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931" r:id="rId2"/>
    <p:sldId id="938" r:id="rId3"/>
    <p:sldId id="901" r:id="rId4"/>
    <p:sldId id="922" r:id="rId5"/>
    <p:sldId id="939" r:id="rId6"/>
    <p:sldId id="940" r:id="rId7"/>
    <p:sldId id="941" r:id="rId8"/>
    <p:sldId id="942" r:id="rId9"/>
    <p:sldId id="943" r:id="rId10"/>
    <p:sldId id="909" r:id="rId11"/>
    <p:sldId id="944" r:id="rId12"/>
    <p:sldId id="945" r:id="rId13"/>
    <p:sldId id="946" r:id="rId14"/>
    <p:sldId id="947" r:id="rId15"/>
    <p:sldId id="948" r:id="rId16"/>
    <p:sldId id="951" r:id="rId17"/>
    <p:sldId id="952" r:id="rId18"/>
    <p:sldId id="937" r:id="rId19"/>
    <p:sldId id="953" r:id="rId20"/>
    <p:sldId id="930" r:id="rId21"/>
  </p:sldIdLst>
  <p:sldSz cx="12192000" cy="6858000"/>
  <p:notesSz cx="6858000" cy="9144000"/>
  <p:custDataLst>
    <p:tags r:id="rId23"/>
  </p:custDataLst>
  <p:defaultTex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66CC"/>
    <a:srgbClr val="404040"/>
    <a:srgbClr val="1EC8C9"/>
    <a:srgbClr val="F6921E"/>
    <a:srgbClr val="49919F"/>
    <a:srgbClr val="DBC685"/>
    <a:srgbClr val="FCC271"/>
    <a:srgbClr val="42B6A1"/>
    <a:srgbClr val="F0F0F0"/>
    <a:srgbClr val="FFA0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7" autoAdjust="0"/>
    <p:restoredTop sz="93481" autoAdjust="0"/>
  </p:normalViewPr>
  <p:slideViewPr>
    <p:cSldViewPr>
      <p:cViewPr varScale="1">
        <p:scale>
          <a:sx n="106" d="100"/>
          <a:sy n="106" d="100"/>
        </p:scale>
        <p:origin x="-192" y="-90"/>
      </p:cViewPr>
      <p:guideLst>
        <p:guide orient="horz" pos="2160"/>
        <p:guide pos="3840"/>
      </p:guideLst>
    </p:cSldViewPr>
  </p:slideViewPr>
  <p:notesTextViewPr>
    <p:cViewPr>
      <p:scale>
        <a:sx n="3" d="2"/>
        <a:sy n="3" d="2"/>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pPr/>
              <a:t>2024/7/4 Thursday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pPr/>
              <a:t>‹#›</a:t>
            </a:fld>
            <a:endParaRPr lang="zh-CN" altLang="en-US"/>
          </a:p>
        </p:txBody>
      </p:sp>
    </p:spTree>
    <p:extLst>
      <p:ext uri="{BB962C8B-B14F-4D97-AF65-F5344CB8AC3E}">
        <p14:creationId xmlns:p14="http://schemas.microsoft.com/office/powerpoint/2010/main" xmlns="" val="427551378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1</a:t>
            </a:fld>
            <a:endParaRPr lang="zh-CN" altLang="en-US"/>
          </a:p>
        </p:txBody>
      </p:sp>
    </p:spTree>
    <p:extLst>
      <p:ext uri="{BB962C8B-B14F-4D97-AF65-F5344CB8AC3E}">
        <p14:creationId xmlns:p14="http://schemas.microsoft.com/office/powerpoint/2010/main" xmlns="" val="3112089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xmlns="" val="348899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11</a:t>
            </a:fld>
            <a:endParaRPr lang="zh-CN" altLang="en-US"/>
          </a:p>
        </p:txBody>
      </p:sp>
    </p:spTree>
    <p:extLst>
      <p:ext uri="{BB962C8B-B14F-4D97-AF65-F5344CB8AC3E}">
        <p14:creationId xmlns:p14="http://schemas.microsoft.com/office/powerpoint/2010/main" xmlns="" val="49447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12</a:t>
            </a:fld>
            <a:endParaRPr lang="zh-CN" altLang="en-US"/>
          </a:p>
        </p:txBody>
      </p:sp>
    </p:spTree>
    <p:extLst>
      <p:ext uri="{BB962C8B-B14F-4D97-AF65-F5344CB8AC3E}">
        <p14:creationId xmlns:p14="http://schemas.microsoft.com/office/powerpoint/2010/main" xmlns="" val="494476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xmlns="" val="46211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14</a:t>
            </a:fld>
            <a:endParaRPr lang="zh-CN" altLang="en-US"/>
          </a:p>
        </p:txBody>
      </p:sp>
    </p:spTree>
    <p:extLst>
      <p:ext uri="{BB962C8B-B14F-4D97-AF65-F5344CB8AC3E}">
        <p14:creationId xmlns:p14="http://schemas.microsoft.com/office/powerpoint/2010/main" xmlns="" val="2895217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xmlns="" val="2559414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16</a:t>
            </a:fld>
            <a:endParaRPr lang="zh-CN" altLang="en-US"/>
          </a:p>
        </p:txBody>
      </p:sp>
    </p:spTree>
    <p:extLst>
      <p:ext uri="{BB962C8B-B14F-4D97-AF65-F5344CB8AC3E}">
        <p14:creationId xmlns:p14="http://schemas.microsoft.com/office/powerpoint/2010/main" xmlns="" val="289521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17</a:t>
            </a:fld>
            <a:endParaRPr lang="zh-CN" altLang="en-US"/>
          </a:p>
        </p:txBody>
      </p:sp>
    </p:spTree>
    <p:extLst>
      <p:ext uri="{BB962C8B-B14F-4D97-AF65-F5344CB8AC3E}">
        <p14:creationId xmlns:p14="http://schemas.microsoft.com/office/powerpoint/2010/main" xmlns="" val="289521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xmlns="" val="331143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xmlns="" val="286327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xmlns="" val="114096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xmlns="" val="317086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xmlns="" val="2436448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4</a:t>
            </a:fld>
            <a:endParaRPr lang="zh-CN" altLang="en-US"/>
          </a:p>
        </p:txBody>
      </p:sp>
    </p:spTree>
    <p:extLst>
      <p:ext uri="{BB962C8B-B14F-4D97-AF65-F5344CB8AC3E}">
        <p14:creationId xmlns:p14="http://schemas.microsoft.com/office/powerpoint/2010/main" xmlns="" val="3117433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5</a:t>
            </a:fld>
            <a:endParaRPr lang="zh-CN" altLang="en-US"/>
          </a:p>
        </p:txBody>
      </p:sp>
    </p:spTree>
    <p:extLst>
      <p:ext uri="{BB962C8B-B14F-4D97-AF65-F5344CB8AC3E}">
        <p14:creationId xmlns:p14="http://schemas.microsoft.com/office/powerpoint/2010/main" xmlns="" val="49447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WWW.tukuppt.COM</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xmlns="" val="178428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7</a:t>
            </a:fld>
            <a:endParaRPr lang="zh-CN" altLang="en-US"/>
          </a:p>
        </p:txBody>
      </p:sp>
    </p:spTree>
    <p:extLst>
      <p:ext uri="{BB962C8B-B14F-4D97-AF65-F5344CB8AC3E}">
        <p14:creationId xmlns:p14="http://schemas.microsoft.com/office/powerpoint/2010/main" xmlns="" val="686089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xmlns="" val="213867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www.tukuppt.com </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pPr/>
              <a:t>9</a:t>
            </a:fld>
            <a:endParaRPr lang="zh-CN" altLang="en-US"/>
          </a:p>
        </p:txBody>
      </p:sp>
    </p:spTree>
    <p:extLst>
      <p:ext uri="{BB962C8B-B14F-4D97-AF65-F5344CB8AC3E}">
        <p14:creationId xmlns:p14="http://schemas.microsoft.com/office/powerpoint/2010/main" xmlns="" val="494476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srcRect t="3450" b="28878"/>
          <a:stretch/>
        </p:blipFill>
        <p:spPr>
          <a:xfrm>
            <a:off x="-42530" y="-27384"/>
            <a:ext cx="12252388" cy="6912768"/>
          </a:xfrm>
          <a:prstGeom prst="rect">
            <a:avLst/>
          </a:prstGeom>
        </p:spPr>
      </p:pic>
      <p:pic>
        <p:nvPicPr>
          <p:cNvPr id="4" name="图片 3"/>
          <p:cNvPicPr>
            <a:picLocks noChangeAspect="1"/>
          </p:cNvPicPr>
          <p:nvPr/>
        </p:nvPicPr>
        <p:blipFill>
          <a:blip r:embed="rId3" cstate="print"/>
          <a:stretch>
            <a:fillRect/>
          </a:stretch>
        </p:blipFill>
        <p:spPr>
          <a:xfrm>
            <a:off x="-42530" y="-34445"/>
            <a:ext cx="12414988" cy="6919829"/>
          </a:xfrm>
          <a:prstGeom prst="rect">
            <a:avLst/>
          </a:prstGeom>
        </p:spPr>
      </p:pic>
    </p:spTree>
    <p:extLst>
      <p:ext uri="{BB962C8B-B14F-4D97-AF65-F5344CB8AC3E}">
        <p14:creationId xmlns:p14="http://schemas.microsoft.com/office/powerpoint/2010/main" xmlns="" val="96646917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2024/7/4 Thursday</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extLst>
      <p:ext uri="{BB962C8B-B14F-4D97-AF65-F5344CB8AC3E}">
        <p14:creationId xmlns:p14="http://schemas.microsoft.com/office/powerpoint/2010/main" xmlns="" val="657523629"/>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2024/7/4 Thursday</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extLst>
      <p:ext uri="{BB962C8B-B14F-4D97-AF65-F5344CB8AC3E}">
        <p14:creationId xmlns:p14="http://schemas.microsoft.com/office/powerpoint/2010/main" xmlns="" val="4088271094"/>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7" name="图片 146"/>
          <p:cNvPicPr>
            <a:picLocks noChangeAspect="1"/>
          </p:cNvPicPr>
          <p:nvPr/>
        </p:nvPicPr>
        <p:blipFill rotWithShape="1">
          <a:blip r:embed="rId2" cstate="print"/>
          <a:srcRect t="3450" b="28878"/>
          <a:stretch/>
        </p:blipFill>
        <p:spPr>
          <a:xfrm flipH="1">
            <a:off x="-30194" y="-33039"/>
            <a:ext cx="12252388" cy="6912768"/>
          </a:xfrm>
          <a:prstGeom prst="rect">
            <a:avLst/>
          </a:prstGeom>
        </p:spPr>
      </p:pic>
      <p:pic>
        <p:nvPicPr>
          <p:cNvPr id="148" name="图片 147"/>
          <p:cNvPicPr>
            <a:picLocks noChangeAspect="1"/>
          </p:cNvPicPr>
          <p:nvPr/>
        </p:nvPicPr>
        <p:blipFill rotWithShape="1">
          <a:blip r:embed="rId3" cstate="print"/>
          <a:srcRect t="94797"/>
          <a:stretch/>
        </p:blipFill>
        <p:spPr>
          <a:xfrm>
            <a:off x="-42530" y="6525344"/>
            <a:ext cx="12414988" cy="360040"/>
          </a:xfrm>
          <a:prstGeom prst="rect">
            <a:avLst/>
          </a:prstGeom>
        </p:spPr>
      </p:pic>
      <p:pic>
        <p:nvPicPr>
          <p:cNvPr id="149" name="图片 148"/>
          <p:cNvPicPr>
            <a:picLocks noChangeAspect="1"/>
          </p:cNvPicPr>
          <p:nvPr userDrawn="1"/>
        </p:nvPicPr>
        <p:blipFill rotWithShape="1">
          <a:blip r:embed="rId3" cstate="print"/>
          <a:srcRect t="94797"/>
          <a:stretch/>
        </p:blipFill>
        <p:spPr>
          <a:xfrm>
            <a:off x="-42530" y="759727"/>
            <a:ext cx="12414988" cy="360040"/>
          </a:xfrm>
          <a:prstGeom prst="rect">
            <a:avLst/>
          </a:prstGeom>
        </p:spPr>
      </p:pic>
    </p:spTree>
    <p:extLst>
      <p:ext uri="{BB962C8B-B14F-4D97-AF65-F5344CB8AC3E}">
        <p14:creationId xmlns:p14="http://schemas.microsoft.com/office/powerpoint/2010/main" xmlns="" val="3051291855"/>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2024/7/4 Thursday</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extLst>
      <p:ext uri="{BB962C8B-B14F-4D97-AF65-F5344CB8AC3E}">
        <p14:creationId xmlns:p14="http://schemas.microsoft.com/office/powerpoint/2010/main" xmlns="" val="2916379201"/>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2024/7/4 Thursday</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extLst>
      <p:ext uri="{BB962C8B-B14F-4D97-AF65-F5344CB8AC3E}">
        <p14:creationId xmlns:p14="http://schemas.microsoft.com/office/powerpoint/2010/main" xmlns="" val="228922956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2024/7/4 Thursday</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extLst>
      <p:ext uri="{BB962C8B-B14F-4D97-AF65-F5344CB8AC3E}">
        <p14:creationId xmlns:p14="http://schemas.microsoft.com/office/powerpoint/2010/main" xmlns="" val="817836571"/>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2024/7/4 Thursday</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extLst>
      <p:ext uri="{BB962C8B-B14F-4D97-AF65-F5344CB8AC3E}">
        <p14:creationId xmlns:p14="http://schemas.microsoft.com/office/powerpoint/2010/main" xmlns="" val="3824026523"/>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2024/7/4 Thursday</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extLst>
      <p:ext uri="{BB962C8B-B14F-4D97-AF65-F5344CB8AC3E}">
        <p14:creationId xmlns:p14="http://schemas.microsoft.com/office/powerpoint/2010/main" xmlns="" val="449632982"/>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2024/7/4 Thursday</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extLst>
      <p:ext uri="{BB962C8B-B14F-4D97-AF65-F5344CB8AC3E}">
        <p14:creationId xmlns:p14="http://schemas.microsoft.com/office/powerpoint/2010/main" xmlns="" val="3596600671"/>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pPr/>
              <a:t>2024/7/4 Thursday</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pPr/>
              <a:t>‹#›</a:t>
            </a:fld>
            <a:endParaRPr lang="zh-CN" altLang="en-US"/>
          </a:p>
        </p:txBody>
      </p:sp>
    </p:spTree>
    <p:extLst>
      <p:ext uri="{BB962C8B-B14F-4D97-AF65-F5344CB8AC3E}">
        <p14:creationId xmlns:p14="http://schemas.microsoft.com/office/powerpoint/2010/main" xmlns="" val="4180307596"/>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7219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4"/>
          <p:cNvSpPr txBox="1"/>
          <p:nvPr/>
        </p:nvSpPr>
        <p:spPr>
          <a:xfrm flipH="1">
            <a:off x="4727848" y="5229200"/>
            <a:ext cx="2851424" cy="338554"/>
          </a:xfrm>
          <a:prstGeom prst="rect">
            <a:avLst/>
          </a:prstGeom>
          <a:noFill/>
        </p:spPr>
        <p:txBody>
          <a:bodyPr wrap="square" rtlCol="0">
            <a:spAutoFit/>
          </a:bodyPr>
          <a:lstStyle/>
          <a:p>
            <a:pPr algn="ctr"/>
            <a:r>
              <a:rPr lang="zh-CN" altLang="en-US" sz="1600" b="1" spc="-150" dirty="0">
                <a:latin typeface="方正静蕾简体" panose="02000000000000000000" pitchFamily="2" charset="-122"/>
                <a:ea typeface="方正静蕾简体" panose="02000000000000000000" pitchFamily="2" charset="-122"/>
              </a:rPr>
              <a:t>汇报</a:t>
            </a:r>
            <a:r>
              <a:rPr lang="zh-CN" altLang="en-US" sz="1600" b="1" spc="-150" dirty="0" smtClean="0">
                <a:latin typeface="方正静蕾简体" panose="02000000000000000000" pitchFamily="2" charset="-122"/>
                <a:ea typeface="方正静蕾简体" panose="02000000000000000000" pitchFamily="2" charset="-122"/>
              </a:rPr>
              <a:t>：继续教育办公室 岳琛琛</a:t>
            </a:r>
            <a:endParaRPr lang="zh-CN" altLang="en-US" sz="1600" b="1" spc="-150" dirty="0">
              <a:solidFill>
                <a:srgbClr val="9DC3E6"/>
              </a:solidFill>
              <a:latin typeface="方正静蕾简体" panose="02000000000000000000" pitchFamily="2" charset="-122"/>
              <a:ea typeface="方正静蕾简体" panose="02000000000000000000" pitchFamily="2" charset="-122"/>
            </a:endParaRPr>
          </a:p>
        </p:txBody>
      </p:sp>
      <p:sp>
        <p:nvSpPr>
          <p:cNvPr id="46" name="文本框 45"/>
          <p:cNvSpPr txBox="1"/>
          <p:nvPr/>
        </p:nvSpPr>
        <p:spPr>
          <a:xfrm>
            <a:off x="2178064" y="692696"/>
            <a:ext cx="8094400" cy="1938992"/>
          </a:xfrm>
          <a:prstGeom prst="rect">
            <a:avLst/>
          </a:prstGeom>
          <a:noFill/>
        </p:spPr>
        <p:txBody>
          <a:bodyPr wrap="square" rtlCol="0">
            <a:spAutoFit/>
          </a:bodyPr>
          <a:lstStyle/>
          <a:p>
            <a:pPr algn="ctr"/>
            <a:r>
              <a:rPr lang="zh-CN" altLang="en-US" sz="6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现</a:t>
            </a:r>
            <a:r>
              <a:rPr lang="zh-CN" altLang="en-US" sz="6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行的非</a:t>
            </a:r>
            <a:r>
              <a:rPr lang="zh-CN" altLang="en-US" sz="6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学历继续教</a:t>
            </a:r>
            <a:r>
              <a:rPr lang="zh-CN" altLang="en-US" sz="6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育</a:t>
            </a:r>
            <a:endParaRPr lang="en-US" altLang="zh-CN" sz="6000" b="1" dirty="0" smtClean="0">
              <a:solidFill>
                <a:schemeClr val="tx1">
                  <a:lumMod val="75000"/>
                  <a:lumOff val="25000"/>
                </a:schemeClr>
              </a:solidFill>
              <a:latin typeface="方正静蕾简体" panose="02000000000000000000" pitchFamily="2" charset="-122"/>
              <a:ea typeface="方正静蕾简体" panose="02000000000000000000" pitchFamily="2" charset="-122"/>
            </a:endParaRPr>
          </a:p>
          <a:p>
            <a:pPr algn="ctr"/>
            <a:r>
              <a:rPr lang="zh-CN" altLang="en-US" sz="6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管</a:t>
            </a:r>
            <a:r>
              <a:rPr lang="zh-CN" altLang="en-US" sz="6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理办法介绍</a:t>
            </a:r>
            <a:endParaRPr lang="zh-CN" altLang="en-US" sz="60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pic>
        <p:nvPicPr>
          <p:cNvPr id="50" name="图片 49"/>
          <p:cNvPicPr>
            <a:picLocks noChangeAspect="1"/>
          </p:cNvPicPr>
          <p:nvPr/>
        </p:nvPicPr>
        <p:blipFill rotWithShape="1">
          <a:blip r:embed="rId4" cstate="print"/>
          <a:srcRect l="11138" r="7322"/>
          <a:stretch/>
        </p:blipFill>
        <p:spPr>
          <a:xfrm>
            <a:off x="-96688" y="2865745"/>
            <a:ext cx="12241360" cy="2140642"/>
          </a:xfrm>
          <a:prstGeom prst="rect">
            <a:avLst/>
          </a:prstGeom>
        </p:spPr>
      </p:pic>
      <p:sp>
        <p:nvSpPr>
          <p:cNvPr id="52" name="Freeform 5"/>
          <p:cNvSpPr>
            <a:spLocks noEditPoints="1"/>
          </p:cNvSpPr>
          <p:nvPr/>
        </p:nvSpPr>
        <p:spPr bwMode="auto">
          <a:xfrm>
            <a:off x="503246" y="2564904"/>
            <a:ext cx="2089042" cy="3052619"/>
          </a:xfrm>
          <a:custGeom>
            <a:avLst/>
            <a:gdLst>
              <a:gd name="T0" fmla="*/ 216 w 346"/>
              <a:gd name="T1" fmla="*/ 18 h 507"/>
              <a:gd name="T2" fmla="*/ 189 w 346"/>
              <a:gd name="T3" fmla="*/ 122 h 507"/>
              <a:gd name="T4" fmla="*/ 88 w 346"/>
              <a:gd name="T5" fmla="*/ 246 h 507"/>
              <a:gd name="T6" fmla="*/ 48 w 346"/>
              <a:gd name="T7" fmla="*/ 243 h 507"/>
              <a:gd name="T8" fmla="*/ 6 w 346"/>
              <a:gd name="T9" fmla="*/ 301 h 507"/>
              <a:gd name="T10" fmla="*/ 89 w 346"/>
              <a:gd name="T11" fmla="*/ 346 h 507"/>
              <a:gd name="T12" fmla="*/ 120 w 346"/>
              <a:gd name="T13" fmla="*/ 307 h 507"/>
              <a:gd name="T14" fmla="*/ 104 w 346"/>
              <a:gd name="T15" fmla="*/ 263 h 507"/>
              <a:gd name="T16" fmla="*/ 173 w 346"/>
              <a:gd name="T17" fmla="*/ 158 h 507"/>
              <a:gd name="T18" fmla="*/ 150 w 346"/>
              <a:gd name="T19" fmla="*/ 298 h 507"/>
              <a:gd name="T20" fmla="*/ 117 w 346"/>
              <a:gd name="T21" fmla="*/ 464 h 507"/>
              <a:gd name="T22" fmla="*/ 143 w 346"/>
              <a:gd name="T23" fmla="*/ 506 h 507"/>
              <a:gd name="T24" fmla="*/ 143 w 346"/>
              <a:gd name="T25" fmla="*/ 438 h 507"/>
              <a:gd name="T26" fmla="*/ 176 w 346"/>
              <a:gd name="T27" fmla="*/ 380 h 507"/>
              <a:gd name="T28" fmla="*/ 203 w 346"/>
              <a:gd name="T29" fmla="*/ 503 h 507"/>
              <a:gd name="T30" fmla="*/ 250 w 346"/>
              <a:gd name="T31" fmla="*/ 482 h 507"/>
              <a:gd name="T32" fmla="*/ 199 w 346"/>
              <a:gd name="T33" fmla="*/ 405 h 507"/>
              <a:gd name="T34" fmla="*/ 188 w 346"/>
              <a:gd name="T35" fmla="*/ 175 h 507"/>
              <a:gd name="T36" fmla="*/ 232 w 346"/>
              <a:gd name="T37" fmla="*/ 253 h 507"/>
              <a:gd name="T38" fmla="*/ 285 w 346"/>
              <a:gd name="T39" fmla="*/ 202 h 507"/>
              <a:gd name="T40" fmla="*/ 290 w 346"/>
              <a:gd name="T41" fmla="*/ 224 h 507"/>
              <a:gd name="T42" fmla="*/ 275 w 346"/>
              <a:gd name="T43" fmla="*/ 254 h 507"/>
              <a:gd name="T44" fmla="*/ 223 w 346"/>
              <a:gd name="T45" fmla="*/ 272 h 507"/>
              <a:gd name="T46" fmla="*/ 223 w 346"/>
              <a:gd name="T47" fmla="*/ 279 h 507"/>
              <a:gd name="T48" fmla="*/ 291 w 346"/>
              <a:gd name="T49" fmla="*/ 276 h 507"/>
              <a:gd name="T50" fmla="*/ 312 w 346"/>
              <a:gd name="T51" fmla="*/ 236 h 507"/>
              <a:gd name="T52" fmla="*/ 318 w 346"/>
              <a:gd name="T53" fmla="*/ 205 h 507"/>
              <a:gd name="T54" fmla="*/ 319 w 346"/>
              <a:gd name="T55" fmla="*/ 165 h 507"/>
              <a:gd name="T56" fmla="*/ 291 w 346"/>
              <a:gd name="T57" fmla="*/ 150 h 507"/>
              <a:gd name="T58" fmla="*/ 102 w 346"/>
              <a:gd name="T59" fmla="*/ 339 h 507"/>
              <a:gd name="T60" fmla="*/ 105 w 346"/>
              <a:gd name="T61" fmla="*/ 320 h 507"/>
              <a:gd name="T62" fmla="*/ 111 w 346"/>
              <a:gd name="T63" fmla="*/ 303 h 507"/>
              <a:gd name="T64" fmla="*/ 82 w 346"/>
              <a:gd name="T65" fmla="*/ 348 h 507"/>
              <a:gd name="T66" fmla="*/ 10 w 346"/>
              <a:gd name="T67" fmla="*/ 298 h 507"/>
              <a:gd name="T68" fmla="*/ 45 w 346"/>
              <a:gd name="T69" fmla="*/ 246 h 507"/>
              <a:gd name="T70" fmla="*/ 45 w 346"/>
              <a:gd name="T71" fmla="*/ 284 h 507"/>
              <a:gd name="T72" fmla="*/ 59 w 346"/>
              <a:gd name="T73" fmla="*/ 291 h 507"/>
              <a:gd name="T74" fmla="*/ 70 w 346"/>
              <a:gd name="T75" fmla="*/ 299 h 507"/>
              <a:gd name="T76" fmla="*/ 79 w 346"/>
              <a:gd name="T77" fmla="*/ 313 h 507"/>
              <a:gd name="T78" fmla="*/ 98 w 346"/>
              <a:gd name="T79" fmla="*/ 288 h 507"/>
              <a:gd name="T80" fmla="*/ 272 w 346"/>
              <a:gd name="T81" fmla="*/ 270 h 507"/>
              <a:gd name="T82" fmla="*/ 282 w 346"/>
              <a:gd name="T83" fmla="*/ 276 h 507"/>
              <a:gd name="T84" fmla="*/ 291 w 346"/>
              <a:gd name="T85" fmla="*/ 233 h 507"/>
              <a:gd name="T86" fmla="*/ 286 w 346"/>
              <a:gd name="T87" fmla="*/ 154 h 507"/>
              <a:gd name="T88" fmla="*/ 274 w 346"/>
              <a:gd name="T89" fmla="*/ 179 h 507"/>
              <a:gd name="T90" fmla="*/ 233 w 346"/>
              <a:gd name="T91" fmla="*/ 227 h 507"/>
              <a:gd name="T92" fmla="*/ 202 w 346"/>
              <a:gd name="T93" fmla="*/ 139 h 507"/>
              <a:gd name="T94" fmla="*/ 248 w 346"/>
              <a:gd name="T95" fmla="*/ 144 h 507"/>
              <a:gd name="T96" fmla="*/ 227 w 346"/>
              <a:gd name="T97" fmla="*/ 119 h 507"/>
              <a:gd name="T98" fmla="*/ 297 w 346"/>
              <a:gd name="T99" fmla="*/ 3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507">
                <a:moveTo>
                  <a:pt x="328" y="105"/>
                </a:moveTo>
                <a:cubicBezTo>
                  <a:pt x="346" y="59"/>
                  <a:pt x="323" y="34"/>
                  <a:pt x="310" y="25"/>
                </a:cubicBezTo>
                <a:cubicBezTo>
                  <a:pt x="271" y="0"/>
                  <a:pt x="239" y="4"/>
                  <a:pt x="216" y="18"/>
                </a:cubicBezTo>
                <a:cubicBezTo>
                  <a:pt x="194" y="33"/>
                  <a:pt x="187" y="61"/>
                  <a:pt x="189" y="82"/>
                </a:cubicBezTo>
                <a:cubicBezTo>
                  <a:pt x="189" y="82"/>
                  <a:pt x="191" y="91"/>
                  <a:pt x="194" y="98"/>
                </a:cubicBezTo>
                <a:cubicBezTo>
                  <a:pt x="197" y="105"/>
                  <a:pt x="192" y="114"/>
                  <a:pt x="189" y="122"/>
                </a:cubicBezTo>
                <a:cubicBezTo>
                  <a:pt x="185" y="130"/>
                  <a:pt x="182" y="132"/>
                  <a:pt x="170" y="139"/>
                </a:cubicBezTo>
                <a:cubicBezTo>
                  <a:pt x="158" y="147"/>
                  <a:pt x="141" y="157"/>
                  <a:pt x="120" y="186"/>
                </a:cubicBezTo>
                <a:cubicBezTo>
                  <a:pt x="99" y="215"/>
                  <a:pt x="89" y="243"/>
                  <a:pt x="88" y="246"/>
                </a:cubicBezTo>
                <a:cubicBezTo>
                  <a:pt x="87" y="249"/>
                  <a:pt x="86" y="251"/>
                  <a:pt x="80" y="251"/>
                </a:cubicBezTo>
                <a:cubicBezTo>
                  <a:pt x="75" y="251"/>
                  <a:pt x="68" y="257"/>
                  <a:pt x="67" y="257"/>
                </a:cubicBezTo>
                <a:cubicBezTo>
                  <a:pt x="65" y="257"/>
                  <a:pt x="52" y="246"/>
                  <a:pt x="48" y="243"/>
                </a:cubicBezTo>
                <a:cubicBezTo>
                  <a:pt x="44" y="240"/>
                  <a:pt x="41" y="240"/>
                  <a:pt x="39" y="241"/>
                </a:cubicBezTo>
                <a:cubicBezTo>
                  <a:pt x="37" y="242"/>
                  <a:pt x="10" y="279"/>
                  <a:pt x="5" y="289"/>
                </a:cubicBezTo>
                <a:cubicBezTo>
                  <a:pt x="0" y="299"/>
                  <a:pt x="4" y="299"/>
                  <a:pt x="6" y="301"/>
                </a:cubicBezTo>
                <a:cubicBezTo>
                  <a:pt x="9" y="303"/>
                  <a:pt x="32" y="322"/>
                  <a:pt x="43" y="330"/>
                </a:cubicBezTo>
                <a:cubicBezTo>
                  <a:pt x="54" y="338"/>
                  <a:pt x="77" y="356"/>
                  <a:pt x="79" y="357"/>
                </a:cubicBezTo>
                <a:cubicBezTo>
                  <a:pt x="81" y="358"/>
                  <a:pt x="88" y="347"/>
                  <a:pt x="89" y="346"/>
                </a:cubicBezTo>
                <a:cubicBezTo>
                  <a:pt x="89" y="346"/>
                  <a:pt x="96" y="350"/>
                  <a:pt x="98" y="351"/>
                </a:cubicBezTo>
                <a:cubicBezTo>
                  <a:pt x="101" y="352"/>
                  <a:pt x="105" y="343"/>
                  <a:pt x="108" y="336"/>
                </a:cubicBezTo>
                <a:cubicBezTo>
                  <a:pt x="110" y="329"/>
                  <a:pt x="119" y="309"/>
                  <a:pt x="120" y="307"/>
                </a:cubicBezTo>
                <a:cubicBezTo>
                  <a:pt x="121" y="304"/>
                  <a:pt x="111" y="297"/>
                  <a:pt x="110" y="294"/>
                </a:cubicBezTo>
                <a:cubicBezTo>
                  <a:pt x="108" y="291"/>
                  <a:pt x="112" y="285"/>
                  <a:pt x="111" y="279"/>
                </a:cubicBezTo>
                <a:cubicBezTo>
                  <a:pt x="110" y="273"/>
                  <a:pt x="104" y="266"/>
                  <a:pt x="104" y="263"/>
                </a:cubicBezTo>
                <a:cubicBezTo>
                  <a:pt x="103" y="260"/>
                  <a:pt x="108" y="241"/>
                  <a:pt x="118" y="219"/>
                </a:cubicBezTo>
                <a:cubicBezTo>
                  <a:pt x="129" y="196"/>
                  <a:pt x="156" y="165"/>
                  <a:pt x="164" y="160"/>
                </a:cubicBezTo>
                <a:cubicBezTo>
                  <a:pt x="171" y="154"/>
                  <a:pt x="172" y="156"/>
                  <a:pt x="173" y="158"/>
                </a:cubicBezTo>
                <a:cubicBezTo>
                  <a:pt x="174" y="161"/>
                  <a:pt x="171" y="171"/>
                  <a:pt x="165" y="187"/>
                </a:cubicBezTo>
                <a:cubicBezTo>
                  <a:pt x="159" y="204"/>
                  <a:pt x="155" y="238"/>
                  <a:pt x="153" y="251"/>
                </a:cubicBezTo>
                <a:cubicBezTo>
                  <a:pt x="151" y="264"/>
                  <a:pt x="151" y="293"/>
                  <a:pt x="150" y="298"/>
                </a:cubicBezTo>
                <a:cubicBezTo>
                  <a:pt x="149" y="303"/>
                  <a:pt x="146" y="313"/>
                  <a:pt x="145" y="323"/>
                </a:cubicBezTo>
                <a:cubicBezTo>
                  <a:pt x="145" y="332"/>
                  <a:pt x="140" y="369"/>
                  <a:pt x="137" y="382"/>
                </a:cubicBezTo>
                <a:cubicBezTo>
                  <a:pt x="135" y="396"/>
                  <a:pt x="123" y="449"/>
                  <a:pt x="117" y="464"/>
                </a:cubicBezTo>
                <a:cubicBezTo>
                  <a:pt x="112" y="478"/>
                  <a:pt x="105" y="479"/>
                  <a:pt x="99" y="491"/>
                </a:cubicBezTo>
                <a:cubicBezTo>
                  <a:pt x="93" y="502"/>
                  <a:pt x="98" y="507"/>
                  <a:pt x="103" y="507"/>
                </a:cubicBezTo>
                <a:cubicBezTo>
                  <a:pt x="108" y="507"/>
                  <a:pt x="134" y="507"/>
                  <a:pt x="143" y="506"/>
                </a:cubicBezTo>
                <a:cubicBezTo>
                  <a:pt x="152" y="504"/>
                  <a:pt x="150" y="503"/>
                  <a:pt x="149" y="497"/>
                </a:cubicBezTo>
                <a:cubicBezTo>
                  <a:pt x="148" y="491"/>
                  <a:pt x="137" y="488"/>
                  <a:pt x="133" y="482"/>
                </a:cubicBezTo>
                <a:cubicBezTo>
                  <a:pt x="129" y="477"/>
                  <a:pt x="136" y="461"/>
                  <a:pt x="143" y="438"/>
                </a:cubicBezTo>
                <a:cubicBezTo>
                  <a:pt x="150" y="415"/>
                  <a:pt x="157" y="360"/>
                  <a:pt x="157" y="348"/>
                </a:cubicBezTo>
                <a:cubicBezTo>
                  <a:pt x="156" y="336"/>
                  <a:pt x="160" y="337"/>
                  <a:pt x="162" y="338"/>
                </a:cubicBezTo>
                <a:cubicBezTo>
                  <a:pt x="165" y="339"/>
                  <a:pt x="167" y="348"/>
                  <a:pt x="176" y="380"/>
                </a:cubicBezTo>
                <a:cubicBezTo>
                  <a:pt x="186" y="411"/>
                  <a:pt x="187" y="453"/>
                  <a:pt x="190" y="463"/>
                </a:cubicBezTo>
                <a:cubicBezTo>
                  <a:pt x="192" y="472"/>
                  <a:pt x="190" y="480"/>
                  <a:pt x="189" y="490"/>
                </a:cubicBezTo>
                <a:cubicBezTo>
                  <a:pt x="189" y="500"/>
                  <a:pt x="189" y="501"/>
                  <a:pt x="203" y="503"/>
                </a:cubicBezTo>
                <a:cubicBezTo>
                  <a:pt x="217" y="505"/>
                  <a:pt x="271" y="504"/>
                  <a:pt x="281" y="499"/>
                </a:cubicBezTo>
                <a:cubicBezTo>
                  <a:pt x="291" y="495"/>
                  <a:pt x="288" y="485"/>
                  <a:pt x="283" y="486"/>
                </a:cubicBezTo>
                <a:cubicBezTo>
                  <a:pt x="277" y="487"/>
                  <a:pt x="269" y="486"/>
                  <a:pt x="250" y="482"/>
                </a:cubicBezTo>
                <a:cubicBezTo>
                  <a:pt x="232" y="478"/>
                  <a:pt x="215" y="473"/>
                  <a:pt x="210" y="471"/>
                </a:cubicBezTo>
                <a:cubicBezTo>
                  <a:pt x="206" y="469"/>
                  <a:pt x="206" y="466"/>
                  <a:pt x="205" y="458"/>
                </a:cubicBezTo>
                <a:cubicBezTo>
                  <a:pt x="205" y="450"/>
                  <a:pt x="204" y="442"/>
                  <a:pt x="199" y="405"/>
                </a:cubicBezTo>
                <a:cubicBezTo>
                  <a:pt x="193" y="369"/>
                  <a:pt x="182" y="336"/>
                  <a:pt x="175" y="320"/>
                </a:cubicBezTo>
                <a:cubicBezTo>
                  <a:pt x="169" y="303"/>
                  <a:pt x="168" y="297"/>
                  <a:pt x="170" y="270"/>
                </a:cubicBezTo>
                <a:cubicBezTo>
                  <a:pt x="172" y="244"/>
                  <a:pt x="185" y="183"/>
                  <a:pt x="188" y="175"/>
                </a:cubicBezTo>
                <a:cubicBezTo>
                  <a:pt x="190" y="167"/>
                  <a:pt x="196" y="174"/>
                  <a:pt x="198" y="179"/>
                </a:cubicBezTo>
                <a:cubicBezTo>
                  <a:pt x="200" y="184"/>
                  <a:pt x="203" y="205"/>
                  <a:pt x="212" y="224"/>
                </a:cubicBezTo>
                <a:cubicBezTo>
                  <a:pt x="221" y="242"/>
                  <a:pt x="224" y="249"/>
                  <a:pt x="232" y="253"/>
                </a:cubicBezTo>
                <a:cubicBezTo>
                  <a:pt x="239" y="257"/>
                  <a:pt x="244" y="253"/>
                  <a:pt x="249" y="245"/>
                </a:cubicBezTo>
                <a:cubicBezTo>
                  <a:pt x="254" y="237"/>
                  <a:pt x="276" y="207"/>
                  <a:pt x="278" y="203"/>
                </a:cubicBezTo>
                <a:cubicBezTo>
                  <a:pt x="280" y="200"/>
                  <a:pt x="283" y="200"/>
                  <a:pt x="285" y="202"/>
                </a:cubicBezTo>
                <a:cubicBezTo>
                  <a:pt x="287" y="204"/>
                  <a:pt x="289" y="205"/>
                  <a:pt x="292" y="205"/>
                </a:cubicBezTo>
                <a:cubicBezTo>
                  <a:pt x="295" y="205"/>
                  <a:pt x="300" y="206"/>
                  <a:pt x="301" y="212"/>
                </a:cubicBezTo>
                <a:cubicBezTo>
                  <a:pt x="301" y="217"/>
                  <a:pt x="294" y="217"/>
                  <a:pt x="290" y="224"/>
                </a:cubicBezTo>
                <a:cubicBezTo>
                  <a:pt x="286" y="230"/>
                  <a:pt x="285" y="239"/>
                  <a:pt x="287" y="242"/>
                </a:cubicBezTo>
                <a:cubicBezTo>
                  <a:pt x="288" y="245"/>
                  <a:pt x="291" y="249"/>
                  <a:pt x="287" y="249"/>
                </a:cubicBezTo>
                <a:cubicBezTo>
                  <a:pt x="283" y="250"/>
                  <a:pt x="281" y="250"/>
                  <a:pt x="275" y="254"/>
                </a:cubicBezTo>
                <a:cubicBezTo>
                  <a:pt x="269" y="258"/>
                  <a:pt x="266" y="270"/>
                  <a:pt x="266" y="273"/>
                </a:cubicBezTo>
                <a:cubicBezTo>
                  <a:pt x="266" y="277"/>
                  <a:pt x="256" y="276"/>
                  <a:pt x="243" y="276"/>
                </a:cubicBezTo>
                <a:cubicBezTo>
                  <a:pt x="230" y="275"/>
                  <a:pt x="224" y="275"/>
                  <a:pt x="223" y="272"/>
                </a:cubicBezTo>
                <a:cubicBezTo>
                  <a:pt x="221" y="269"/>
                  <a:pt x="224" y="265"/>
                  <a:pt x="224" y="264"/>
                </a:cubicBezTo>
                <a:cubicBezTo>
                  <a:pt x="224" y="262"/>
                  <a:pt x="220" y="262"/>
                  <a:pt x="218" y="267"/>
                </a:cubicBezTo>
                <a:cubicBezTo>
                  <a:pt x="215" y="272"/>
                  <a:pt x="219" y="278"/>
                  <a:pt x="223" y="279"/>
                </a:cubicBezTo>
                <a:cubicBezTo>
                  <a:pt x="228" y="279"/>
                  <a:pt x="258" y="279"/>
                  <a:pt x="263" y="279"/>
                </a:cubicBezTo>
                <a:cubicBezTo>
                  <a:pt x="268" y="278"/>
                  <a:pt x="269" y="278"/>
                  <a:pt x="271" y="280"/>
                </a:cubicBezTo>
                <a:cubicBezTo>
                  <a:pt x="279" y="283"/>
                  <a:pt x="283" y="282"/>
                  <a:pt x="291" y="276"/>
                </a:cubicBezTo>
                <a:cubicBezTo>
                  <a:pt x="298" y="269"/>
                  <a:pt x="294" y="257"/>
                  <a:pt x="293" y="254"/>
                </a:cubicBezTo>
                <a:cubicBezTo>
                  <a:pt x="292" y="251"/>
                  <a:pt x="294" y="249"/>
                  <a:pt x="298" y="248"/>
                </a:cubicBezTo>
                <a:cubicBezTo>
                  <a:pt x="305" y="246"/>
                  <a:pt x="311" y="242"/>
                  <a:pt x="312" y="236"/>
                </a:cubicBezTo>
                <a:cubicBezTo>
                  <a:pt x="314" y="230"/>
                  <a:pt x="313" y="224"/>
                  <a:pt x="311" y="219"/>
                </a:cubicBezTo>
                <a:cubicBezTo>
                  <a:pt x="308" y="213"/>
                  <a:pt x="305" y="213"/>
                  <a:pt x="306" y="209"/>
                </a:cubicBezTo>
                <a:cubicBezTo>
                  <a:pt x="306" y="204"/>
                  <a:pt x="312" y="205"/>
                  <a:pt x="318" y="205"/>
                </a:cubicBezTo>
                <a:cubicBezTo>
                  <a:pt x="325" y="205"/>
                  <a:pt x="322" y="197"/>
                  <a:pt x="322" y="189"/>
                </a:cubicBezTo>
                <a:cubicBezTo>
                  <a:pt x="322" y="181"/>
                  <a:pt x="324" y="182"/>
                  <a:pt x="326" y="178"/>
                </a:cubicBezTo>
                <a:cubicBezTo>
                  <a:pt x="328" y="174"/>
                  <a:pt x="323" y="167"/>
                  <a:pt x="319" y="165"/>
                </a:cubicBezTo>
                <a:cubicBezTo>
                  <a:pt x="315" y="164"/>
                  <a:pt x="319" y="158"/>
                  <a:pt x="319" y="152"/>
                </a:cubicBezTo>
                <a:cubicBezTo>
                  <a:pt x="319" y="146"/>
                  <a:pt x="312" y="145"/>
                  <a:pt x="306" y="145"/>
                </a:cubicBezTo>
                <a:cubicBezTo>
                  <a:pt x="299" y="145"/>
                  <a:pt x="299" y="150"/>
                  <a:pt x="291" y="150"/>
                </a:cubicBezTo>
                <a:cubicBezTo>
                  <a:pt x="283" y="151"/>
                  <a:pt x="286" y="143"/>
                  <a:pt x="287" y="141"/>
                </a:cubicBezTo>
                <a:cubicBezTo>
                  <a:pt x="307" y="134"/>
                  <a:pt x="323" y="113"/>
                  <a:pt x="328" y="105"/>
                </a:cubicBezTo>
                <a:close/>
                <a:moveTo>
                  <a:pt x="102" y="339"/>
                </a:moveTo>
                <a:cubicBezTo>
                  <a:pt x="101" y="342"/>
                  <a:pt x="99" y="346"/>
                  <a:pt x="96" y="345"/>
                </a:cubicBezTo>
                <a:cubicBezTo>
                  <a:pt x="94" y="345"/>
                  <a:pt x="91" y="343"/>
                  <a:pt x="91" y="341"/>
                </a:cubicBezTo>
                <a:cubicBezTo>
                  <a:pt x="92" y="338"/>
                  <a:pt x="102" y="324"/>
                  <a:pt x="105" y="320"/>
                </a:cubicBezTo>
                <a:cubicBezTo>
                  <a:pt x="107" y="317"/>
                  <a:pt x="109" y="320"/>
                  <a:pt x="109" y="320"/>
                </a:cubicBezTo>
                <a:cubicBezTo>
                  <a:pt x="109" y="320"/>
                  <a:pt x="104" y="335"/>
                  <a:pt x="102" y="339"/>
                </a:cubicBezTo>
                <a:close/>
                <a:moveTo>
                  <a:pt x="111" y="303"/>
                </a:moveTo>
                <a:cubicBezTo>
                  <a:pt x="114" y="306"/>
                  <a:pt x="113" y="306"/>
                  <a:pt x="111" y="309"/>
                </a:cubicBezTo>
                <a:cubicBezTo>
                  <a:pt x="109" y="311"/>
                  <a:pt x="106" y="315"/>
                  <a:pt x="100" y="322"/>
                </a:cubicBezTo>
                <a:cubicBezTo>
                  <a:pt x="94" y="329"/>
                  <a:pt x="84" y="343"/>
                  <a:pt x="82" y="348"/>
                </a:cubicBezTo>
                <a:cubicBezTo>
                  <a:pt x="80" y="352"/>
                  <a:pt x="78" y="353"/>
                  <a:pt x="76" y="350"/>
                </a:cubicBezTo>
                <a:cubicBezTo>
                  <a:pt x="73" y="347"/>
                  <a:pt x="54" y="332"/>
                  <a:pt x="45" y="324"/>
                </a:cubicBezTo>
                <a:cubicBezTo>
                  <a:pt x="36" y="317"/>
                  <a:pt x="12" y="301"/>
                  <a:pt x="10" y="298"/>
                </a:cubicBezTo>
                <a:cubicBezTo>
                  <a:pt x="8" y="296"/>
                  <a:pt x="12" y="286"/>
                  <a:pt x="17" y="279"/>
                </a:cubicBezTo>
                <a:cubicBezTo>
                  <a:pt x="21" y="272"/>
                  <a:pt x="38" y="249"/>
                  <a:pt x="40" y="246"/>
                </a:cubicBezTo>
                <a:cubicBezTo>
                  <a:pt x="40" y="246"/>
                  <a:pt x="43" y="246"/>
                  <a:pt x="45" y="246"/>
                </a:cubicBezTo>
                <a:cubicBezTo>
                  <a:pt x="47" y="247"/>
                  <a:pt x="58" y="255"/>
                  <a:pt x="61" y="259"/>
                </a:cubicBezTo>
                <a:cubicBezTo>
                  <a:pt x="65" y="262"/>
                  <a:pt x="62" y="264"/>
                  <a:pt x="60" y="266"/>
                </a:cubicBezTo>
                <a:cubicBezTo>
                  <a:pt x="58" y="269"/>
                  <a:pt x="47" y="274"/>
                  <a:pt x="45" y="284"/>
                </a:cubicBezTo>
                <a:cubicBezTo>
                  <a:pt x="43" y="294"/>
                  <a:pt x="44" y="299"/>
                  <a:pt x="48" y="299"/>
                </a:cubicBezTo>
                <a:cubicBezTo>
                  <a:pt x="52" y="299"/>
                  <a:pt x="50" y="294"/>
                  <a:pt x="53" y="289"/>
                </a:cubicBezTo>
                <a:cubicBezTo>
                  <a:pt x="56" y="283"/>
                  <a:pt x="58" y="288"/>
                  <a:pt x="59" y="291"/>
                </a:cubicBezTo>
                <a:cubicBezTo>
                  <a:pt x="60" y="293"/>
                  <a:pt x="59" y="298"/>
                  <a:pt x="59" y="303"/>
                </a:cubicBezTo>
                <a:cubicBezTo>
                  <a:pt x="59" y="308"/>
                  <a:pt x="61" y="310"/>
                  <a:pt x="64" y="310"/>
                </a:cubicBezTo>
                <a:cubicBezTo>
                  <a:pt x="66" y="310"/>
                  <a:pt x="69" y="303"/>
                  <a:pt x="70" y="299"/>
                </a:cubicBezTo>
                <a:cubicBezTo>
                  <a:pt x="71" y="295"/>
                  <a:pt x="73" y="290"/>
                  <a:pt x="75" y="290"/>
                </a:cubicBezTo>
                <a:cubicBezTo>
                  <a:pt x="78" y="291"/>
                  <a:pt x="76" y="295"/>
                  <a:pt x="75" y="299"/>
                </a:cubicBezTo>
                <a:cubicBezTo>
                  <a:pt x="75" y="302"/>
                  <a:pt x="77" y="309"/>
                  <a:pt x="79" y="313"/>
                </a:cubicBezTo>
                <a:cubicBezTo>
                  <a:pt x="82" y="316"/>
                  <a:pt x="85" y="314"/>
                  <a:pt x="88" y="307"/>
                </a:cubicBezTo>
                <a:cubicBezTo>
                  <a:pt x="91" y="300"/>
                  <a:pt x="92" y="295"/>
                  <a:pt x="91" y="290"/>
                </a:cubicBezTo>
                <a:cubicBezTo>
                  <a:pt x="91" y="285"/>
                  <a:pt x="97" y="287"/>
                  <a:pt x="98" y="288"/>
                </a:cubicBezTo>
                <a:cubicBezTo>
                  <a:pt x="100" y="289"/>
                  <a:pt x="108" y="300"/>
                  <a:pt x="111" y="303"/>
                </a:cubicBezTo>
                <a:close/>
                <a:moveTo>
                  <a:pt x="282" y="276"/>
                </a:moveTo>
                <a:cubicBezTo>
                  <a:pt x="275" y="280"/>
                  <a:pt x="272" y="275"/>
                  <a:pt x="272" y="270"/>
                </a:cubicBezTo>
                <a:cubicBezTo>
                  <a:pt x="272" y="264"/>
                  <a:pt x="277" y="260"/>
                  <a:pt x="280" y="257"/>
                </a:cubicBezTo>
                <a:cubicBezTo>
                  <a:pt x="285" y="253"/>
                  <a:pt x="290" y="257"/>
                  <a:pt x="290" y="262"/>
                </a:cubicBezTo>
                <a:cubicBezTo>
                  <a:pt x="290" y="266"/>
                  <a:pt x="289" y="273"/>
                  <a:pt x="282" y="276"/>
                </a:cubicBezTo>
                <a:close/>
                <a:moveTo>
                  <a:pt x="308" y="228"/>
                </a:moveTo>
                <a:cubicBezTo>
                  <a:pt x="309" y="236"/>
                  <a:pt x="306" y="241"/>
                  <a:pt x="300" y="243"/>
                </a:cubicBezTo>
                <a:cubicBezTo>
                  <a:pt x="294" y="246"/>
                  <a:pt x="291" y="240"/>
                  <a:pt x="291" y="233"/>
                </a:cubicBezTo>
                <a:cubicBezTo>
                  <a:pt x="291" y="226"/>
                  <a:pt x="297" y="222"/>
                  <a:pt x="300" y="221"/>
                </a:cubicBezTo>
                <a:cubicBezTo>
                  <a:pt x="305" y="217"/>
                  <a:pt x="308" y="220"/>
                  <a:pt x="308" y="228"/>
                </a:cubicBezTo>
                <a:close/>
                <a:moveTo>
                  <a:pt x="286" y="154"/>
                </a:moveTo>
                <a:cubicBezTo>
                  <a:pt x="287" y="156"/>
                  <a:pt x="286" y="158"/>
                  <a:pt x="280" y="158"/>
                </a:cubicBezTo>
                <a:cubicBezTo>
                  <a:pt x="274" y="158"/>
                  <a:pt x="266" y="159"/>
                  <a:pt x="268" y="165"/>
                </a:cubicBezTo>
                <a:cubicBezTo>
                  <a:pt x="269" y="171"/>
                  <a:pt x="274" y="174"/>
                  <a:pt x="274" y="179"/>
                </a:cubicBezTo>
                <a:cubicBezTo>
                  <a:pt x="274" y="184"/>
                  <a:pt x="267" y="189"/>
                  <a:pt x="262" y="197"/>
                </a:cubicBezTo>
                <a:cubicBezTo>
                  <a:pt x="257" y="206"/>
                  <a:pt x="246" y="228"/>
                  <a:pt x="243" y="232"/>
                </a:cubicBezTo>
                <a:cubicBezTo>
                  <a:pt x="241" y="237"/>
                  <a:pt x="237" y="235"/>
                  <a:pt x="233" y="227"/>
                </a:cubicBezTo>
                <a:cubicBezTo>
                  <a:pt x="229" y="220"/>
                  <a:pt x="217" y="192"/>
                  <a:pt x="213" y="182"/>
                </a:cubicBezTo>
                <a:cubicBezTo>
                  <a:pt x="209" y="173"/>
                  <a:pt x="202" y="154"/>
                  <a:pt x="202" y="154"/>
                </a:cubicBezTo>
                <a:cubicBezTo>
                  <a:pt x="201" y="149"/>
                  <a:pt x="201" y="144"/>
                  <a:pt x="202" y="139"/>
                </a:cubicBezTo>
                <a:cubicBezTo>
                  <a:pt x="203" y="133"/>
                  <a:pt x="203" y="128"/>
                  <a:pt x="207" y="126"/>
                </a:cubicBezTo>
                <a:cubicBezTo>
                  <a:pt x="211" y="124"/>
                  <a:pt x="215" y="127"/>
                  <a:pt x="219" y="131"/>
                </a:cubicBezTo>
                <a:cubicBezTo>
                  <a:pt x="222" y="135"/>
                  <a:pt x="235" y="144"/>
                  <a:pt x="248" y="144"/>
                </a:cubicBezTo>
                <a:cubicBezTo>
                  <a:pt x="261" y="145"/>
                  <a:pt x="275" y="144"/>
                  <a:pt x="277" y="144"/>
                </a:cubicBezTo>
                <a:cubicBezTo>
                  <a:pt x="279" y="145"/>
                  <a:pt x="286" y="152"/>
                  <a:pt x="286" y="154"/>
                </a:cubicBezTo>
                <a:close/>
                <a:moveTo>
                  <a:pt x="227" y="119"/>
                </a:moveTo>
                <a:cubicBezTo>
                  <a:pt x="203" y="102"/>
                  <a:pt x="203" y="73"/>
                  <a:pt x="207" y="61"/>
                </a:cubicBezTo>
                <a:cubicBezTo>
                  <a:pt x="212" y="49"/>
                  <a:pt x="228" y="28"/>
                  <a:pt x="239" y="24"/>
                </a:cubicBezTo>
                <a:cubicBezTo>
                  <a:pt x="249" y="19"/>
                  <a:pt x="276" y="13"/>
                  <a:pt x="297" y="35"/>
                </a:cubicBezTo>
                <a:cubicBezTo>
                  <a:pt x="319" y="57"/>
                  <a:pt x="326" y="87"/>
                  <a:pt x="305" y="109"/>
                </a:cubicBezTo>
                <a:cubicBezTo>
                  <a:pt x="285" y="132"/>
                  <a:pt x="257" y="141"/>
                  <a:pt x="227" y="11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9"/>
          <p:cNvSpPr>
            <a:spLocks noEditPoints="1"/>
          </p:cNvSpPr>
          <p:nvPr/>
        </p:nvSpPr>
        <p:spPr bwMode="auto">
          <a:xfrm>
            <a:off x="9840416" y="2913440"/>
            <a:ext cx="1251949" cy="2092947"/>
          </a:xfrm>
          <a:custGeom>
            <a:avLst/>
            <a:gdLst>
              <a:gd name="T0" fmla="*/ 175 w 326"/>
              <a:gd name="T1" fmla="*/ 372 h 547"/>
              <a:gd name="T2" fmla="*/ 212 w 326"/>
              <a:gd name="T3" fmla="*/ 327 h 547"/>
              <a:gd name="T4" fmla="*/ 238 w 326"/>
              <a:gd name="T5" fmla="*/ 311 h 547"/>
              <a:gd name="T6" fmla="*/ 277 w 326"/>
              <a:gd name="T7" fmla="*/ 277 h 547"/>
              <a:gd name="T8" fmla="*/ 227 w 326"/>
              <a:gd name="T9" fmla="*/ 199 h 547"/>
              <a:gd name="T10" fmla="*/ 189 w 326"/>
              <a:gd name="T11" fmla="*/ 208 h 547"/>
              <a:gd name="T12" fmla="*/ 111 w 326"/>
              <a:gd name="T13" fmla="*/ 137 h 547"/>
              <a:gd name="T14" fmla="*/ 80 w 326"/>
              <a:gd name="T15" fmla="*/ 3 h 547"/>
              <a:gd name="T16" fmla="*/ 86 w 326"/>
              <a:gd name="T17" fmla="*/ 143 h 547"/>
              <a:gd name="T18" fmla="*/ 63 w 326"/>
              <a:gd name="T19" fmla="*/ 226 h 547"/>
              <a:gd name="T20" fmla="*/ 38 w 326"/>
              <a:gd name="T21" fmla="*/ 193 h 547"/>
              <a:gd name="T22" fmla="*/ 23 w 326"/>
              <a:gd name="T23" fmla="*/ 153 h 547"/>
              <a:gd name="T24" fmla="*/ 26 w 326"/>
              <a:gd name="T25" fmla="*/ 218 h 547"/>
              <a:gd name="T26" fmla="*/ 80 w 326"/>
              <a:gd name="T27" fmla="*/ 211 h 547"/>
              <a:gd name="T28" fmla="*/ 108 w 326"/>
              <a:gd name="T29" fmla="*/ 228 h 547"/>
              <a:gd name="T30" fmla="*/ 108 w 326"/>
              <a:gd name="T31" fmla="*/ 286 h 547"/>
              <a:gd name="T32" fmla="*/ 122 w 326"/>
              <a:gd name="T33" fmla="*/ 316 h 547"/>
              <a:gd name="T34" fmla="*/ 50 w 326"/>
              <a:gd name="T35" fmla="*/ 368 h 547"/>
              <a:gd name="T36" fmla="*/ 11 w 326"/>
              <a:gd name="T37" fmla="*/ 462 h 547"/>
              <a:gd name="T38" fmla="*/ 71 w 326"/>
              <a:gd name="T39" fmla="*/ 426 h 547"/>
              <a:gd name="T40" fmla="*/ 71 w 326"/>
              <a:gd name="T41" fmla="*/ 350 h 547"/>
              <a:gd name="T42" fmla="*/ 138 w 326"/>
              <a:gd name="T43" fmla="*/ 341 h 547"/>
              <a:gd name="T44" fmla="*/ 250 w 326"/>
              <a:gd name="T45" fmla="*/ 488 h 547"/>
              <a:gd name="T46" fmla="*/ 269 w 326"/>
              <a:gd name="T47" fmla="*/ 525 h 547"/>
              <a:gd name="T48" fmla="*/ 242 w 326"/>
              <a:gd name="T49" fmla="*/ 546 h 547"/>
              <a:gd name="T50" fmla="*/ 325 w 326"/>
              <a:gd name="T51" fmla="*/ 512 h 547"/>
              <a:gd name="T52" fmla="*/ 53 w 326"/>
              <a:gd name="T53" fmla="*/ 114 h 547"/>
              <a:gd name="T54" fmla="*/ 105 w 326"/>
              <a:gd name="T55" fmla="*/ 21 h 547"/>
              <a:gd name="T56" fmla="*/ 199 w 326"/>
              <a:gd name="T57" fmla="*/ 221 h 547"/>
              <a:gd name="T58" fmla="*/ 258 w 326"/>
              <a:gd name="T59" fmla="*/ 255 h 547"/>
              <a:gd name="T60" fmla="*/ 249 w 326"/>
              <a:gd name="T61" fmla="*/ 289 h 547"/>
              <a:gd name="T62" fmla="*/ 209 w 326"/>
              <a:gd name="T63" fmla="*/ 263 h 547"/>
              <a:gd name="T64" fmla="*/ 196 w 326"/>
              <a:gd name="T65" fmla="*/ 280 h 547"/>
              <a:gd name="T66" fmla="*/ 188 w 326"/>
              <a:gd name="T67" fmla="*/ 271 h 547"/>
              <a:gd name="T68" fmla="*/ 120 w 326"/>
              <a:gd name="T69" fmla="*/ 183 h 547"/>
              <a:gd name="T70" fmla="*/ 181 w 326"/>
              <a:gd name="T71" fmla="*/ 221 h 547"/>
              <a:gd name="T72" fmla="*/ 137 w 326"/>
              <a:gd name="T73" fmla="*/ 250 h 547"/>
              <a:gd name="T74" fmla="*/ 147 w 326"/>
              <a:gd name="T75" fmla="*/ 328 h 547"/>
              <a:gd name="T76" fmla="*/ 138 w 326"/>
              <a:gd name="T77" fmla="*/ 268 h 547"/>
              <a:gd name="T78" fmla="*/ 190 w 326"/>
              <a:gd name="T79" fmla="*/ 259 h 547"/>
              <a:gd name="T80" fmla="*/ 194 w 326"/>
              <a:gd name="T81" fmla="*/ 290 h 547"/>
              <a:gd name="T82" fmla="*/ 203 w 326"/>
              <a:gd name="T83" fmla="*/ 32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 h="547">
                <a:moveTo>
                  <a:pt x="315" y="499"/>
                </a:moveTo>
                <a:cubicBezTo>
                  <a:pt x="305" y="493"/>
                  <a:pt x="269" y="483"/>
                  <a:pt x="241" y="455"/>
                </a:cubicBezTo>
                <a:cubicBezTo>
                  <a:pt x="213" y="427"/>
                  <a:pt x="180" y="382"/>
                  <a:pt x="175" y="372"/>
                </a:cubicBezTo>
                <a:cubicBezTo>
                  <a:pt x="170" y="362"/>
                  <a:pt x="168" y="358"/>
                  <a:pt x="173" y="354"/>
                </a:cubicBezTo>
                <a:cubicBezTo>
                  <a:pt x="178" y="351"/>
                  <a:pt x="202" y="337"/>
                  <a:pt x="204" y="334"/>
                </a:cubicBezTo>
                <a:cubicBezTo>
                  <a:pt x="206" y="331"/>
                  <a:pt x="209" y="327"/>
                  <a:pt x="212" y="327"/>
                </a:cubicBezTo>
                <a:cubicBezTo>
                  <a:pt x="214" y="327"/>
                  <a:pt x="225" y="327"/>
                  <a:pt x="225" y="326"/>
                </a:cubicBezTo>
                <a:cubicBezTo>
                  <a:pt x="225" y="325"/>
                  <a:pt x="222" y="318"/>
                  <a:pt x="226" y="317"/>
                </a:cubicBezTo>
                <a:cubicBezTo>
                  <a:pt x="230" y="315"/>
                  <a:pt x="234" y="314"/>
                  <a:pt x="238" y="311"/>
                </a:cubicBezTo>
                <a:cubicBezTo>
                  <a:pt x="242" y="309"/>
                  <a:pt x="244" y="306"/>
                  <a:pt x="244" y="304"/>
                </a:cubicBezTo>
                <a:cubicBezTo>
                  <a:pt x="244" y="301"/>
                  <a:pt x="245" y="298"/>
                  <a:pt x="249" y="295"/>
                </a:cubicBezTo>
                <a:cubicBezTo>
                  <a:pt x="254" y="293"/>
                  <a:pt x="274" y="280"/>
                  <a:pt x="277" y="277"/>
                </a:cubicBezTo>
                <a:cubicBezTo>
                  <a:pt x="279" y="275"/>
                  <a:pt x="279" y="274"/>
                  <a:pt x="277" y="269"/>
                </a:cubicBezTo>
                <a:cubicBezTo>
                  <a:pt x="275" y="264"/>
                  <a:pt x="247" y="226"/>
                  <a:pt x="242" y="219"/>
                </a:cubicBezTo>
                <a:cubicBezTo>
                  <a:pt x="236" y="211"/>
                  <a:pt x="230" y="200"/>
                  <a:pt x="227" y="199"/>
                </a:cubicBezTo>
                <a:cubicBezTo>
                  <a:pt x="225" y="197"/>
                  <a:pt x="222" y="195"/>
                  <a:pt x="214" y="200"/>
                </a:cubicBezTo>
                <a:cubicBezTo>
                  <a:pt x="207" y="206"/>
                  <a:pt x="200" y="214"/>
                  <a:pt x="198" y="214"/>
                </a:cubicBezTo>
                <a:cubicBezTo>
                  <a:pt x="195" y="214"/>
                  <a:pt x="191" y="211"/>
                  <a:pt x="189" y="208"/>
                </a:cubicBezTo>
                <a:cubicBezTo>
                  <a:pt x="188" y="206"/>
                  <a:pt x="167" y="189"/>
                  <a:pt x="145" y="177"/>
                </a:cubicBezTo>
                <a:cubicBezTo>
                  <a:pt x="123" y="165"/>
                  <a:pt x="114" y="160"/>
                  <a:pt x="112" y="155"/>
                </a:cubicBezTo>
                <a:cubicBezTo>
                  <a:pt x="111" y="149"/>
                  <a:pt x="109" y="138"/>
                  <a:pt x="111" y="137"/>
                </a:cubicBezTo>
                <a:cubicBezTo>
                  <a:pt x="114" y="136"/>
                  <a:pt x="131" y="132"/>
                  <a:pt x="141" y="118"/>
                </a:cubicBezTo>
                <a:cubicBezTo>
                  <a:pt x="152" y="103"/>
                  <a:pt x="162" y="77"/>
                  <a:pt x="149" y="46"/>
                </a:cubicBezTo>
                <a:cubicBezTo>
                  <a:pt x="136" y="14"/>
                  <a:pt x="118" y="0"/>
                  <a:pt x="80" y="3"/>
                </a:cubicBezTo>
                <a:cubicBezTo>
                  <a:pt x="41" y="7"/>
                  <a:pt x="25" y="33"/>
                  <a:pt x="23" y="69"/>
                </a:cubicBezTo>
                <a:cubicBezTo>
                  <a:pt x="21" y="104"/>
                  <a:pt x="46" y="133"/>
                  <a:pt x="61" y="139"/>
                </a:cubicBezTo>
                <a:cubicBezTo>
                  <a:pt x="76" y="144"/>
                  <a:pt x="77" y="138"/>
                  <a:pt x="86" y="143"/>
                </a:cubicBezTo>
                <a:cubicBezTo>
                  <a:pt x="90" y="146"/>
                  <a:pt x="92" y="157"/>
                  <a:pt x="90" y="160"/>
                </a:cubicBezTo>
                <a:cubicBezTo>
                  <a:pt x="87" y="164"/>
                  <a:pt x="78" y="179"/>
                  <a:pt x="74" y="190"/>
                </a:cubicBezTo>
                <a:cubicBezTo>
                  <a:pt x="70" y="202"/>
                  <a:pt x="64" y="217"/>
                  <a:pt x="63" y="226"/>
                </a:cubicBezTo>
                <a:cubicBezTo>
                  <a:pt x="61" y="234"/>
                  <a:pt x="57" y="237"/>
                  <a:pt x="54" y="235"/>
                </a:cubicBezTo>
                <a:cubicBezTo>
                  <a:pt x="52" y="233"/>
                  <a:pt x="41" y="220"/>
                  <a:pt x="39" y="214"/>
                </a:cubicBezTo>
                <a:cubicBezTo>
                  <a:pt x="36" y="208"/>
                  <a:pt x="34" y="196"/>
                  <a:pt x="38" y="193"/>
                </a:cubicBezTo>
                <a:cubicBezTo>
                  <a:pt x="42" y="190"/>
                  <a:pt x="46" y="187"/>
                  <a:pt x="44" y="179"/>
                </a:cubicBezTo>
                <a:cubicBezTo>
                  <a:pt x="43" y="171"/>
                  <a:pt x="38" y="174"/>
                  <a:pt x="36" y="166"/>
                </a:cubicBezTo>
                <a:cubicBezTo>
                  <a:pt x="35" y="159"/>
                  <a:pt x="31" y="151"/>
                  <a:pt x="23" y="153"/>
                </a:cubicBezTo>
                <a:cubicBezTo>
                  <a:pt x="15" y="155"/>
                  <a:pt x="3" y="158"/>
                  <a:pt x="1" y="176"/>
                </a:cubicBezTo>
                <a:cubicBezTo>
                  <a:pt x="0" y="194"/>
                  <a:pt x="5" y="204"/>
                  <a:pt x="12" y="207"/>
                </a:cubicBezTo>
                <a:cubicBezTo>
                  <a:pt x="20" y="210"/>
                  <a:pt x="23" y="212"/>
                  <a:pt x="26" y="218"/>
                </a:cubicBezTo>
                <a:cubicBezTo>
                  <a:pt x="30" y="225"/>
                  <a:pt x="46" y="246"/>
                  <a:pt x="52" y="251"/>
                </a:cubicBezTo>
                <a:cubicBezTo>
                  <a:pt x="58" y="257"/>
                  <a:pt x="65" y="262"/>
                  <a:pt x="68" y="254"/>
                </a:cubicBezTo>
                <a:cubicBezTo>
                  <a:pt x="70" y="246"/>
                  <a:pt x="76" y="222"/>
                  <a:pt x="80" y="211"/>
                </a:cubicBezTo>
                <a:cubicBezTo>
                  <a:pt x="84" y="199"/>
                  <a:pt x="90" y="190"/>
                  <a:pt x="91" y="188"/>
                </a:cubicBezTo>
                <a:cubicBezTo>
                  <a:pt x="93" y="185"/>
                  <a:pt x="98" y="184"/>
                  <a:pt x="99" y="190"/>
                </a:cubicBezTo>
                <a:cubicBezTo>
                  <a:pt x="100" y="196"/>
                  <a:pt x="105" y="219"/>
                  <a:pt x="108" y="228"/>
                </a:cubicBezTo>
                <a:cubicBezTo>
                  <a:pt x="111" y="237"/>
                  <a:pt x="119" y="260"/>
                  <a:pt x="121" y="265"/>
                </a:cubicBezTo>
                <a:cubicBezTo>
                  <a:pt x="123" y="269"/>
                  <a:pt x="125" y="272"/>
                  <a:pt x="121" y="275"/>
                </a:cubicBezTo>
                <a:cubicBezTo>
                  <a:pt x="117" y="277"/>
                  <a:pt x="107" y="283"/>
                  <a:pt x="108" y="286"/>
                </a:cubicBezTo>
                <a:cubicBezTo>
                  <a:pt x="109" y="289"/>
                  <a:pt x="110" y="293"/>
                  <a:pt x="114" y="298"/>
                </a:cubicBezTo>
                <a:cubicBezTo>
                  <a:pt x="118" y="302"/>
                  <a:pt x="126" y="310"/>
                  <a:pt x="127" y="312"/>
                </a:cubicBezTo>
                <a:cubicBezTo>
                  <a:pt x="129" y="314"/>
                  <a:pt x="126" y="318"/>
                  <a:pt x="122" y="316"/>
                </a:cubicBezTo>
                <a:cubicBezTo>
                  <a:pt x="118" y="315"/>
                  <a:pt x="92" y="310"/>
                  <a:pt x="83" y="308"/>
                </a:cubicBezTo>
                <a:cubicBezTo>
                  <a:pt x="73" y="306"/>
                  <a:pt x="51" y="305"/>
                  <a:pt x="49" y="310"/>
                </a:cubicBezTo>
                <a:cubicBezTo>
                  <a:pt x="48" y="316"/>
                  <a:pt x="50" y="349"/>
                  <a:pt x="50" y="368"/>
                </a:cubicBezTo>
                <a:cubicBezTo>
                  <a:pt x="50" y="387"/>
                  <a:pt x="52" y="397"/>
                  <a:pt x="50" y="399"/>
                </a:cubicBezTo>
                <a:cubicBezTo>
                  <a:pt x="48" y="401"/>
                  <a:pt x="37" y="406"/>
                  <a:pt x="31" y="420"/>
                </a:cubicBezTo>
                <a:cubicBezTo>
                  <a:pt x="25" y="434"/>
                  <a:pt x="11" y="451"/>
                  <a:pt x="11" y="462"/>
                </a:cubicBezTo>
                <a:cubicBezTo>
                  <a:pt x="10" y="474"/>
                  <a:pt x="17" y="479"/>
                  <a:pt x="20" y="475"/>
                </a:cubicBezTo>
                <a:cubicBezTo>
                  <a:pt x="23" y="472"/>
                  <a:pt x="29" y="460"/>
                  <a:pt x="38" y="451"/>
                </a:cubicBezTo>
                <a:cubicBezTo>
                  <a:pt x="48" y="442"/>
                  <a:pt x="65" y="428"/>
                  <a:pt x="71" y="426"/>
                </a:cubicBezTo>
                <a:cubicBezTo>
                  <a:pt x="78" y="424"/>
                  <a:pt x="86" y="422"/>
                  <a:pt x="85" y="416"/>
                </a:cubicBezTo>
                <a:cubicBezTo>
                  <a:pt x="85" y="409"/>
                  <a:pt x="79" y="401"/>
                  <a:pt x="77" y="392"/>
                </a:cubicBezTo>
                <a:cubicBezTo>
                  <a:pt x="75" y="383"/>
                  <a:pt x="71" y="358"/>
                  <a:pt x="71" y="350"/>
                </a:cubicBezTo>
                <a:cubicBezTo>
                  <a:pt x="71" y="342"/>
                  <a:pt x="67" y="326"/>
                  <a:pt x="74" y="327"/>
                </a:cubicBezTo>
                <a:cubicBezTo>
                  <a:pt x="82" y="327"/>
                  <a:pt x="105" y="333"/>
                  <a:pt x="114" y="335"/>
                </a:cubicBezTo>
                <a:cubicBezTo>
                  <a:pt x="124" y="338"/>
                  <a:pt x="135" y="340"/>
                  <a:pt x="138" y="341"/>
                </a:cubicBezTo>
                <a:cubicBezTo>
                  <a:pt x="142" y="342"/>
                  <a:pt x="144" y="349"/>
                  <a:pt x="146" y="354"/>
                </a:cubicBezTo>
                <a:cubicBezTo>
                  <a:pt x="148" y="359"/>
                  <a:pt x="158" y="387"/>
                  <a:pt x="179" y="416"/>
                </a:cubicBezTo>
                <a:cubicBezTo>
                  <a:pt x="201" y="445"/>
                  <a:pt x="232" y="474"/>
                  <a:pt x="250" y="488"/>
                </a:cubicBezTo>
                <a:cubicBezTo>
                  <a:pt x="268" y="501"/>
                  <a:pt x="276" y="506"/>
                  <a:pt x="278" y="508"/>
                </a:cubicBezTo>
                <a:cubicBezTo>
                  <a:pt x="281" y="511"/>
                  <a:pt x="280" y="511"/>
                  <a:pt x="277" y="515"/>
                </a:cubicBezTo>
                <a:cubicBezTo>
                  <a:pt x="274" y="519"/>
                  <a:pt x="271" y="523"/>
                  <a:pt x="269" y="525"/>
                </a:cubicBezTo>
                <a:cubicBezTo>
                  <a:pt x="268" y="528"/>
                  <a:pt x="269" y="529"/>
                  <a:pt x="261" y="530"/>
                </a:cubicBezTo>
                <a:cubicBezTo>
                  <a:pt x="254" y="531"/>
                  <a:pt x="246" y="532"/>
                  <a:pt x="240" y="536"/>
                </a:cubicBezTo>
                <a:cubicBezTo>
                  <a:pt x="235" y="541"/>
                  <a:pt x="235" y="546"/>
                  <a:pt x="242" y="546"/>
                </a:cubicBezTo>
                <a:cubicBezTo>
                  <a:pt x="248" y="546"/>
                  <a:pt x="287" y="547"/>
                  <a:pt x="292" y="544"/>
                </a:cubicBezTo>
                <a:cubicBezTo>
                  <a:pt x="298" y="541"/>
                  <a:pt x="304" y="537"/>
                  <a:pt x="311" y="528"/>
                </a:cubicBezTo>
                <a:cubicBezTo>
                  <a:pt x="319" y="519"/>
                  <a:pt x="325" y="515"/>
                  <a:pt x="325" y="512"/>
                </a:cubicBezTo>
                <a:cubicBezTo>
                  <a:pt x="325" y="509"/>
                  <a:pt x="326" y="506"/>
                  <a:pt x="315" y="499"/>
                </a:cubicBezTo>
                <a:close/>
                <a:moveTo>
                  <a:pt x="107" y="124"/>
                </a:moveTo>
                <a:cubicBezTo>
                  <a:pt x="91" y="128"/>
                  <a:pt x="68" y="132"/>
                  <a:pt x="53" y="114"/>
                </a:cubicBezTo>
                <a:cubicBezTo>
                  <a:pt x="38" y="97"/>
                  <a:pt x="38" y="93"/>
                  <a:pt x="37" y="86"/>
                </a:cubicBezTo>
                <a:cubicBezTo>
                  <a:pt x="35" y="75"/>
                  <a:pt x="32" y="54"/>
                  <a:pt x="44" y="38"/>
                </a:cubicBezTo>
                <a:cubicBezTo>
                  <a:pt x="56" y="22"/>
                  <a:pt x="74" y="13"/>
                  <a:pt x="105" y="21"/>
                </a:cubicBezTo>
                <a:cubicBezTo>
                  <a:pt x="135" y="30"/>
                  <a:pt x="140" y="63"/>
                  <a:pt x="140" y="83"/>
                </a:cubicBezTo>
                <a:cubicBezTo>
                  <a:pt x="139" y="102"/>
                  <a:pt x="123" y="120"/>
                  <a:pt x="107" y="124"/>
                </a:cubicBezTo>
                <a:close/>
                <a:moveTo>
                  <a:pt x="199" y="221"/>
                </a:moveTo>
                <a:cubicBezTo>
                  <a:pt x="203" y="218"/>
                  <a:pt x="214" y="209"/>
                  <a:pt x="216" y="208"/>
                </a:cubicBezTo>
                <a:cubicBezTo>
                  <a:pt x="218" y="206"/>
                  <a:pt x="222" y="203"/>
                  <a:pt x="225" y="208"/>
                </a:cubicBezTo>
                <a:cubicBezTo>
                  <a:pt x="229" y="212"/>
                  <a:pt x="255" y="250"/>
                  <a:pt x="258" y="255"/>
                </a:cubicBezTo>
                <a:cubicBezTo>
                  <a:pt x="262" y="261"/>
                  <a:pt x="270" y="269"/>
                  <a:pt x="270" y="271"/>
                </a:cubicBezTo>
                <a:cubicBezTo>
                  <a:pt x="271" y="273"/>
                  <a:pt x="269" y="275"/>
                  <a:pt x="266" y="278"/>
                </a:cubicBezTo>
                <a:cubicBezTo>
                  <a:pt x="262" y="280"/>
                  <a:pt x="252" y="287"/>
                  <a:pt x="249" y="289"/>
                </a:cubicBezTo>
                <a:cubicBezTo>
                  <a:pt x="246" y="291"/>
                  <a:pt x="243" y="296"/>
                  <a:pt x="238" y="291"/>
                </a:cubicBezTo>
                <a:cubicBezTo>
                  <a:pt x="234" y="286"/>
                  <a:pt x="228" y="278"/>
                  <a:pt x="220" y="276"/>
                </a:cubicBezTo>
                <a:cubicBezTo>
                  <a:pt x="211" y="274"/>
                  <a:pt x="211" y="273"/>
                  <a:pt x="209" y="263"/>
                </a:cubicBezTo>
                <a:cubicBezTo>
                  <a:pt x="206" y="253"/>
                  <a:pt x="201" y="238"/>
                  <a:pt x="199" y="233"/>
                </a:cubicBezTo>
                <a:cubicBezTo>
                  <a:pt x="197" y="228"/>
                  <a:pt x="196" y="224"/>
                  <a:pt x="199" y="221"/>
                </a:cubicBezTo>
                <a:close/>
                <a:moveTo>
                  <a:pt x="196" y="280"/>
                </a:moveTo>
                <a:cubicBezTo>
                  <a:pt x="197" y="282"/>
                  <a:pt x="196" y="288"/>
                  <a:pt x="194" y="288"/>
                </a:cubicBezTo>
                <a:cubicBezTo>
                  <a:pt x="191" y="288"/>
                  <a:pt x="188" y="286"/>
                  <a:pt x="187" y="282"/>
                </a:cubicBezTo>
                <a:cubicBezTo>
                  <a:pt x="185" y="279"/>
                  <a:pt x="186" y="272"/>
                  <a:pt x="188" y="271"/>
                </a:cubicBezTo>
                <a:cubicBezTo>
                  <a:pt x="194" y="268"/>
                  <a:pt x="196" y="277"/>
                  <a:pt x="196" y="280"/>
                </a:cubicBezTo>
                <a:close/>
                <a:moveTo>
                  <a:pt x="120" y="202"/>
                </a:moveTo>
                <a:cubicBezTo>
                  <a:pt x="115" y="185"/>
                  <a:pt x="118" y="185"/>
                  <a:pt x="120" y="183"/>
                </a:cubicBezTo>
                <a:cubicBezTo>
                  <a:pt x="121" y="180"/>
                  <a:pt x="126" y="184"/>
                  <a:pt x="129" y="187"/>
                </a:cubicBezTo>
                <a:cubicBezTo>
                  <a:pt x="133" y="189"/>
                  <a:pt x="156" y="203"/>
                  <a:pt x="166" y="209"/>
                </a:cubicBezTo>
                <a:cubicBezTo>
                  <a:pt x="176" y="214"/>
                  <a:pt x="179" y="216"/>
                  <a:pt x="181" y="221"/>
                </a:cubicBezTo>
                <a:cubicBezTo>
                  <a:pt x="184" y="226"/>
                  <a:pt x="180" y="230"/>
                  <a:pt x="175" y="232"/>
                </a:cubicBezTo>
                <a:cubicBezTo>
                  <a:pt x="171" y="235"/>
                  <a:pt x="152" y="249"/>
                  <a:pt x="148" y="253"/>
                </a:cubicBezTo>
                <a:cubicBezTo>
                  <a:pt x="143" y="257"/>
                  <a:pt x="140" y="255"/>
                  <a:pt x="137" y="250"/>
                </a:cubicBezTo>
                <a:cubicBezTo>
                  <a:pt x="134" y="245"/>
                  <a:pt x="124" y="219"/>
                  <a:pt x="120" y="202"/>
                </a:cubicBezTo>
                <a:close/>
                <a:moveTo>
                  <a:pt x="163" y="347"/>
                </a:moveTo>
                <a:cubicBezTo>
                  <a:pt x="161" y="344"/>
                  <a:pt x="153" y="335"/>
                  <a:pt x="147" y="328"/>
                </a:cubicBezTo>
                <a:cubicBezTo>
                  <a:pt x="142" y="321"/>
                  <a:pt x="121" y="298"/>
                  <a:pt x="117" y="293"/>
                </a:cubicBezTo>
                <a:cubicBezTo>
                  <a:pt x="113" y="288"/>
                  <a:pt x="114" y="286"/>
                  <a:pt x="117" y="284"/>
                </a:cubicBezTo>
                <a:cubicBezTo>
                  <a:pt x="120" y="282"/>
                  <a:pt x="131" y="273"/>
                  <a:pt x="138" y="268"/>
                </a:cubicBezTo>
                <a:cubicBezTo>
                  <a:pt x="145" y="263"/>
                  <a:pt x="178" y="237"/>
                  <a:pt x="180" y="235"/>
                </a:cubicBezTo>
                <a:cubicBezTo>
                  <a:pt x="180" y="235"/>
                  <a:pt x="185" y="235"/>
                  <a:pt x="186" y="237"/>
                </a:cubicBezTo>
                <a:cubicBezTo>
                  <a:pt x="187" y="239"/>
                  <a:pt x="190" y="254"/>
                  <a:pt x="190" y="259"/>
                </a:cubicBezTo>
                <a:cubicBezTo>
                  <a:pt x="190" y="263"/>
                  <a:pt x="189" y="266"/>
                  <a:pt x="185" y="268"/>
                </a:cubicBezTo>
                <a:cubicBezTo>
                  <a:pt x="180" y="270"/>
                  <a:pt x="181" y="272"/>
                  <a:pt x="182" y="281"/>
                </a:cubicBezTo>
                <a:cubicBezTo>
                  <a:pt x="183" y="289"/>
                  <a:pt x="190" y="290"/>
                  <a:pt x="194" y="290"/>
                </a:cubicBezTo>
                <a:cubicBezTo>
                  <a:pt x="198" y="290"/>
                  <a:pt x="197" y="292"/>
                  <a:pt x="199" y="298"/>
                </a:cubicBezTo>
                <a:cubicBezTo>
                  <a:pt x="200" y="304"/>
                  <a:pt x="205" y="313"/>
                  <a:pt x="207" y="317"/>
                </a:cubicBezTo>
                <a:cubicBezTo>
                  <a:pt x="209" y="322"/>
                  <a:pt x="206" y="323"/>
                  <a:pt x="203" y="326"/>
                </a:cubicBezTo>
                <a:cubicBezTo>
                  <a:pt x="200" y="328"/>
                  <a:pt x="175" y="344"/>
                  <a:pt x="171" y="347"/>
                </a:cubicBezTo>
                <a:cubicBezTo>
                  <a:pt x="167" y="350"/>
                  <a:pt x="165" y="350"/>
                  <a:pt x="163" y="34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4" name="轻松愉快">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320824" y="6093296"/>
            <a:ext cx="609600" cy="609600"/>
          </a:xfrm>
          <a:prstGeom prst="rect">
            <a:avLst/>
          </a:prstGeom>
        </p:spPr>
      </p:pic>
    </p:spTree>
    <p:extLst>
      <p:ext uri="{BB962C8B-B14F-4D97-AF65-F5344CB8AC3E}">
        <p14:creationId xmlns:p14="http://schemas.microsoft.com/office/powerpoint/2010/main" xmlns="" val="1540280144"/>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4"/>
                                        </p:tgtEl>
                                      </p:cBhvr>
                                    </p:cmd>
                                  </p:childTnLst>
                                </p:cTn>
                              </p:par>
                              <p:par>
                                <p:cTn id="7" presetID="22" presetClass="entr" presetSubtype="4" fill="hold"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wipe(down)">
                                      <p:cBhvr>
                                        <p:cTn id="9" dur="500"/>
                                        <p:tgtEl>
                                          <p:spTgt spid="50"/>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by="(-#ppt_w*2)" calcmode="lin" valueType="num">
                                      <p:cBhvr rctx="PPT">
                                        <p:cTn id="12" dur="500" autoRev="1" fill="hold">
                                          <p:stCondLst>
                                            <p:cond delay="0"/>
                                          </p:stCondLst>
                                        </p:cTn>
                                        <p:tgtEl>
                                          <p:spTgt spid="46"/>
                                        </p:tgtEl>
                                        <p:attrNameLst>
                                          <p:attrName>ppt_w</p:attrName>
                                        </p:attrNameLst>
                                      </p:cBhvr>
                                    </p:anim>
                                    <p:anim by="(#ppt_w*0.50)" calcmode="lin" valueType="num">
                                      <p:cBhvr>
                                        <p:cTn id="13" dur="500" decel="50000" autoRev="1" fill="hold">
                                          <p:stCondLst>
                                            <p:cond delay="0"/>
                                          </p:stCondLst>
                                        </p:cTn>
                                        <p:tgtEl>
                                          <p:spTgt spid="46"/>
                                        </p:tgtEl>
                                        <p:attrNameLst>
                                          <p:attrName>ppt_x</p:attrName>
                                        </p:attrNameLst>
                                      </p:cBhvr>
                                    </p:anim>
                                    <p:anim from="(-#ppt_h/2)" to="(#ppt_y)" calcmode="lin" valueType="num">
                                      <p:cBhvr>
                                        <p:cTn id="14" dur="1000" fill="hold">
                                          <p:stCondLst>
                                            <p:cond delay="0"/>
                                          </p:stCondLst>
                                        </p:cTn>
                                        <p:tgtEl>
                                          <p:spTgt spid="46"/>
                                        </p:tgtEl>
                                        <p:attrNameLst>
                                          <p:attrName>ppt_y</p:attrName>
                                        </p:attrNameLst>
                                      </p:cBhvr>
                                    </p:anim>
                                    <p:animRot by="21600000">
                                      <p:cBhvr>
                                        <p:cTn id="15" dur="1000" fill="hold">
                                          <p:stCondLst>
                                            <p:cond delay="0"/>
                                          </p:stCondLst>
                                        </p:cTn>
                                        <p:tgtEl>
                                          <p:spTgt spid="46"/>
                                        </p:tgtEl>
                                        <p:attrNameLst>
                                          <p:attrName>r</p:attrName>
                                        </p:attrNameLst>
                                      </p:cBhvr>
                                    </p:animRot>
                                  </p:childTnLst>
                                </p:cTn>
                              </p:par>
                            </p:childTnLst>
                          </p:cTn>
                        </p:par>
                        <p:par>
                          <p:cTn id="16" fill="hold">
                            <p:stCondLst>
                              <p:cond delay="2500"/>
                            </p:stCondLst>
                            <p:childTnLst>
                              <p:par>
                                <p:cTn id="17" presetID="52" presetClass="entr" presetSubtype="0" fill="hold" grpId="3" nodeType="afterEffect">
                                  <p:stCondLst>
                                    <p:cond delay="0"/>
                                  </p:stCondLst>
                                  <p:childTnLst>
                                    <p:set>
                                      <p:cBhvr>
                                        <p:cTn id="18" dur="1" fill="hold">
                                          <p:stCondLst>
                                            <p:cond delay="0"/>
                                          </p:stCondLst>
                                        </p:cTn>
                                        <p:tgtEl>
                                          <p:spTgt spid="52"/>
                                        </p:tgtEl>
                                        <p:attrNameLst>
                                          <p:attrName>style.visibility</p:attrName>
                                        </p:attrNameLst>
                                      </p:cBhvr>
                                      <p:to>
                                        <p:strVal val="visible"/>
                                      </p:to>
                                    </p:set>
                                    <p:animScale>
                                      <p:cBhvr>
                                        <p:cTn id="19"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2"/>
                                        </p:tgtEl>
                                        <p:attrNameLst>
                                          <p:attrName>ppt_x</p:attrName>
                                          <p:attrName>ppt_y</p:attrName>
                                        </p:attrNameLst>
                                      </p:cBhvr>
                                    </p:animMotion>
                                    <p:animEffect transition="in" filter="fade">
                                      <p:cBhvr>
                                        <p:cTn id="21" dur="1000"/>
                                        <p:tgtEl>
                                          <p:spTgt spid="52"/>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Scale>
                                      <p:cBhvr>
                                        <p:cTn id="24"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3"/>
                                        </p:tgtEl>
                                        <p:attrNameLst>
                                          <p:attrName>ppt_x</p:attrName>
                                          <p:attrName>ppt_y</p:attrName>
                                        </p:attrNameLst>
                                      </p:cBhvr>
                                    </p:animMotion>
                                    <p:animEffect transition="in" filter="fade">
                                      <p:cBhvr>
                                        <p:cTn id="26" dur="1000"/>
                                        <p:tgtEl>
                                          <p:spTgt spid="5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30" repeatCount="indefinite" fill="hold" display="0">
                  <p:stCondLst>
                    <p:cond delay="indefinite"/>
                  </p:stCondLst>
                  <p:endCondLst>
                    <p:cond evt="onStopAudio" delay="0">
                      <p:tgtEl>
                        <p:sldTgt/>
                      </p:tgtEl>
                    </p:cond>
                  </p:endCondLst>
                </p:cTn>
                <p:tgtEl>
                  <p:spTgt spid="54"/>
                </p:tgtEl>
              </p:cMediaNode>
            </p:video>
          </p:childTnLst>
        </p:cTn>
      </p:par>
    </p:tnLst>
    <p:bldLst>
      <p:bldP spid="45" grpId="0"/>
      <p:bldP spid="46" grpId="0"/>
      <p:bldP spid="52" grpId="3" animBg="1"/>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741947" y="4557985"/>
            <a:ext cx="1105241" cy="349826"/>
            <a:chOff x="6741947" y="4557985"/>
            <a:chExt cx="1105241" cy="349826"/>
          </a:xfrm>
        </p:grpSpPr>
        <p:sp>
          <p:nvSpPr>
            <p:cNvPr id="130" name="Freeform 1270"/>
            <p:cNvSpPr>
              <a:spLocks/>
            </p:cNvSpPr>
            <p:nvPr/>
          </p:nvSpPr>
          <p:spPr bwMode="auto">
            <a:xfrm>
              <a:off x="6741947" y="4715154"/>
              <a:ext cx="1059613" cy="35491"/>
            </a:xfrm>
            <a:custGeom>
              <a:avLst/>
              <a:gdLst>
                <a:gd name="T0" fmla="*/ 86 w 88"/>
                <a:gd name="T1" fmla="*/ 3 h 3"/>
                <a:gd name="T2" fmla="*/ 1 w 88"/>
                <a:gd name="T3" fmla="*/ 3 h 3"/>
                <a:gd name="T4" fmla="*/ 0 w 88"/>
                <a:gd name="T5" fmla="*/ 1 h 3"/>
                <a:gd name="T6" fmla="*/ 1 w 88"/>
                <a:gd name="T7" fmla="*/ 0 h 3"/>
                <a:gd name="T8" fmla="*/ 86 w 88"/>
                <a:gd name="T9" fmla="*/ 0 h 3"/>
                <a:gd name="T10" fmla="*/ 88 w 88"/>
                <a:gd name="T11" fmla="*/ 1 h 3"/>
                <a:gd name="T12" fmla="*/ 86 w 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8" h="3">
                  <a:moveTo>
                    <a:pt x="86" y="3"/>
                  </a:moveTo>
                  <a:cubicBezTo>
                    <a:pt x="1" y="3"/>
                    <a:pt x="1" y="3"/>
                    <a:pt x="1" y="3"/>
                  </a:cubicBezTo>
                  <a:cubicBezTo>
                    <a:pt x="0" y="3"/>
                    <a:pt x="0" y="2"/>
                    <a:pt x="0" y="1"/>
                  </a:cubicBezTo>
                  <a:cubicBezTo>
                    <a:pt x="0" y="1"/>
                    <a:pt x="0" y="0"/>
                    <a:pt x="1" y="0"/>
                  </a:cubicBezTo>
                  <a:cubicBezTo>
                    <a:pt x="86" y="0"/>
                    <a:pt x="86" y="0"/>
                    <a:pt x="86" y="0"/>
                  </a:cubicBezTo>
                  <a:cubicBezTo>
                    <a:pt x="87" y="0"/>
                    <a:pt x="88" y="1"/>
                    <a:pt x="88" y="1"/>
                  </a:cubicBezTo>
                  <a:cubicBezTo>
                    <a:pt x="88" y="2"/>
                    <a:pt x="87" y="3"/>
                    <a:pt x="86" y="3"/>
                  </a:cubicBezTo>
                  <a:close/>
                </a:path>
              </a:pathLst>
            </a:custGeom>
            <a:solidFill>
              <a:srgbClr val="FF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272"/>
            <p:cNvSpPr>
              <a:spLocks/>
            </p:cNvSpPr>
            <p:nvPr/>
          </p:nvSpPr>
          <p:spPr bwMode="auto">
            <a:xfrm>
              <a:off x="7573413" y="4557985"/>
              <a:ext cx="273775" cy="349826"/>
            </a:xfrm>
            <a:custGeom>
              <a:avLst/>
              <a:gdLst>
                <a:gd name="T0" fmla="*/ 22 w 23"/>
                <a:gd name="T1" fmla="*/ 16 h 29"/>
                <a:gd name="T2" fmla="*/ 3 w 23"/>
                <a:gd name="T3" fmla="*/ 28 h 29"/>
                <a:gd name="T4" fmla="*/ 0 w 23"/>
                <a:gd name="T5" fmla="*/ 27 h 29"/>
                <a:gd name="T6" fmla="*/ 0 w 23"/>
                <a:gd name="T7" fmla="*/ 2 h 29"/>
                <a:gd name="T8" fmla="*/ 3 w 23"/>
                <a:gd name="T9" fmla="*/ 1 h 29"/>
                <a:gd name="T10" fmla="*/ 22 w 23"/>
                <a:gd name="T11" fmla="*/ 13 h 29"/>
                <a:gd name="T12" fmla="*/ 22 w 23"/>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22" y="16"/>
                  </a:moveTo>
                  <a:cubicBezTo>
                    <a:pt x="3" y="28"/>
                    <a:pt x="3" y="28"/>
                    <a:pt x="3" y="28"/>
                  </a:cubicBezTo>
                  <a:cubicBezTo>
                    <a:pt x="1" y="29"/>
                    <a:pt x="0" y="28"/>
                    <a:pt x="0" y="27"/>
                  </a:cubicBezTo>
                  <a:cubicBezTo>
                    <a:pt x="0" y="2"/>
                    <a:pt x="0" y="2"/>
                    <a:pt x="0" y="2"/>
                  </a:cubicBezTo>
                  <a:cubicBezTo>
                    <a:pt x="0" y="1"/>
                    <a:pt x="1" y="0"/>
                    <a:pt x="3" y="1"/>
                  </a:cubicBezTo>
                  <a:cubicBezTo>
                    <a:pt x="22" y="13"/>
                    <a:pt x="22" y="13"/>
                    <a:pt x="22" y="13"/>
                  </a:cubicBezTo>
                  <a:cubicBezTo>
                    <a:pt x="23" y="14"/>
                    <a:pt x="23" y="15"/>
                    <a:pt x="22" y="16"/>
                  </a:cubicBezTo>
                  <a:close/>
                </a:path>
              </a:pathLst>
            </a:custGeom>
            <a:solidFill>
              <a:srgbClr val="FF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 name="组合 9"/>
          <p:cNvGrpSpPr/>
          <p:nvPr/>
        </p:nvGrpSpPr>
        <p:grpSpPr>
          <a:xfrm>
            <a:off x="6001740" y="2854494"/>
            <a:ext cx="1328317" cy="1105244"/>
            <a:chOff x="6001740" y="2854494"/>
            <a:chExt cx="1328317" cy="1105244"/>
          </a:xfrm>
        </p:grpSpPr>
        <p:sp>
          <p:nvSpPr>
            <p:cNvPr id="129" name="Freeform 1269"/>
            <p:cNvSpPr>
              <a:spLocks/>
            </p:cNvSpPr>
            <p:nvPr/>
          </p:nvSpPr>
          <p:spPr bwMode="auto">
            <a:xfrm>
              <a:off x="6001740" y="3011663"/>
              <a:ext cx="1318177" cy="948075"/>
            </a:xfrm>
            <a:custGeom>
              <a:avLst/>
              <a:gdLst>
                <a:gd name="T0" fmla="*/ 1 w 110"/>
                <a:gd name="T1" fmla="*/ 79 h 79"/>
                <a:gd name="T2" fmla="*/ 0 w 110"/>
                <a:gd name="T3" fmla="*/ 78 h 79"/>
                <a:gd name="T4" fmla="*/ 0 w 110"/>
                <a:gd name="T5" fmla="*/ 23 h 79"/>
                <a:gd name="T6" fmla="*/ 23 w 110"/>
                <a:gd name="T7" fmla="*/ 0 h 79"/>
                <a:gd name="T8" fmla="*/ 108 w 110"/>
                <a:gd name="T9" fmla="*/ 0 h 79"/>
                <a:gd name="T10" fmla="*/ 110 w 110"/>
                <a:gd name="T11" fmla="*/ 2 h 79"/>
                <a:gd name="T12" fmla="*/ 108 w 110"/>
                <a:gd name="T13" fmla="*/ 3 h 79"/>
                <a:gd name="T14" fmla="*/ 23 w 110"/>
                <a:gd name="T15" fmla="*/ 3 h 79"/>
                <a:gd name="T16" fmla="*/ 3 w 110"/>
                <a:gd name="T17" fmla="*/ 23 h 79"/>
                <a:gd name="T18" fmla="*/ 3 w 110"/>
                <a:gd name="T19" fmla="*/ 78 h 79"/>
                <a:gd name="T20" fmla="*/ 1 w 110"/>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79">
                  <a:moveTo>
                    <a:pt x="1" y="79"/>
                  </a:moveTo>
                  <a:cubicBezTo>
                    <a:pt x="1" y="79"/>
                    <a:pt x="0" y="79"/>
                    <a:pt x="0" y="78"/>
                  </a:cubicBezTo>
                  <a:cubicBezTo>
                    <a:pt x="0" y="23"/>
                    <a:pt x="0" y="23"/>
                    <a:pt x="0" y="23"/>
                  </a:cubicBezTo>
                  <a:cubicBezTo>
                    <a:pt x="0" y="10"/>
                    <a:pt x="10" y="0"/>
                    <a:pt x="23" y="0"/>
                  </a:cubicBezTo>
                  <a:cubicBezTo>
                    <a:pt x="108" y="0"/>
                    <a:pt x="108" y="0"/>
                    <a:pt x="108" y="0"/>
                  </a:cubicBezTo>
                  <a:cubicBezTo>
                    <a:pt x="109" y="0"/>
                    <a:pt x="110" y="1"/>
                    <a:pt x="110" y="2"/>
                  </a:cubicBezTo>
                  <a:cubicBezTo>
                    <a:pt x="110" y="3"/>
                    <a:pt x="109" y="3"/>
                    <a:pt x="108" y="3"/>
                  </a:cubicBezTo>
                  <a:cubicBezTo>
                    <a:pt x="23" y="3"/>
                    <a:pt x="23" y="3"/>
                    <a:pt x="23" y="3"/>
                  </a:cubicBezTo>
                  <a:cubicBezTo>
                    <a:pt x="12" y="3"/>
                    <a:pt x="3" y="12"/>
                    <a:pt x="3" y="23"/>
                  </a:cubicBezTo>
                  <a:cubicBezTo>
                    <a:pt x="3" y="78"/>
                    <a:pt x="3" y="78"/>
                    <a:pt x="3" y="78"/>
                  </a:cubicBezTo>
                  <a:cubicBezTo>
                    <a:pt x="3" y="79"/>
                    <a:pt x="2" y="79"/>
                    <a:pt x="1" y="79"/>
                  </a:cubicBezTo>
                  <a:close/>
                </a:path>
              </a:pathLst>
            </a:custGeom>
            <a:solidFill>
              <a:srgbClr val="FF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273"/>
            <p:cNvSpPr>
              <a:spLocks/>
            </p:cNvSpPr>
            <p:nvPr/>
          </p:nvSpPr>
          <p:spPr bwMode="auto">
            <a:xfrm>
              <a:off x="7066422" y="2854494"/>
              <a:ext cx="263635" cy="349826"/>
            </a:xfrm>
            <a:custGeom>
              <a:avLst/>
              <a:gdLst>
                <a:gd name="T0" fmla="*/ 21 w 22"/>
                <a:gd name="T1" fmla="*/ 16 h 29"/>
                <a:gd name="T2" fmla="*/ 2 w 22"/>
                <a:gd name="T3" fmla="*/ 28 h 29"/>
                <a:gd name="T4" fmla="*/ 0 w 22"/>
                <a:gd name="T5" fmla="*/ 27 h 29"/>
                <a:gd name="T6" fmla="*/ 0 w 22"/>
                <a:gd name="T7" fmla="*/ 2 h 29"/>
                <a:gd name="T8" fmla="*/ 2 w 22"/>
                <a:gd name="T9" fmla="*/ 1 h 29"/>
                <a:gd name="T10" fmla="*/ 21 w 22"/>
                <a:gd name="T11" fmla="*/ 13 h 29"/>
                <a:gd name="T12" fmla="*/ 21 w 22"/>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21" y="16"/>
                  </a:moveTo>
                  <a:cubicBezTo>
                    <a:pt x="2" y="28"/>
                    <a:pt x="2" y="28"/>
                    <a:pt x="2" y="28"/>
                  </a:cubicBezTo>
                  <a:cubicBezTo>
                    <a:pt x="1" y="29"/>
                    <a:pt x="0" y="28"/>
                    <a:pt x="0" y="27"/>
                  </a:cubicBezTo>
                  <a:cubicBezTo>
                    <a:pt x="0" y="2"/>
                    <a:pt x="0" y="2"/>
                    <a:pt x="0" y="2"/>
                  </a:cubicBezTo>
                  <a:cubicBezTo>
                    <a:pt x="0" y="1"/>
                    <a:pt x="1" y="0"/>
                    <a:pt x="2" y="1"/>
                  </a:cubicBezTo>
                  <a:cubicBezTo>
                    <a:pt x="21" y="13"/>
                    <a:pt x="21" y="13"/>
                    <a:pt x="21" y="13"/>
                  </a:cubicBezTo>
                  <a:cubicBezTo>
                    <a:pt x="22" y="14"/>
                    <a:pt x="22" y="15"/>
                    <a:pt x="21" y="16"/>
                  </a:cubicBezTo>
                  <a:close/>
                </a:path>
              </a:pathLst>
            </a:custGeom>
            <a:solidFill>
              <a:srgbClr val="FF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组合 11"/>
          <p:cNvGrpSpPr/>
          <p:nvPr/>
        </p:nvGrpSpPr>
        <p:grpSpPr>
          <a:xfrm>
            <a:off x="3765911" y="3285438"/>
            <a:ext cx="2007685" cy="674297"/>
            <a:chOff x="3765911" y="3285438"/>
            <a:chExt cx="2007685" cy="674297"/>
          </a:xfrm>
        </p:grpSpPr>
        <p:sp>
          <p:nvSpPr>
            <p:cNvPr id="128" name="Freeform 1268"/>
            <p:cNvSpPr>
              <a:spLocks/>
            </p:cNvSpPr>
            <p:nvPr/>
          </p:nvSpPr>
          <p:spPr bwMode="auto">
            <a:xfrm>
              <a:off x="3816610" y="3442604"/>
              <a:ext cx="1956986" cy="517131"/>
            </a:xfrm>
            <a:custGeom>
              <a:avLst/>
              <a:gdLst>
                <a:gd name="T0" fmla="*/ 161 w 163"/>
                <a:gd name="T1" fmla="*/ 43 h 43"/>
                <a:gd name="T2" fmla="*/ 160 w 163"/>
                <a:gd name="T3" fmla="*/ 42 h 43"/>
                <a:gd name="T4" fmla="*/ 160 w 163"/>
                <a:gd name="T5" fmla="*/ 17 h 43"/>
                <a:gd name="T6" fmla="*/ 145 w 163"/>
                <a:gd name="T7" fmla="*/ 3 h 43"/>
                <a:gd name="T8" fmla="*/ 1 w 163"/>
                <a:gd name="T9" fmla="*/ 3 h 43"/>
                <a:gd name="T10" fmla="*/ 0 w 163"/>
                <a:gd name="T11" fmla="*/ 1 h 43"/>
                <a:gd name="T12" fmla="*/ 1 w 163"/>
                <a:gd name="T13" fmla="*/ 0 h 43"/>
                <a:gd name="T14" fmla="*/ 145 w 163"/>
                <a:gd name="T15" fmla="*/ 0 h 43"/>
                <a:gd name="T16" fmla="*/ 163 w 163"/>
                <a:gd name="T17" fmla="*/ 17 h 43"/>
                <a:gd name="T18" fmla="*/ 163 w 163"/>
                <a:gd name="T19" fmla="*/ 42 h 43"/>
                <a:gd name="T20" fmla="*/ 161 w 16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43">
                  <a:moveTo>
                    <a:pt x="161" y="43"/>
                  </a:moveTo>
                  <a:cubicBezTo>
                    <a:pt x="160" y="43"/>
                    <a:pt x="160" y="43"/>
                    <a:pt x="160" y="42"/>
                  </a:cubicBezTo>
                  <a:cubicBezTo>
                    <a:pt x="160" y="17"/>
                    <a:pt x="160" y="17"/>
                    <a:pt x="160" y="17"/>
                  </a:cubicBezTo>
                  <a:cubicBezTo>
                    <a:pt x="160" y="9"/>
                    <a:pt x="153" y="3"/>
                    <a:pt x="145" y="3"/>
                  </a:cubicBezTo>
                  <a:cubicBezTo>
                    <a:pt x="1" y="3"/>
                    <a:pt x="1" y="3"/>
                    <a:pt x="1" y="3"/>
                  </a:cubicBezTo>
                  <a:cubicBezTo>
                    <a:pt x="0" y="3"/>
                    <a:pt x="0" y="2"/>
                    <a:pt x="0" y="1"/>
                  </a:cubicBezTo>
                  <a:cubicBezTo>
                    <a:pt x="0" y="0"/>
                    <a:pt x="0" y="0"/>
                    <a:pt x="1" y="0"/>
                  </a:cubicBezTo>
                  <a:cubicBezTo>
                    <a:pt x="145" y="0"/>
                    <a:pt x="145" y="0"/>
                    <a:pt x="145" y="0"/>
                  </a:cubicBezTo>
                  <a:cubicBezTo>
                    <a:pt x="155" y="0"/>
                    <a:pt x="163" y="7"/>
                    <a:pt x="163" y="17"/>
                  </a:cubicBezTo>
                  <a:cubicBezTo>
                    <a:pt x="163" y="42"/>
                    <a:pt x="163" y="42"/>
                    <a:pt x="163" y="42"/>
                  </a:cubicBezTo>
                  <a:cubicBezTo>
                    <a:pt x="163" y="43"/>
                    <a:pt x="162" y="43"/>
                    <a:pt x="161" y="43"/>
                  </a:cubicBezTo>
                  <a:close/>
                </a:path>
              </a:pathLst>
            </a:custGeom>
            <a:solidFill>
              <a:srgbClr val="FF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274"/>
            <p:cNvSpPr>
              <a:spLocks/>
            </p:cNvSpPr>
            <p:nvPr/>
          </p:nvSpPr>
          <p:spPr bwMode="auto">
            <a:xfrm>
              <a:off x="3765911" y="3285438"/>
              <a:ext cx="263635" cy="349826"/>
            </a:xfrm>
            <a:custGeom>
              <a:avLst/>
              <a:gdLst>
                <a:gd name="T0" fmla="*/ 1 w 22"/>
                <a:gd name="T1" fmla="*/ 16 h 29"/>
                <a:gd name="T2" fmla="*/ 20 w 22"/>
                <a:gd name="T3" fmla="*/ 28 h 29"/>
                <a:gd name="T4" fmla="*/ 22 w 22"/>
                <a:gd name="T5" fmla="*/ 27 h 29"/>
                <a:gd name="T6" fmla="*/ 22 w 22"/>
                <a:gd name="T7" fmla="*/ 2 h 29"/>
                <a:gd name="T8" fmla="*/ 20 w 22"/>
                <a:gd name="T9" fmla="*/ 1 h 29"/>
                <a:gd name="T10" fmla="*/ 1 w 22"/>
                <a:gd name="T11" fmla="*/ 13 h 29"/>
                <a:gd name="T12" fmla="*/ 1 w 22"/>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 y="16"/>
                  </a:moveTo>
                  <a:cubicBezTo>
                    <a:pt x="20" y="28"/>
                    <a:pt x="20" y="28"/>
                    <a:pt x="20" y="28"/>
                  </a:cubicBezTo>
                  <a:cubicBezTo>
                    <a:pt x="21" y="29"/>
                    <a:pt x="22" y="28"/>
                    <a:pt x="22" y="27"/>
                  </a:cubicBezTo>
                  <a:cubicBezTo>
                    <a:pt x="22" y="2"/>
                    <a:pt x="22" y="2"/>
                    <a:pt x="22" y="2"/>
                  </a:cubicBezTo>
                  <a:cubicBezTo>
                    <a:pt x="22" y="1"/>
                    <a:pt x="21" y="0"/>
                    <a:pt x="20" y="1"/>
                  </a:cubicBezTo>
                  <a:cubicBezTo>
                    <a:pt x="1" y="13"/>
                    <a:pt x="1" y="13"/>
                    <a:pt x="1" y="13"/>
                  </a:cubicBezTo>
                  <a:cubicBezTo>
                    <a:pt x="0" y="14"/>
                    <a:pt x="0" y="15"/>
                    <a:pt x="1" y="16"/>
                  </a:cubicBezTo>
                  <a:close/>
                </a:path>
              </a:pathLst>
            </a:custGeom>
            <a:solidFill>
              <a:srgbClr val="FF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3167661" y="4293096"/>
            <a:ext cx="1992477" cy="792088"/>
            <a:chOff x="3167661" y="4089014"/>
            <a:chExt cx="1992477" cy="826397"/>
          </a:xfrm>
        </p:grpSpPr>
        <p:sp>
          <p:nvSpPr>
            <p:cNvPr id="131" name="Freeform 1271"/>
            <p:cNvSpPr>
              <a:spLocks/>
            </p:cNvSpPr>
            <p:nvPr/>
          </p:nvSpPr>
          <p:spPr bwMode="auto">
            <a:xfrm>
              <a:off x="3228500" y="4241111"/>
              <a:ext cx="1931638" cy="674300"/>
            </a:xfrm>
            <a:custGeom>
              <a:avLst/>
              <a:gdLst>
                <a:gd name="T0" fmla="*/ 159 w 161"/>
                <a:gd name="T1" fmla="*/ 56 h 56"/>
                <a:gd name="T2" fmla="*/ 123 w 161"/>
                <a:gd name="T3" fmla="*/ 56 h 56"/>
                <a:gd name="T4" fmla="*/ 104 w 161"/>
                <a:gd name="T5" fmla="*/ 37 h 56"/>
                <a:gd name="T6" fmla="*/ 104 w 161"/>
                <a:gd name="T7" fmla="*/ 20 h 56"/>
                <a:gd name="T8" fmla="*/ 88 w 161"/>
                <a:gd name="T9" fmla="*/ 3 h 56"/>
                <a:gd name="T10" fmla="*/ 1 w 161"/>
                <a:gd name="T11" fmla="*/ 3 h 56"/>
                <a:gd name="T12" fmla="*/ 0 w 161"/>
                <a:gd name="T13" fmla="*/ 1 h 56"/>
                <a:gd name="T14" fmla="*/ 1 w 161"/>
                <a:gd name="T15" fmla="*/ 0 h 56"/>
                <a:gd name="T16" fmla="*/ 88 w 161"/>
                <a:gd name="T17" fmla="*/ 0 h 56"/>
                <a:gd name="T18" fmla="*/ 108 w 161"/>
                <a:gd name="T19" fmla="*/ 20 h 56"/>
                <a:gd name="T20" fmla="*/ 108 w 161"/>
                <a:gd name="T21" fmla="*/ 37 h 56"/>
                <a:gd name="T22" fmla="*/ 123 w 161"/>
                <a:gd name="T23" fmla="*/ 53 h 56"/>
                <a:gd name="T24" fmla="*/ 159 w 161"/>
                <a:gd name="T25" fmla="*/ 53 h 56"/>
                <a:gd name="T26" fmla="*/ 161 w 161"/>
                <a:gd name="T27" fmla="*/ 55 h 56"/>
                <a:gd name="T28" fmla="*/ 159 w 161"/>
                <a:gd name="T2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56">
                  <a:moveTo>
                    <a:pt x="159" y="56"/>
                  </a:moveTo>
                  <a:cubicBezTo>
                    <a:pt x="123" y="56"/>
                    <a:pt x="123" y="56"/>
                    <a:pt x="123" y="56"/>
                  </a:cubicBezTo>
                  <a:cubicBezTo>
                    <a:pt x="113" y="56"/>
                    <a:pt x="104" y="48"/>
                    <a:pt x="104" y="37"/>
                  </a:cubicBezTo>
                  <a:cubicBezTo>
                    <a:pt x="104" y="20"/>
                    <a:pt x="104" y="20"/>
                    <a:pt x="104" y="20"/>
                  </a:cubicBezTo>
                  <a:cubicBezTo>
                    <a:pt x="104" y="10"/>
                    <a:pt x="97" y="3"/>
                    <a:pt x="88" y="3"/>
                  </a:cubicBezTo>
                  <a:cubicBezTo>
                    <a:pt x="1" y="3"/>
                    <a:pt x="1" y="3"/>
                    <a:pt x="1" y="3"/>
                  </a:cubicBezTo>
                  <a:cubicBezTo>
                    <a:pt x="1" y="3"/>
                    <a:pt x="0" y="2"/>
                    <a:pt x="0" y="1"/>
                  </a:cubicBezTo>
                  <a:cubicBezTo>
                    <a:pt x="0" y="1"/>
                    <a:pt x="1" y="0"/>
                    <a:pt x="1" y="0"/>
                  </a:cubicBezTo>
                  <a:cubicBezTo>
                    <a:pt x="88" y="0"/>
                    <a:pt x="88" y="0"/>
                    <a:pt x="88" y="0"/>
                  </a:cubicBezTo>
                  <a:cubicBezTo>
                    <a:pt x="99" y="0"/>
                    <a:pt x="108" y="9"/>
                    <a:pt x="108" y="20"/>
                  </a:cubicBezTo>
                  <a:cubicBezTo>
                    <a:pt x="108" y="37"/>
                    <a:pt x="108" y="37"/>
                    <a:pt x="108" y="37"/>
                  </a:cubicBezTo>
                  <a:cubicBezTo>
                    <a:pt x="108" y="46"/>
                    <a:pt x="115" y="53"/>
                    <a:pt x="123" y="53"/>
                  </a:cubicBezTo>
                  <a:cubicBezTo>
                    <a:pt x="159" y="53"/>
                    <a:pt x="159" y="53"/>
                    <a:pt x="159" y="53"/>
                  </a:cubicBezTo>
                  <a:cubicBezTo>
                    <a:pt x="160" y="53"/>
                    <a:pt x="161" y="54"/>
                    <a:pt x="161" y="55"/>
                  </a:cubicBezTo>
                  <a:cubicBezTo>
                    <a:pt x="161" y="56"/>
                    <a:pt x="160" y="56"/>
                    <a:pt x="159" y="56"/>
                  </a:cubicBezTo>
                  <a:close/>
                </a:path>
              </a:pathLst>
            </a:custGeom>
            <a:solidFill>
              <a:srgbClr val="FF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276"/>
            <p:cNvSpPr>
              <a:spLocks/>
            </p:cNvSpPr>
            <p:nvPr/>
          </p:nvSpPr>
          <p:spPr bwMode="auto">
            <a:xfrm>
              <a:off x="3167661" y="4089014"/>
              <a:ext cx="273775" cy="344754"/>
            </a:xfrm>
            <a:custGeom>
              <a:avLst/>
              <a:gdLst>
                <a:gd name="T0" fmla="*/ 1 w 23"/>
                <a:gd name="T1" fmla="*/ 16 h 29"/>
                <a:gd name="T2" fmla="*/ 20 w 23"/>
                <a:gd name="T3" fmla="*/ 28 h 29"/>
                <a:gd name="T4" fmla="*/ 23 w 23"/>
                <a:gd name="T5" fmla="*/ 27 h 29"/>
                <a:gd name="T6" fmla="*/ 23 w 23"/>
                <a:gd name="T7" fmla="*/ 2 h 29"/>
                <a:gd name="T8" fmla="*/ 20 w 23"/>
                <a:gd name="T9" fmla="*/ 1 h 29"/>
                <a:gd name="T10" fmla="*/ 1 w 23"/>
                <a:gd name="T11" fmla="*/ 13 h 29"/>
                <a:gd name="T12" fmla="*/ 1 w 23"/>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 y="16"/>
                  </a:moveTo>
                  <a:cubicBezTo>
                    <a:pt x="20" y="28"/>
                    <a:pt x="20" y="28"/>
                    <a:pt x="20" y="28"/>
                  </a:cubicBezTo>
                  <a:cubicBezTo>
                    <a:pt x="21" y="29"/>
                    <a:pt x="23" y="28"/>
                    <a:pt x="23" y="27"/>
                  </a:cubicBezTo>
                  <a:cubicBezTo>
                    <a:pt x="23" y="2"/>
                    <a:pt x="23" y="2"/>
                    <a:pt x="23" y="2"/>
                  </a:cubicBezTo>
                  <a:cubicBezTo>
                    <a:pt x="23" y="1"/>
                    <a:pt x="21" y="0"/>
                    <a:pt x="20" y="1"/>
                  </a:cubicBezTo>
                  <a:cubicBezTo>
                    <a:pt x="1" y="13"/>
                    <a:pt x="1" y="13"/>
                    <a:pt x="1" y="13"/>
                  </a:cubicBezTo>
                  <a:cubicBezTo>
                    <a:pt x="0" y="14"/>
                    <a:pt x="0" y="15"/>
                    <a:pt x="1" y="16"/>
                  </a:cubicBezTo>
                  <a:close/>
                </a:path>
              </a:pathLst>
            </a:custGeom>
            <a:solidFill>
              <a:srgbClr val="FF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 name="组合 10"/>
          <p:cNvGrpSpPr/>
          <p:nvPr/>
        </p:nvGrpSpPr>
        <p:grpSpPr>
          <a:xfrm>
            <a:off x="5063808" y="2616210"/>
            <a:ext cx="841605" cy="1343525"/>
            <a:chOff x="5063808" y="2616210"/>
            <a:chExt cx="841605" cy="1343525"/>
          </a:xfrm>
        </p:grpSpPr>
        <p:sp>
          <p:nvSpPr>
            <p:cNvPr id="135" name="Freeform 1275"/>
            <p:cNvSpPr>
              <a:spLocks/>
            </p:cNvSpPr>
            <p:nvPr/>
          </p:nvSpPr>
          <p:spPr bwMode="auto">
            <a:xfrm>
              <a:off x="5063808" y="2616210"/>
              <a:ext cx="263635" cy="344754"/>
            </a:xfrm>
            <a:custGeom>
              <a:avLst/>
              <a:gdLst>
                <a:gd name="T0" fmla="*/ 1 w 22"/>
                <a:gd name="T1" fmla="*/ 16 h 29"/>
                <a:gd name="T2" fmla="*/ 20 w 22"/>
                <a:gd name="T3" fmla="*/ 29 h 29"/>
                <a:gd name="T4" fmla="*/ 22 w 22"/>
                <a:gd name="T5" fmla="*/ 27 h 29"/>
                <a:gd name="T6" fmla="*/ 22 w 22"/>
                <a:gd name="T7" fmla="*/ 3 h 29"/>
                <a:gd name="T8" fmla="*/ 20 w 22"/>
                <a:gd name="T9" fmla="*/ 1 h 29"/>
                <a:gd name="T10" fmla="*/ 1 w 22"/>
                <a:gd name="T11" fmla="*/ 13 h 29"/>
                <a:gd name="T12" fmla="*/ 1 w 22"/>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 y="16"/>
                  </a:moveTo>
                  <a:cubicBezTo>
                    <a:pt x="20" y="29"/>
                    <a:pt x="20" y="29"/>
                    <a:pt x="20" y="29"/>
                  </a:cubicBezTo>
                  <a:cubicBezTo>
                    <a:pt x="21" y="29"/>
                    <a:pt x="22" y="28"/>
                    <a:pt x="22" y="27"/>
                  </a:cubicBezTo>
                  <a:cubicBezTo>
                    <a:pt x="22" y="3"/>
                    <a:pt x="22" y="3"/>
                    <a:pt x="22" y="3"/>
                  </a:cubicBezTo>
                  <a:cubicBezTo>
                    <a:pt x="22" y="1"/>
                    <a:pt x="21" y="0"/>
                    <a:pt x="20" y="1"/>
                  </a:cubicBezTo>
                  <a:cubicBezTo>
                    <a:pt x="1" y="13"/>
                    <a:pt x="1" y="13"/>
                    <a:pt x="1" y="13"/>
                  </a:cubicBezTo>
                  <a:cubicBezTo>
                    <a:pt x="0" y="14"/>
                    <a:pt x="0" y="16"/>
                    <a:pt x="1" y="16"/>
                  </a:cubicBezTo>
                  <a:close/>
                </a:path>
              </a:pathLst>
            </a:custGeom>
            <a:solidFill>
              <a:srgbClr val="FF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278"/>
            <p:cNvSpPr>
              <a:spLocks/>
            </p:cNvSpPr>
            <p:nvPr/>
          </p:nvSpPr>
          <p:spPr bwMode="auto">
            <a:xfrm>
              <a:off x="5185486" y="2773376"/>
              <a:ext cx="719927" cy="1186359"/>
            </a:xfrm>
            <a:custGeom>
              <a:avLst/>
              <a:gdLst>
                <a:gd name="T0" fmla="*/ 59 w 60"/>
                <a:gd name="T1" fmla="*/ 99 h 99"/>
                <a:gd name="T2" fmla="*/ 57 w 60"/>
                <a:gd name="T3" fmla="*/ 98 h 99"/>
                <a:gd name="T4" fmla="*/ 57 w 60"/>
                <a:gd name="T5" fmla="*/ 19 h 99"/>
                <a:gd name="T6" fmla="*/ 30 w 60"/>
                <a:gd name="T7" fmla="*/ 3 h 99"/>
                <a:gd name="T8" fmla="*/ 2 w 60"/>
                <a:gd name="T9" fmla="*/ 3 h 99"/>
                <a:gd name="T10" fmla="*/ 0 w 60"/>
                <a:gd name="T11" fmla="*/ 2 h 99"/>
                <a:gd name="T12" fmla="*/ 2 w 60"/>
                <a:gd name="T13" fmla="*/ 0 h 99"/>
                <a:gd name="T14" fmla="*/ 30 w 60"/>
                <a:gd name="T15" fmla="*/ 0 h 99"/>
                <a:gd name="T16" fmla="*/ 60 w 60"/>
                <a:gd name="T17" fmla="*/ 19 h 99"/>
                <a:gd name="T18" fmla="*/ 60 w 60"/>
                <a:gd name="T19" fmla="*/ 98 h 99"/>
                <a:gd name="T20" fmla="*/ 59 w 60"/>
                <a:gd name="T2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99">
                  <a:moveTo>
                    <a:pt x="59" y="99"/>
                  </a:moveTo>
                  <a:cubicBezTo>
                    <a:pt x="58" y="99"/>
                    <a:pt x="57" y="99"/>
                    <a:pt x="57" y="98"/>
                  </a:cubicBezTo>
                  <a:cubicBezTo>
                    <a:pt x="57" y="19"/>
                    <a:pt x="57" y="19"/>
                    <a:pt x="57" y="19"/>
                  </a:cubicBezTo>
                  <a:cubicBezTo>
                    <a:pt x="57" y="9"/>
                    <a:pt x="47" y="3"/>
                    <a:pt x="30" y="3"/>
                  </a:cubicBezTo>
                  <a:cubicBezTo>
                    <a:pt x="2" y="3"/>
                    <a:pt x="2" y="3"/>
                    <a:pt x="2" y="3"/>
                  </a:cubicBezTo>
                  <a:cubicBezTo>
                    <a:pt x="1" y="3"/>
                    <a:pt x="0" y="3"/>
                    <a:pt x="0" y="2"/>
                  </a:cubicBezTo>
                  <a:cubicBezTo>
                    <a:pt x="0" y="1"/>
                    <a:pt x="1" y="0"/>
                    <a:pt x="2" y="0"/>
                  </a:cubicBezTo>
                  <a:cubicBezTo>
                    <a:pt x="30" y="0"/>
                    <a:pt x="30" y="0"/>
                    <a:pt x="30" y="0"/>
                  </a:cubicBezTo>
                  <a:cubicBezTo>
                    <a:pt x="58" y="0"/>
                    <a:pt x="60" y="13"/>
                    <a:pt x="60" y="19"/>
                  </a:cubicBezTo>
                  <a:cubicBezTo>
                    <a:pt x="60" y="98"/>
                    <a:pt x="60" y="98"/>
                    <a:pt x="60" y="98"/>
                  </a:cubicBezTo>
                  <a:cubicBezTo>
                    <a:pt x="60" y="99"/>
                    <a:pt x="60" y="99"/>
                    <a:pt x="59" y="99"/>
                  </a:cubicBezTo>
                  <a:close/>
                </a:path>
              </a:pathLst>
            </a:custGeom>
            <a:solidFill>
              <a:srgbClr val="FFB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 name="组合 7"/>
          <p:cNvGrpSpPr/>
          <p:nvPr/>
        </p:nvGrpSpPr>
        <p:grpSpPr>
          <a:xfrm>
            <a:off x="5038460" y="3959735"/>
            <a:ext cx="2492943" cy="1967126"/>
            <a:chOff x="5038460" y="3959735"/>
            <a:chExt cx="2492943" cy="1967126"/>
          </a:xfrm>
        </p:grpSpPr>
        <p:sp>
          <p:nvSpPr>
            <p:cNvPr id="32" name="Freeform 310"/>
            <p:cNvSpPr>
              <a:spLocks noEditPoints="1"/>
            </p:cNvSpPr>
            <p:nvPr/>
          </p:nvSpPr>
          <p:spPr bwMode="auto">
            <a:xfrm>
              <a:off x="5149998" y="3959735"/>
              <a:ext cx="1571673" cy="1115381"/>
            </a:xfrm>
            <a:custGeom>
              <a:avLst/>
              <a:gdLst>
                <a:gd name="T0" fmla="*/ 66 w 131"/>
                <a:gd name="T1" fmla="*/ 12 h 93"/>
                <a:gd name="T2" fmla="*/ 89 w 131"/>
                <a:gd name="T3" fmla="*/ 12 h 93"/>
                <a:gd name="T4" fmla="*/ 120 w 131"/>
                <a:gd name="T5" fmla="*/ 17 h 93"/>
                <a:gd name="T6" fmla="*/ 120 w 131"/>
                <a:gd name="T7" fmla="*/ 75 h 93"/>
                <a:gd name="T8" fmla="*/ 45 w 131"/>
                <a:gd name="T9" fmla="*/ 75 h 93"/>
                <a:gd name="T10" fmla="*/ 35 w 131"/>
                <a:gd name="T11" fmla="*/ 75 h 93"/>
                <a:gd name="T12" fmla="*/ 20 w 131"/>
                <a:gd name="T13" fmla="*/ 75 h 93"/>
                <a:gd name="T14" fmla="*/ 13 w 131"/>
                <a:gd name="T15" fmla="*/ 12 h 93"/>
                <a:gd name="T16" fmla="*/ 14 w 131"/>
                <a:gd name="T17" fmla="*/ 9 h 93"/>
                <a:gd name="T18" fmla="*/ 10 w 131"/>
                <a:gd name="T19" fmla="*/ 76 h 93"/>
                <a:gd name="T20" fmla="*/ 121 w 131"/>
                <a:gd name="T21" fmla="*/ 77 h 93"/>
                <a:gd name="T22" fmla="*/ 122 w 131"/>
                <a:gd name="T23" fmla="*/ 10 h 93"/>
                <a:gd name="T24" fmla="*/ 5 w 131"/>
                <a:gd name="T25" fmla="*/ 3 h 93"/>
                <a:gd name="T26" fmla="*/ 2 w 131"/>
                <a:gd name="T27" fmla="*/ 85 h 93"/>
                <a:gd name="T28" fmla="*/ 4 w 131"/>
                <a:gd name="T29" fmla="*/ 84 h 93"/>
                <a:gd name="T30" fmla="*/ 7 w 131"/>
                <a:gd name="T31" fmla="*/ 5 h 93"/>
                <a:gd name="T32" fmla="*/ 29 w 131"/>
                <a:gd name="T33" fmla="*/ 3 h 93"/>
                <a:gd name="T34" fmla="*/ 128 w 131"/>
                <a:gd name="T35" fmla="*/ 20 h 93"/>
                <a:gd name="T36" fmla="*/ 128 w 131"/>
                <a:gd name="T37" fmla="*/ 85 h 93"/>
                <a:gd name="T38" fmla="*/ 104 w 131"/>
                <a:gd name="T39" fmla="*/ 90 h 93"/>
                <a:gd name="T40" fmla="*/ 19 w 131"/>
                <a:gd name="T41" fmla="*/ 91 h 93"/>
                <a:gd name="T42" fmla="*/ 8 w 131"/>
                <a:gd name="T43" fmla="*/ 91 h 93"/>
                <a:gd name="T44" fmla="*/ 9 w 131"/>
                <a:gd name="T45" fmla="*/ 92 h 93"/>
                <a:gd name="T46" fmla="*/ 15 w 131"/>
                <a:gd name="T47" fmla="*/ 92 h 93"/>
                <a:gd name="T48" fmla="*/ 17 w 131"/>
                <a:gd name="T49" fmla="*/ 92 h 93"/>
                <a:gd name="T50" fmla="*/ 18 w 131"/>
                <a:gd name="T51" fmla="*/ 93 h 93"/>
                <a:gd name="T52" fmla="*/ 23 w 131"/>
                <a:gd name="T53" fmla="*/ 91 h 93"/>
                <a:gd name="T54" fmla="*/ 26 w 131"/>
                <a:gd name="T55" fmla="*/ 93 h 93"/>
                <a:gd name="T56" fmla="*/ 29 w 131"/>
                <a:gd name="T57" fmla="*/ 92 h 93"/>
                <a:gd name="T58" fmla="*/ 34 w 131"/>
                <a:gd name="T59" fmla="*/ 90 h 93"/>
                <a:gd name="T60" fmla="*/ 35 w 131"/>
                <a:gd name="T61" fmla="*/ 92 h 93"/>
                <a:gd name="T62" fmla="*/ 40 w 131"/>
                <a:gd name="T63" fmla="*/ 90 h 93"/>
                <a:gd name="T64" fmla="*/ 44 w 131"/>
                <a:gd name="T65" fmla="*/ 92 h 93"/>
                <a:gd name="T66" fmla="*/ 47 w 131"/>
                <a:gd name="T67" fmla="*/ 92 h 93"/>
                <a:gd name="T68" fmla="*/ 51 w 131"/>
                <a:gd name="T69" fmla="*/ 90 h 93"/>
                <a:gd name="T70" fmla="*/ 52 w 131"/>
                <a:gd name="T71" fmla="*/ 93 h 93"/>
                <a:gd name="T72" fmla="*/ 60 w 131"/>
                <a:gd name="T73" fmla="*/ 90 h 93"/>
                <a:gd name="T74" fmla="*/ 64 w 131"/>
                <a:gd name="T75" fmla="*/ 91 h 93"/>
                <a:gd name="T76" fmla="*/ 65 w 131"/>
                <a:gd name="T77" fmla="*/ 93 h 93"/>
                <a:gd name="T78" fmla="*/ 69 w 131"/>
                <a:gd name="T79" fmla="*/ 92 h 93"/>
                <a:gd name="T80" fmla="*/ 71 w 131"/>
                <a:gd name="T81" fmla="*/ 92 h 93"/>
                <a:gd name="T82" fmla="*/ 75 w 131"/>
                <a:gd name="T83" fmla="*/ 93 h 93"/>
                <a:gd name="T84" fmla="*/ 78 w 131"/>
                <a:gd name="T85" fmla="*/ 91 h 93"/>
                <a:gd name="T86" fmla="*/ 80 w 131"/>
                <a:gd name="T87" fmla="*/ 92 h 93"/>
                <a:gd name="T88" fmla="*/ 83 w 131"/>
                <a:gd name="T89" fmla="*/ 93 h 93"/>
                <a:gd name="T90" fmla="*/ 86 w 131"/>
                <a:gd name="T91" fmla="*/ 92 h 93"/>
                <a:gd name="T92" fmla="*/ 92 w 131"/>
                <a:gd name="T93" fmla="*/ 91 h 93"/>
                <a:gd name="T94" fmla="*/ 94 w 131"/>
                <a:gd name="T95" fmla="*/ 93 h 93"/>
                <a:gd name="T96" fmla="*/ 98 w 131"/>
                <a:gd name="T97" fmla="*/ 92 h 93"/>
                <a:gd name="T98" fmla="*/ 103 w 131"/>
                <a:gd name="T99" fmla="*/ 91 h 93"/>
                <a:gd name="T100" fmla="*/ 104 w 131"/>
                <a:gd name="T101" fmla="*/ 93 h 93"/>
                <a:gd name="T102" fmla="*/ 109 w 131"/>
                <a:gd name="T103" fmla="*/ 91 h 93"/>
                <a:gd name="T104" fmla="*/ 113 w 131"/>
                <a:gd name="T105" fmla="*/ 92 h 93"/>
                <a:gd name="T106" fmla="*/ 114 w 131"/>
                <a:gd name="T107" fmla="*/ 93 h 93"/>
                <a:gd name="T108" fmla="*/ 120 w 131"/>
                <a:gd name="T109" fmla="*/ 91 h 93"/>
                <a:gd name="T110" fmla="*/ 124 w 131"/>
                <a:gd name="T111" fmla="*/ 90 h 93"/>
                <a:gd name="T112" fmla="*/ 125 w 131"/>
                <a:gd name="T113" fmla="*/ 91 h 93"/>
                <a:gd name="T114" fmla="*/ 129 w 131"/>
                <a:gd name="T115" fmla="*/ 84 h 93"/>
                <a:gd name="T116" fmla="*/ 130 w 131"/>
                <a:gd name="T117" fmla="*/ 61 h 93"/>
                <a:gd name="T118" fmla="*/ 123 w 131"/>
                <a:gd name="T1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93">
                  <a:moveTo>
                    <a:pt x="120" y="9"/>
                  </a:moveTo>
                  <a:cubicBezTo>
                    <a:pt x="66" y="9"/>
                    <a:pt x="66" y="9"/>
                    <a:pt x="66" y="9"/>
                  </a:cubicBezTo>
                  <a:cubicBezTo>
                    <a:pt x="67" y="10"/>
                    <a:pt x="67" y="10"/>
                    <a:pt x="67" y="10"/>
                  </a:cubicBezTo>
                  <a:cubicBezTo>
                    <a:pt x="67" y="11"/>
                    <a:pt x="66" y="11"/>
                    <a:pt x="66" y="12"/>
                  </a:cubicBezTo>
                  <a:cubicBezTo>
                    <a:pt x="85" y="12"/>
                    <a:pt x="85" y="12"/>
                    <a:pt x="85" y="12"/>
                  </a:cubicBezTo>
                  <a:cubicBezTo>
                    <a:pt x="86" y="11"/>
                    <a:pt x="87" y="10"/>
                    <a:pt x="87" y="9"/>
                  </a:cubicBezTo>
                  <a:cubicBezTo>
                    <a:pt x="89" y="11"/>
                    <a:pt x="89" y="11"/>
                    <a:pt x="89" y="11"/>
                  </a:cubicBezTo>
                  <a:cubicBezTo>
                    <a:pt x="89" y="11"/>
                    <a:pt x="89" y="11"/>
                    <a:pt x="89" y="12"/>
                  </a:cubicBezTo>
                  <a:cubicBezTo>
                    <a:pt x="108" y="12"/>
                    <a:pt x="108" y="12"/>
                    <a:pt x="108" y="12"/>
                  </a:cubicBezTo>
                  <a:cubicBezTo>
                    <a:pt x="120" y="12"/>
                    <a:pt x="120" y="12"/>
                    <a:pt x="120" y="12"/>
                  </a:cubicBezTo>
                  <a:cubicBezTo>
                    <a:pt x="120" y="12"/>
                    <a:pt x="120" y="15"/>
                    <a:pt x="120" y="16"/>
                  </a:cubicBezTo>
                  <a:cubicBezTo>
                    <a:pt x="120" y="16"/>
                    <a:pt x="120" y="17"/>
                    <a:pt x="120" y="17"/>
                  </a:cubicBezTo>
                  <a:cubicBezTo>
                    <a:pt x="120" y="42"/>
                    <a:pt x="120" y="42"/>
                    <a:pt x="120" y="42"/>
                  </a:cubicBezTo>
                  <a:cubicBezTo>
                    <a:pt x="121" y="43"/>
                    <a:pt x="121" y="43"/>
                    <a:pt x="121" y="43"/>
                  </a:cubicBezTo>
                  <a:cubicBezTo>
                    <a:pt x="121" y="44"/>
                    <a:pt x="120" y="44"/>
                    <a:pt x="120" y="45"/>
                  </a:cubicBezTo>
                  <a:cubicBezTo>
                    <a:pt x="120" y="75"/>
                    <a:pt x="120" y="75"/>
                    <a:pt x="120" y="75"/>
                  </a:cubicBezTo>
                  <a:cubicBezTo>
                    <a:pt x="100" y="75"/>
                    <a:pt x="100" y="75"/>
                    <a:pt x="100" y="75"/>
                  </a:cubicBezTo>
                  <a:cubicBezTo>
                    <a:pt x="100" y="75"/>
                    <a:pt x="100" y="75"/>
                    <a:pt x="100" y="76"/>
                  </a:cubicBezTo>
                  <a:cubicBezTo>
                    <a:pt x="99" y="75"/>
                    <a:pt x="99" y="75"/>
                    <a:pt x="99" y="75"/>
                  </a:cubicBezTo>
                  <a:cubicBezTo>
                    <a:pt x="45" y="75"/>
                    <a:pt x="45" y="75"/>
                    <a:pt x="45" y="75"/>
                  </a:cubicBezTo>
                  <a:cubicBezTo>
                    <a:pt x="45" y="75"/>
                    <a:pt x="44" y="76"/>
                    <a:pt x="44" y="76"/>
                  </a:cubicBezTo>
                  <a:cubicBezTo>
                    <a:pt x="42" y="75"/>
                    <a:pt x="42" y="75"/>
                    <a:pt x="42" y="75"/>
                  </a:cubicBezTo>
                  <a:cubicBezTo>
                    <a:pt x="37" y="75"/>
                    <a:pt x="37" y="75"/>
                    <a:pt x="37" y="75"/>
                  </a:cubicBezTo>
                  <a:cubicBezTo>
                    <a:pt x="35" y="75"/>
                    <a:pt x="35" y="75"/>
                    <a:pt x="35" y="75"/>
                  </a:cubicBezTo>
                  <a:cubicBezTo>
                    <a:pt x="32" y="75"/>
                    <a:pt x="27" y="75"/>
                    <a:pt x="23" y="75"/>
                  </a:cubicBezTo>
                  <a:cubicBezTo>
                    <a:pt x="22" y="75"/>
                    <a:pt x="22" y="75"/>
                    <a:pt x="22" y="75"/>
                  </a:cubicBezTo>
                  <a:cubicBezTo>
                    <a:pt x="22" y="75"/>
                    <a:pt x="22" y="75"/>
                    <a:pt x="21" y="76"/>
                  </a:cubicBezTo>
                  <a:cubicBezTo>
                    <a:pt x="20" y="75"/>
                    <a:pt x="20" y="75"/>
                    <a:pt x="20" y="75"/>
                  </a:cubicBezTo>
                  <a:cubicBezTo>
                    <a:pt x="15" y="75"/>
                    <a:pt x="13" y="75"/>
                    <a:pt x="12" y="75"/>
                  </a:cubicBezTo>
                  <a:cubicBezTo>
                    <a:pt x="12" y="34"/>
                    <a:pt x="12" y="34"/>
                    <a:pt x="12" y="34"/>
                  </a:cubicBezTo>
                  <a:cubicBezTo>
                    <a:pt x="12" y="32"/>
                    <a:pt x="12" y="31"/>
                    <a:pt x="12" y="29"/>
                  </a:cubicBezTo>
                  <a:cubicBezTo>
                    <a:pt x="11" y="23"/>
                    <a:pt x="11" y="15"/>
                    <a:pt x="13" y="12"/>
                  </a:cubicBezTo>
                  <a:cubicBezTo>
                    <a:pt x="13" y="12"/>
                    <a:pt x="13" y="12"/>
                    <a:pt x="14" y="12"/>
                  </a:cubicBezTo>
                  <a:cubicBezTo>
                    <a:pt x="63" y="12"/>
                    <a:pt x="63" y="12"/>
                    <a:pt x="63" y="12"/>
                  </a:cubicBezTo>
                  <a:cubicBezTo>
                    <a:pt x="63" y="11"/>
                    <a:pt x="64" y="10"/>
                    <a:pt x="65" y="9"/>
                  </a:cubicBezTo>
                  <a:cubicBezTo>
                    <a:pt x="14" y="9"/>
                    <a:pt x="14" y="9"/>
                    <a:pt x="14" y="9"/>
                  </a:cubicBezTo>
                  <a:cubicBezTo>
                    <a:pt x="13" y="9"/>
                    <a:pt x="12" y="10"/>
                    <a:pt x="11" y="10"/>
                  </a:cubicBezTo>
                  <a:cubicBezTo>
                    <a:pt x="8" y="13"/>
                    <a:pt x="9" y="21"/>
                    <a:pt x="9" y="29"/>
                  </a:cubicBezTo>
                  <a:cubicBezTo>
                    <a:pt x="9" y="31"/>
                    <a:pt x="10" y="33"/>
                    <a:pt x="10" y="34"/>
                  </a:cubicBezTo>
                  <a:cubicBezTo>
                    <a:pt x="10" y="76"/>
                    <a:pt x="10" y="76"/>
                    <a:pt x="10" y="76"/>
                  </a:cubicBezTo>
                  <a:cubicBezTo>
                    <a:pt x="10" y="77"/>
                    <a:pt x="11" y="77"/>
                    <a:pt x="14" y="77"/>
                  </a:cubicBezTo>
                  <a:cubicBezTo>
                    <a:pt x="17" y="78"/>
                    <a:pt x="20" y="78"/>
                    <a:pt x="23" y="78"/>
                  </a:cubicBezTo>
                  <a:cubicBezTo>
                    <a:pt x="27" y="78"/>
                    <a:pt x="32" y="78"/>
                    <a:pt x="35" y="77"/>
                  </a:cubicBezTo>
                  <a:cubicBezTo>
                    <a:pt x="121" y="77"/>
                    <a:pt x="121" y="77"/>
                    <a:pt x="121" y="77"/>
                  </a:cubicBezTo>
                  <a:cubicBezTo>
                    <a:pt x="122" y="77"/>
                    <a:pt x="122" y="77"/>
                    <a:pt x="122" y="76"/>
                  </a:cubicBezTo>
                  <a:cubicBezTo>
                    <a:pt x="122" y="17"/>
                    <a:pt x="122" y="17"/>
                    <a:pt x="122" y="17"/>
                  </a:cubicBezTo>
                  <a:cubicBezTo>
                    <a:pt x="122" y="17"/>
                    <a:pt x="122" y="16"/>
                    <a:pt x="123" y="16"/>
                  </a:cubicBezTo>
                  <a:cubicBezTo>
                    <a:pt x="123" y="13"/>
                    <a:pt x="123" y="11"/>
                    <a:pt x="122" y="10"/>
                  </a:cubicBezTo>
                  <a:cubicBezTo>
                    <a:pt x="121" y="9"/>
                    <a:pt x="121" y="9"/>
                    <a:pt x="120" y="9"/>
                  </a:cubicBezTo>
                  <a:moveTo>
                    <a:pt x="19" y="0"/>
                  </a:moveTo>
                  <a:cubicBezTo>
                    <a:pt x="15" y="0"/>
                    <a:pt x="12" y="1"/>
                    <a:pt x="9" y="1"/>
                  </a:cubicBezTo>
                  <a:cubicBezTo>
                    <a:pt x="7" y="1"/>
                    <a:pt x="6" y="2"/>
                    <a:pt x="5" y="3"/>
                  </a:cubicBezTo>
                  <a:cubicBezTo>
                    <a:pt x="0" y="8"/>
                    <a:pt x="1" y="21"/>
                    <a:pt x="1" y="33"/>
                  </a:cubicBezTo>
                  <a:cubicBezTo>
                    <a:pt x="2" y="35"/>
                    <a:pt x="2" y="36"/>
                    <a:pt x="2" y="37"/>
                  </a:cubicBezTo>
                  <a:cubicBezTo>
                    <a:pt x="2" y="83"/>
                    <a:pt x="2" y="83"/>
                    <a:pt x="2" y="83"/>
                  </a:cubicBezTo>
                  <a:cubicBezTo>
                    <a:pt x="2" y="84"/>
                    <a:pt x="2" y="84"/>
                    <a:pt x="2" y="85"/>
                  </a:cubicBezTo>
                  <a:cubicBezTo>
                    <a:pt x="2" y="85"/>
                    <a:pt x="2" y="85"/>
                    <a:pt x="2" y="85"/>
                  </a:cubicBezTo>
                  <a:cubicBezTo>
                    <a:pt x="2" y="84"/>
                    <a:pt x="3" y="83"/>
                    <a:pt x="3" y="83"/>
                  </a:cubicBezTo>
                  <a:cubicBezTo>
                    <a:pt x="3" y="83"/>
                    <a:pt x="3" y="83"/>
                    <a:pt x="3" y="83"/>
                  </a:cubicBezTo>
                  <a:cubicBezTo>
                    <a:pt x="4" y="83"/>
                    <a:pt x="4" y="83"/>
                    <a:pt x="4" y="84"/>
                  </a:cubicBezTo>
                  <a:cubicBezTo>
                    <a:pt x="4" y="83"/>
                    <a:pt x="4" y="83"/>
                    <a:pt x="4" y="83"/>
                  </a:cubicBezTo>
                  <a:cubicBezTo>
                    <a:pt x="4" y="37"/>
                    <a:pt x="4" y="37"/>
                    <a:pt x="4" y="37"/>
                  </a:cubicBezTo>
                  <a:cubicBezTo>
                    <a:pt x="4" y="36"/>
                    <a:pt x="4" y="34"/>
                    <a:pt x="4" y="32"/>
                  </a:cubicBezTo>
                  <a:cubicBezTo>
                    <a:pt x="3" y="25"/>
                    <a:pt x="2" y="10"/>
                    <a:pt x="7" y="5"/>
                  </a:cubicBezTo>
                  <a:cubicBezTo>
                    <a:pt x="7" y="4"/>
                    <a:pt x="8" y="4"/>
                    <a:pt x="9" y="4"/>
                  </a:cubicBezTo>
                  <a:cubicBezTo>
                    <a:pt x="10" y="4"/>
                    <a:pt x="10" y="4"/>
                    <a:pt x="10" y="4"/>
                  </a:cubicBezTo>
                  <a:cubicBezTo>
                    <a:pt x="12" y="3"/>
                    <a:pt x="15" y="3"/>
                    <a:pt x="19" y="3"/>
                  </a:cubicBezTo>
                  <a:cubicBezTo>
                    <a:pt x="22" y="3"/>
                    <a:pt x="26" y="3"/>
                    <a:pt x="29" y="3"/>
                  </a:cubicBezTo>
                  <a:cubicBezTo>
                    <a:pt x="33" y="4"/>
                    <a:pt x="36" y="4"/>
                    <a:pt x="39" y="4"/>
                  </a:cubicBezTo>
                  <a:cubicBezTo>
                    <a:pt x="123" y="4"/>
                    <a:pt x="123" y="4"/>
                    <a:pt x="123" y="4"/>
                  </a:cubicBezTo>
                  <a:cubicBezTo>
                    <a:pt x="124" y="4"/>
                    <a:pt x="125" y="4"/>
                    <a:pt x="126" y="5"/>
                  </a:cubicBezTo>
                  <a:cubicBezTo>
                    <a:pt x="129" y="8"/>
                    <a:pt x="128" y="15"/>
                    <a:pt x="128" y="20"/>
                  </a:cubicBezTo>
                  <a:cubicBezTo>
                    <a:pt x="128" y="21"/>
                    <a:pt x="128" y="22"/>
                    <a:pt x="128" y="23"/>
                  </a:cubicBezTo>
                  <a:cubicBezTo>
                    <a:pt x="128" y="61"/>
                    <a:pt x="128" y="61"/>
                    <a:pt x="128" y="61"/>
                  </a:cubicBezTo>
                  <a:cubicBezTo>
                    <a:pt x="128" y="64"/>
                    <a:pt x="128" y="66"/>
                    <a:pt x="128" y="69"/>
                  </a:cubicBezTo>
                  <a:cubicBezTo>
                    <a:pt x="128" y="74"/>
                    <a:pt x="128" y="79"/>
                    <a:pt x="128" y="85"/>
                  </a:cubicBezTo>
                  <a:cubicBezTo>
                    <a:pt x="128" y="86"/>
                    <a:pt x="127" y="87"/>
                    <a:pt x="127" y="88"/>
                  </a:cubicBezTo>
                  <a:cubicBezTo>
                    <a:pt x="124" y="90"/>
                    <a:pt x="118" y="91"/>
                    <a:pt x="112" y="91"/>
                  </a:cubicBezTo>
                  <a:cubicBezTo>
                    <a:pt x="111" y="91"/>
                    <a:pt x="110" y="91"/>
                    <a:pt x="108" y="90"/>
                  </a:cubicBezTo>
                  <a:cubicBezTo>
                    <a:pt x="107" y="90"/>
                    <a:pt x="106" y="90"/>
                    <a:pt x="104" y="90"/>
                  </a:cubicBezTo>
                  <a:cubicBezTo>
                    <a:pt x="93" y="90"/>
                    <a:pt x="81" y="90"/>
                    <a:pt x="70" y="90"/>
                  </a:cubicBezTo>
                  <a:cubicBezTo>
                    <a:pt x="59" y="90"/>
                    <a:pt x="47" y="90"/>
                    <a:pt x="36" y="90"/>
                  </a:cubicBezTo>
                  <a:cubicBezTo>
                    <a:pt x="34" y="90"/>
                    <a:pt x="32" y="90"/>
                    <a:pt x="29" y="90"/>
                  </a:cubicBezTo>
                  <a:cubicBezTo>
                    <a:pt x="26" y="90"/>
                    <a:pt x="23" y="91"/>
                    <a:pt x="19" y="91"/>
                  </a:cubicBezTo>
                  <a:cubicBezTo>
                    <a:pt x="11" y="91"/>
                    <a:pt x="6" y="89"/>
                    <a:pt x="5" y="85"/>
                  </a:cubicBezTo>
                  <a:cubicBezTo>
                    <a:pt x="5" y="87"/>
                    <a:pt x="5" y="88"/>
                    <a:pt x="5" y="90"/>
                  </a:cubicBezTo>
                  <a:cubicBezTo>
                    <a:pt x="6" y="90"/>
                    <a:pt x="7" y="91"/>
                    <a:pt x="7" y="91"/>
                  </a:cubicBezTo>
                  <a:cubicBezTo>
                    <a:pt x="7" y="91"/>
                    <a:pt x="8" y="91"/>
                    <a:pt x="8" y="91"/>
                  </a:cubicBezTo>
                  <a:cubicBezTo>
                    <a:pt x="8" y="91"/>
                    <a:pt x="8" y="90"/>
                    <a:pt x="8" y="90"/>
                  </a:cubicBezTo>
                  <a:cubicBezTo>
                    <a:pt x="9" y="90"/>
                    <a:pt x="9" y="90"/>
                    <a:pt x="9" y="91"/>
                  </a:cubicBezTo>
                  <a:cubicBezTo>
                    <a:pt x="9" y="91"/>
                    <a:pt x="10" y="91"/>
                    <a:pt x="9" y="92"/>
                  </a:cubicBezTo>
                  <a:cubicBezTo>
                    <a:pt x="9" y="92"/>
                    <a:pt x="9" y="92"/>
                    <a:pt x="9" y="92"/>
                  </a:cubicBezTo>
                  <a:cubicBezTo>
                    <a:pt x="10" y="92"/>
                    <a:pt x="11" y="93"/>
                    <a:pt x="12" y="93"/>
                  </a:cubicBezTo>
                  <a:cubicBezTo>
                    <a:pt x="12" y="92"/>
                    <a:pt x="13" y="92"/>
                    <a:pt x="13" y="91"/>
                  </a:cubicBezTo>
                  <a:cubicBezTo>
                    <a:pt x="14" y="91"/>
                    <a:pt x="14" y="91"/>
                    <a:pt x="14" y="91"/>
                  </a:cubicBezTo>
                  <a:cubicBezTo>
                    <a:pt x="14" y="91"/>
                    <a:pt x="15" y="91"/>
                    <a:pt x="15" y="92"/>
                  </a:cubicBezTo>
                  <a:cubicBezTo>
                    <a:pt x="15" y="92"/>
                    <a:pt x="15" y="93"/>
                    <a:pt x="15" y="93"/>
                  </a:cubicBezTo>
                  <a:cubicBezTo>
                    <a:pt x="14" y="93"/>
                    <a:pt x="14" y="93"/>
                    <a:pt x="14" y="93"/>
                  </a:cubicBezTo>
                  <a:cubicBezTo>
                    <a:pt x="15" y="93"/>
                    <a:pt x="15" y="93"/>
                    <a:pt x="16" y="93"/>
                  </a:cubicBezTo>
                  <a:cubicBezTo>
                    <a:pt x="16" y="93"/>
                    <a:pt x="17" y="92"/>
                    <a:pt x="17" y="92"/>
                  </a:cubicBezTo>
                  <a:cubicBezTo>
                    <a:pt x="17" y="91"/>
                    <a:pt x="18" y="91"/>
                    <a:pt x="18" y="91"/>
                  </a:cubicBezTo>
                  <a:cubicBezTo>
                    <a:pt x="18" y="91"/>
                    <a:pt x="18" y="91"/>
                    <a:pt x="18" y="91"/>
                  </a:cubicBezTo>
                  <a:cubicBezTo>
                    <a:pt x="19" y="92"/>
                    <a:pt x="19" y="92"/>
                    <a:pt x="19" y="93"/>
                  </a:cubicBezTo>
                  <a:cubicBezTo>
                    <a:pt x="18" y="93"/>
                    <a:pt x="18" y="93"/>
                    <a:pt x="18" y="93"/>
                  </a:cubicBezTo>
                  <a:cubicBezTo>
                    <a:pt x="19" y="93"/>
                    <a:pt x="19" y="93"/>
                    <a:pt x="19" y="93"/>
                  </a:cubicBezTo>
                  <a:cubicBezTo>
                    <a:pt x="20" y="93"/>
                    <a:pt x="20" y="93"/>
                    <a:pt x="21" y="93"/>
                  </a:cubicBezTo>
                  <a:cubicBezTo>
                    <a:pt x="21" y="93"/>
                    <a:pt x="22" y="92"/>
                    <a:pt x="22" y="92"/>
                  </a:cubicBezTo>
                  <a:cubicBezTo>
                    <a:pt x="22" y="91"/>
                    <a:pt x="22" y="91"/>
                    <a:pt x="23" y="91"/>
                  </a:cubicBezTo>
                  <a:cubicBezTo>
                    <a:pt x="23" y="91"/>
                    <a:pt x="23" y="91"/>
                    <a:pt x="23" y="91"/>
                  </a:cubicBezTo>
                  <a:cubicBezTo>
                    <a:pt x="24" y="92"/>
                    <a:pt x="24" y="92"/>
                    <a:pt x="24" y="93"/>
                  </a:cubicBezTo>
                  <a:cubicBezTo>
                    <a:pt x="23" y="93"/>
                    <a:pt x="23" y="93"/>
                    <a:pt x="23" y="93"/>
                  </a:cubicBezTo>
                  <a:cubicBezTo>
                    <a:pt x="24" y="93"/>
                    <a:pt x="25" y="93"/>
                    <a:pt x="26" y="93"/>
                  </a:cubicBezTo>
                  <a:cubicBezTo>
                    <a:pt x="26" y="92"/>
                    <a:pt x="27" y="92"/>
                    <a:pt x="27" y="91"/>
                  </a:cubicBezTo>
                  <a:cubicBezTo>
                    <a:pt x="28" y="91"/>
                    <a:pt x="28" y="91"/>
                    <a:pt x="28" y="91"/>
                  </a:cubicBezTo>
                  <a:cubicBezTo>
                    <a:pt x="28" y="91"/>
                    <a:pt x="29" y="91"/>
                    <a:pt x="29" y="91"/>
                  </a:cubicBezTo>
                  <a:cubicBezTo>
                    <a:pt x="29" y="91"/>
                    <a:pt x="29" y="92"/>
                    <a:pt x="29" y="92"/>
                  </a:cubicBezTo>
                  <a:cubicBezTo>
                    <a:pt x="29" y="92"/>
                    <a:pt x="29" y="93"/>
                    <a:pt x="28" y="93"/>
                  </a:cubicBezTo>
                  <a:cubicBezTo>
                    <a:pt x="29" y="93"/>
                    <a:pt x="29" y="93"/>
                    <a:pt x="29" y="93"/>
                  </a:cubicBezTo>
                  <a:cubicBezTo>
                    <a:pt x="31" y="93"/>
                    <a:pt x="32" y="93"/>
                    <a:pt x="33" y="93"/>
                  </a:cubicBezTo>
                  <a:cubicBezTo>
                    <a:pt x="34" y="90"/>
                    <a:pt x="34" y="90"/>
                    <a:pt x="34" y="90"/>
                  </a:cubicBezTo>
                  <a:cubicBezTo>
                    <a:pt x="34" y="90"/>
                    <a:pt x="35" y="90"/>
                    <a:pt x="35" y="90"/>
                  </a:cubicBezTo>
                  <a:cubicBezTo>
                    <a:pt x="35" y="90"/>
                    <a:pt x="35" y="90"/>
                    <a:pt x="36" y="90"/>
                  </a:cubicBezTo>
                  <a:cubicBezTo>
                    <a:pt x="36" y="91"/>
                    <a:pt x="36" y="91"/>
                    <a:pt x="36" y="92"/>
                  </a:cubicBezTo>
                  <a:cubicBezTo>
                    <a:pt x="35" y="92"/>
                    <a:pt x="35" y="92"/>
                    <a:pt x="35" y="92"/>
                  </a:cubicBezTo>
                  <a:cubicBezTo>
                    <a:pt x="35" y="92"/>
                    <a:pt x="35" y="92"/>
                    <a:pt x="36" y="92"/>
                  </a:cubicBezTo>
                  <a:cubicBezTo>
                    <a:pt x="36" y="92"/>
                    <a:pt x="37" y="92"/>
                    <a:pt x="38" y="92"/>
                  </a:cubicBezTo>
                  <a:cubicBezTo>
                    <a:pt x="39" y="91"/>
                    <a:pt x="39" y="91"/>
                    <a:pt x="39" y="91"/>
                  </a:cubicBezTo>
                  <a:cubicBezTo>
                    <a:pt x="40" y="91"/>
                    <a:pt x="40" y="90"/>
                    <a:pt x="40" y="90"/>
                  </a:cubicBezTo>
                  <a:cubicBezTo>
                    <a:pt x="40" y="90"/>
                    <a:pt x="41" y="91"/>
                    <a:pt x="41" y="91"/>
                  </a:cubicBezTo>
                  <a:cubicBezTo>
                    <a:pt x="41" y="91"/>
                    <a:pt x="41" y="92"/>
                    <a:pt x="41" y="92"/>
                  </a:cubicBezTo>
                  <a:cubicBezTo>
                    <a:pt x="41" y="92"/>
                    <a:pt x="41" y="92"/>
                    <a:pt x="41" y="92"/>
                  </a:cubicBezTo>
                  <a:cubicBezTo>
                    <a:pt x="42" y="92"/>
                    <a:pt x="43" y="92"/>
                    <a:pt x="44" y="92"/>
                  </a:cubicBezTo>
                  <a:cubicBezTo>
                    <a:pt x="45" y="92"/>
                    <a:pt x="45" y="91"/>
                    <a:pt x="45" y="91"/>
                  </a:cubicBezTo>
                  <a:cubicBezTo>
                    <a:pt x="45" y="91"/>
                    <a:pt x="46" y="90"/>
                    <a:pt x="46" y="90"/>
                  </a:cubicBezTo>
                  <a:cubicBezTo>
                    <a:pt x="46" y="90"/>
                    <a:pt x="46" y="90"/>
                    <a:pt x="46" y="90"/>
                  </a:cubicBezTo>
                  <a:cubicBezTo>
                    <a:pt x="47" y="91"/>
                    <a:pt x="47" y="91"/>
                    <a:pt x="47" y="92"/>
                  </a:cubicBezTo>
                  <a:cubicBezTo>
                    <a:pt x="47" y="92"/>
                    <a:pt x="47" y="92"/>
                    <a:pt x="46" y="93"/>
                  </a:cubicBezTo>
                  <a:cubicBezTo>
                    <a:pt x="48" y="93"/>
                    <a:pt x="49" y="93"/>
                    <a:pt x="50" y="93"/>
                  </a:cubicBezTo>
                  <a:cubicBezTo>
                    <a:pt x="50" y="92"/>
                    <a:pt x="50" y="92"/>
                    <a:pt x="50" y="92"/>
                  </a:cubicBezTo>
                  <a:cubicBezTo>
                    <a:pt x="51" y="92"/>
                    <a:pt x="51" y="91"/>
                    <a:pt x="51" y="90"/>
                  </a:cubicBezTo>
                  <a:cubicBezTo>
                    <a:pt x="52" y="90"/>
                    <a:pt x="52" y="90"/>
                    <a:pt x="52" y="90"/>
                  </a:cubicBezTo>
                  <a:cubicBezTo>
                    <a:pt x="52" y="90"/>
                    <a:pt x="53" y="90"/>
                    <a:pt x="53" y="90"/>
                  </a:cubicBezTo>
                  <a:cubicBezTo>
                    <a:pt x="53" y="90"/>
                    <a:pt x="53" y="91"/>
                    <a:pt x="53" y="91"/>
                  </a:cubicBezTo>
                  <a:cubicBezTo>
                    <a:pt x="53" y="92"/>
                    <a:pt x="53" y="92"/>
                    <a:pt x="52" y="93"/>
                  </a:cubicBezTo>
                  <a:cubicBezTo>
                    <a:pt x="54" y="93"/>
                    <a:pt x="56" y="93"/>
                    <a:pt x="58" y="93"/>
                  </a:cubicBezTo>
                  <a:cubicBezTo>
                    <a:pt x="58" y="92"/>
                    <a:pt x="59" y="91"/>
                    <a:pt x="59" y="91"/>
                  </a:cubicBezTo>
                  <a:cubicBezTo>
                    <a:pt x="59" y="90"/>
                    <a:pt x="59" y="90"/>
                    <a:pt x="60" y="90"/>
                  </a:cubicBezTo>
                  <a:cubicBezTo>
                    <a:pt x="60" y="90"/>
                    <a:pt x="60" y="90"/>
                    <a:pt x="60" y="90"/>
                  </a:cubicBezTo>
                  <a:cubicBezTo>
                    <a:pt x="61" y="91"/>
                    <a:pt x="61" y="91"/>
                    <a:pt x="61" y="92"/>
                  </a:cubicBezTo>
                  <a:cubicBezTo>
                    <a:pt x="60" y="92"/>
                    <a:pt x="60" y="92"/>
                    <a:pt x="60" y="93"/>
                  </a:cubicBezTo>
                  <a:cubicBezTo>
                    <a:pt x="61" y="93"/>
                    <a:pt x="62" y="93"/>
                    <a:pt x="63" y="93"/>
                  </a:cubicBezTo>
                  <a:cubicBezTo>
                    <a:pt x="63" y="92"/>
                    <a:pt x="64" y="91"/>
                    <a:pt x="64" y="91"/>
                  </a:cubicBezTo>
                  <a:cubicBezTo>
                    <a:pt x="64" y="90"/>
                    <a:pt x="65" y="90"/>
                    <a:pt x="65" y="90"/>
                  </a:cubicBezTo>
                  <a:cubicBezTo>
                    <a:pt x="65" y="90"/>
                    <a:pt x="65" y="90"/>
                    <a:pt x="66" y="90"/>
                  </a:cubicBezTo>
                  <a:cubicBezTo>
                    <a:pt x="66" y="91"/>
                    <a:pt x="66" y="91"/>
                    <a:pt x="66" y="92"/>
                  </a:cubicBezTo>
                  <a:cubicBezTo>
                    <a:pt x="66" y="92"/>
                    <a:pt x="65" y="92"/>
                    <a:pt x="65" y="93"/>
                  </a:cubicBezTo>
                  <a:cubicBezTo>
                    <a:pt x="66" y="93"/>
                    <a:pt x="66" y="93"/>
                    <a:pt x="67" y="93"/>
                  </a:cubicBezTo>
                  <a:cubicBezTo>
                    <a:pt x="67" y="93"/>
                    <a:pt x="67" y="92"/>
                    <a:pt x="67" y="92"/>
                  </a:cubicBezTo>
                  <a:cubicBezTo>
                    <a:pt x="67" y="92"/>
                    <a:pt x="68" y="92"/>
                    <a:pt x="68" y="92"/>
                  </a:cubicBezTo>
                  <a:cubicBezTo>
                    <a:pt x="68" y="92"/>
                    <a:pt x="68" y="92"/>
                    <a:pt x="69" y="92"/>
                  </a:cubicBezTo>
                  <a:cubicBezTo>
                    <a:pt x="69" y="92"/>
                    <a:pt x="69" y="92"/>
                    <a:pt x="69" y="93"/>
                  </a:cubicBezTo>
                  <a:cubicBezTo>
                    <a:pt x="69" y="93"/>
                    <a:pt x="70" y="93"/>
                    <a:pt x="70" y="93"/>
                  </a:cubicBezTo>
                  <a:cubicBezTo>
                    <a:pt x="70" y="93"/>
                    <a:pt x="70" y="93"/>
                    <a:pt x="70" y="93"/>
                  </a:cubicBezTo>
                  <a:cubicBezTo>
                    <a:pt x="71" y="92"/>
                    <a:pt x="71" y="92"/>
                    <a:pt x="71" y="92"/>
                  </a:cubicBezTo>
                  <a:cubicBezTo>
                    <a:pt x="71" y="91"/>
                    <a:pt x="72" y="91"/>
                    <a:pt x="72" y="91"/>
                  </a:cubicBezTo>
                  <a:cubicBezTo>
                    <a:pt x="72" y="91"/>
                    <a:pt x="72" y="91"/>
                    <a:pt x="73" y="91"/>
                  </a:cubicBezTo>
                  <a:cubicBezTo>
                    <a:pt x="73" y="92"/>
                    <a:pt x="73" y="92"/>
                    <a:pt x="73" y="93"/>
                  </a:cubicBezTo>
                  <a:cubicBezTo>
                    <a:pt x="74" y="93"/>
                    <a:pt x="74" y="93"/>
                    <a:pt x="75" y="93"/>
                  </a:cubicBezTo>
                  <a:cubicBezTo>
                    <a:pt x="76" y="92"/>
                    <a:pt x="76" y="92"/>
                    <a:pt x="76" y="92"/>
                  </a:cubicBezTo>
                  <a:cubicBezTo>
                    <a:pt x="76" y="91"/>
                    <a:pt x="76" y="91"/>
                    <a:pt x="77" y="91"/>
                  </a:cubicBezTo>
                  <a:cubicBezTo>
                    <a:pt x="77" y="91"/>
                    <a:pt x="77" y="91"/>
                    <a:pt x="77" y="91"/>
                  </a:cubicBezTo>
                  <a:cubicBezTo>
                    <a:pt x="78" y="91"/>
                    <a:pt x="78" y="91"/>
                    <a:pt x="78" y="91"/>
                  </a:cubicBezTo>
                  <a:cubicBezTo>
                    <a:pt x="78" y="92"/>
                    <a:pt x="78" y="92"/>
                    <a:pt x="78" y="93"/>
                  </a:cubicBezTo>
                  <a:cubicBezTo>
                    <a:pt x="77" y="93"/>
                    <a:pt x="77" y="93"/>
                    <a:pt x="77" y="93"/>
                  </a:cubicBezTo>
                  <a:cubicBezTo>
                    <a:pt x="78" y="93"/>
                    <a:pt x="79" y="93"/>
                    <a:pt x="79" y="93"/>
                  </a:cubicBezTo>
                  <a:cubicBezTo>
                    <a:pt x="80" y="92"/>
                    <a:pt x="80" y="92"/>
                    <a:pt x="80" y="92"/>
                  </a:cubicBezTo>
                  <a:cubicBezTo>
                    <a:pt x="80" y="92"/>
                    <a:pt x="80" y="92"/>
                    <a:pt x="81" y="92"/>
                  </a:cubicBezTo>
                  <a:cubicBezTo>
                    <a:pt x="81" y="92"/>
                    <a:pt x="81" y="92"/>
                    <a:pt x="81" y="92"/>
                  </a:cubicBezTo>
                  <a:cubicBezTo>
                    <a:pt x="82" y="92"/>
                    <a:pt x="82" y="92"/>
                    <a:pt x="82" y="93"/>
                  </a:cubicBezTo>
                  <a:cubicBezTo>
                    <a:pt x="82" y="93"/>
                    <a:pt x="82" y="93"/>
                    <a:pt x="83" y="93"/>
                  </a:cubicBezTo>
                  <a:cubicBezTo>
                    <a:pt x="83" y="92"/>
                    <a:pt x="84" y="92"/>
                    <a:pt x="84" y="91"/>
                  </a:cubicBezTo>
                  <a:cubicBezTo>
                    <a:pt x="84" y="91"/>
                    <a:pt x="85" y="91"/>
                    <a:pt x="85" y="91"/>
                  </a:cubicBezTo>
                  <a:cubicBezTo>
                    <a:pt x="85" y="91"/>
                    <a:pt x="85" y="91"/>
                    <a:pt x="85" y="91"/>
                  </a:cubicBezTo>
                  <a:cubicBezTo>
                    <a:pt x="86" y="91"/>
                    <a:pt x="86" y="92"/>
                    <a:pt x="86" y="92"/>
                  </a:cubicBezTo>
                  <a:cubicBezTo>
                    <a:pt x="85" y="92"/>
                    <a:pt x="85" y="93"/>
                    <a:pt x="85" y="93"/>
                  </a:cubicBezTo>
                  <a:cubicBezTo>
                    <a:pt x="87" y="93"/>
                    <a:pt x="88" y="93"/>
                    <a:pt x="90" y="93"/>
                  </a:cubicBezTo>
                  <a:cubicBezTo>
                    <a:pt x="91" y="91"/>
                    <a:pt x="91" y="91"/>
                    <a:pt x="91" y="91"/>
                  </a:cubicBezTo>
                  <a:cubicBezTo>
                    <a:pt x="91" y="91"/>
                    <a:pt x="91" y="91"/>
                    <a:pt x="92" y="91"/>
                  </a:cubicBezTo>
                  <a:cubicBezTo>
                    <a:pt x="92" y="91"/>
                    <a:pt x="92" y="91"/>
                    <a:pt x="92" y="91"/>
                  </a:cubicBezTo>
                  <a:cubicBezTo>
                    <a:pt x="92" y="91"/>
                    <a:pt x="93" y="92"/>
                    <a:pt x="92" y="92"/>
                  </a:cubicBezTo>
                  <a:cubicBezTo>
                    <a:pt x="92" y="93"/>
                    <a:pt x="92" y="93"/>
                    <a:pt x="92" y="93"/>
                  </a:cubicBezTo>
                  <a:cubicBezTo>
                    <a:pt x="93" y="93"/>
                    <a:pt x="94" y="93"/>
                    <a:pt x="94" y="93"/>
                  </a:cubicBezTo>
                  <a:cubicBezTo>
                    <a:pt x="95" y="92"/>
                    <a:pt x="96" y="92"/>
                    <a:pt x="97" y="91"/>
                  </a:cubicBezTo>
                  <a:cubicBezTo>
                    <a:pt x="97" y="91"/>
                    <a:pt x="97" y="91"/>
                    <a:pt x="97" y="91"/>
                  </a:cubicBezTo>
                  <a:cubicBezTo>
                    <a:pt x="97" y="91"/>
                    <a:pt x="98" y="91"/>
                    <a:pt x="98" y="91"/>
                  </a:cubicBezTo>
                  <a:cubicBezTo>
                    <a:pt x="98" y="91"/>
                    <a:pt x="98" y="92"/>
                    <a:pt x="98" y="92"/>
                  </a:cubicBezTo>
                  <a:cubicBezTo>
                    <a:pt x="98" y="93"/>
                    <a:pt x="97" y="93"/>
                    <a:pt x="97" y="93"/>
                  </a:cubicBezTo>
                  <a:cubicBezTo>
                    <a:pt x="98" y="93"/>
                    <a:pt x="99" y="93"/>
                    <a:pt x="101" y="93"/>
                  </a:cubicBezTo>
                  <a:cubicBezTo>
                    <a:pt x="101" y="92"/>
                    <a:pt x="102" y="92"/>
                    <a:pt x="102" y="91"/>
                  </a:cubicBezTo>
                  <a:cubicBezTo>
                    <a:pt x="103" y="91"/>
                    <a:pt x="103" y="91"/>
                    <a:pt x="103" y="91"/>
                  </a:cubicBezTo>
                  <a:cubicBezTo>
                    <a:pt x="103" y="91"/>
                    <a:pt x="104" y="91"/>
                    <a:pt x="104" y="91"/>
                  </a:cubicBezTo>
                  <a:cubicBezTo>
                    <a:pt x="104" y="92"/>
                    <a:pt x="104" y="92"/>
                    <a:pt x="104" y="93"/>
                  </a:cubicBezTo>
                  <a:cubicBezTo>
                    <a:pt x="103" y="93"/>
                    <a:pt x="103" y="93"/>
                    <a:pt x="103" y="93"/>
                  </a:cubicBezTo>
                  <a:cubicBezTo>
                    <a:pt x="104" y="93"/>
                    <a:pt x="104" y="93"/>
                    <a:pt x="104" y="93"/>
                  </a:cubicBezTo>
                  <a:cubicBezTo>
                    <a:pt x="105" y="93"/>
                    <a:pt x="106" y="93"/>
                    <a:pt x="106" y="93"/>
                  </a:cubicBezTo>
                  <a:cubicBezTo>
                    <a:pt x="107" y="92"/>
                    <a:pt x="107" y="92"/>
                    <a:pt x="108" y="91"/>
                  </a:cubicBezTo>
                  <a:cubicBezTo>
                    <a:pt x="108" y="91"/>
                    <a:pt x="108" y="91"/>
                    <a:pt x="109" y="91"/>
                  </a:cubicBezTo>
                  <a:cubicBezTo>
                    <a:pt x="109" y="91"/>
                    <a:pt x="109" y="91"/>
                    <a:pt x="109" y="91"/>
                  </a:cubicBezTo>
                  <a:cubicBezTo>
                    <a:pt x="110" y="92"/>
                    <a:pt x="110" y="92"/>
                    <a:pt x="109" y="93"/>
                  </a:cubicBezTo>
                  <a:cubicBezTo>
                    <a:pt x="109" y="93"/>
                    <a:pt x="109" y="93"/>
                    <a:pt x="109" y="93"/>
                  </a:cubicBezTo>
                  <a:cubicBezTo>
                    <a:pt x="110" y="93"/>
                    <a:pt x="111" y="93"/>
                    <a:pt x="111" y="93"/>
                  </a:cubicBezTo>
                  <a:cubicBezTo>
                    <a:pt x="112" y="93"/>
                    <a:pt x="112" y="92"/>
                    <a:pt x="113" y="92"/>
                  </a:cubicBezTo>
                  <a:cubicBezTo>
                    <a:pt x="113" y="91"/>
                    <a:pt x="113" y="91"/>
                    <a:pt x="114" y="91"/>
                  </a:cubicBezTo>
                  <a:cubicBezTo>
                    <a:pt x="114" y="91"/>
                    <a:pt x="114" y="91"/>
                    <a:pt x="114" y="91"/>
                  </a:cubicBezTo>
                  <a:cubicBezTo>
                    <a:pt x="115" y="92"/>
                    <a:pt x="115" y="92"/>
                    <a:pt x="114" y="93"/>
                  </a:cubicBezTo>
                  <a:cubicBezTo>
                    <a:pt x="114" y="93"/>
                    <a:pt x="114" y="93"/>
                    <a:pt x="114" y="93"/>
                  </a:cubicBezTo>
                  <a:cubicBezTo>
                    <a:pt x="115" y="93"/>
                    <a:pt x="116" y="93"/>
                    <a:pt x="117" y="93"/>
                  </a:cubicBezTo>
                  <a:cubicBezTo>
                    <a:pt x="117" y="92"/>
                    <a:pt x="118" y="92"/>
                    <a:pt x="119" y="91"/>
                  </a:cubicBezTo>
                  <a:cubicBezTo>
                    <a:pt x="119" y="91"/>
                    <a:pt x="119" y="91"/>
                    <a:pt x="119" y="91"/>
                  </a:cubicBezTo>
                  <a:cubicBezTo>
                    <a:pt x="120" y="91"/>
                    <a:pt x="120" y="91"/>
                    <a:pt x="120" y="91"/>
                  </a:cubicBezTo>
                  <a:cubicBezTo>
                    <a:pt x="120" y="92"/>
                    <a:pt x="120" y="92"/>
                    <a:pt x="120" y="93"/>
                  </a:cubicBezTo>
                  <a:cubicBezTo>
                    <a:pt x="120" y="93"/>
                    <a:pt x="120" y="93"/>
                    <a:pt x="120" y="93"/>
                  </a:cubicBezTo>
                  <a:cubicBezTo>
                    <a:pt x="121" y="93"/>
                    <a:pt x="122" y="93"/>
                    <a:pt x="122" y="92"/>
                  </a:cubicBezTo>
                  <a:cubicBezTo>
                    <a:pt x="123" y="92"/>
                    <a:pt x="123" y="91"/>
                    <a:pt x="124" y="90"/>
                  </a:cubicBezTo>
                  <a:cubicBezTo>
                    <a:pt x="124" y="90"/>
                    <a:pt x="124" y="90"/>
                    <a:pt x="125" y="90"/>
                  </a:cubicBezTo>
                  <a:cubicBezTo>
                    <a:pt x="125" y="90"/>
                    <a:pt x="125" y="90"/>
                    <a:pt x="125" y="90"/>
                  </a:cubicBezTo>
                  <a:cubicBezTo>
                    <a:pt x="126" y="90"/>
                    <a:pt x="126" y="91"/>
                    <a:pt x="125" y="91"/>
                  </a:cubicBezTo>
                  <a:cubicBezTo>
                    <a:pt x="125" y="91"/>
                    <a:pt x="125" y="91"/>
                    <a:pt x="125" y="91"/>
                  </a:cubicBezTo>
                  <a:cubicBezTo>
                    <a:pt x="126" y="91"/>
                    <a:pt x="127" y="91"/>
                    <a:pt x="128" y="90"/>
                  </a:cubicBezTo>
                  <a:cubicBezTo>
                    <a:pt x="128" y="88"/>
                    <a:pt x="128" y="87"/>
                    <a:pt x="128" y="85"/>
                  </a:cubicBezTo>
                  <a:cubicBezTo>
                    <a:pt x="128" y="85"/>
                    <a:pt x="128" y="84"/>
                    <a:pt x="129" y="84"/>
                  </a:cubicBezTo>
                  <a:cubicBezTo>
                    <a:pt x="129" y="84"/>
                    <a:pt x="129" y="84"/>
                    <a:pt x="129" y="84"/>
                  </a:cubicBezTo>
                  <a:cubicBezTo>
                    <a:pt x="130" y="84"/>
                    <a:pt x="130" y="84"/>
                    <a:pt x="130" y="85"/>
                  </a:cubicBezTo>
                  <a:cubicBezTo>
                    <a:pt x="130" y="85"/>
                    <a:pt x="130" y="85"/>
                    <a:pt x="130" y="84"/>
                  </a:cubicBezTo>
                  <a:cubicBezTo>
                    <a:pt x="130" y="79"/>
                    <a:pt x="130" y="74"/>
                    <a:pt x="130" y="69"/>
                  </a:cubicBezTo>
                  <a:cubicBezTo>
                    <a:pt x="130" y="66"/>
                    <a:pt x="130" y="64"/>
                    <a:pt x="130" y="61"/>
                  </a:cubicBezTo>
                  <a:cubicBezTo>
                    <a:pt x="130" y="23"/>
                    <a:pt x="130" y="23"/>
                    <a:pt x="130" y="23"/>
                  </a:cubicBezTo>
                  <a:cubicBezTo>
                    <a:pt x="130" y="22"/>
                    <a:pt x="130" y="21"/>
                    <a:pt x="131" y="20"/>
                  </a:cubicBezTo>
                  <a:cubicBezTo>
                    <a:pt x="131" y="15"/>
                    <a:pt x="131" y="7"/>
                    <a:pt x="128" y="3"/>
                  </a:cubicBezTo>
                  <a:cubicBezTo>
                    <a:pt x="127" y="2"/>
                    <a:pt x="125" y="1"/>
                    <a:pt x="123" y="1"/>
                  </a:cubicBezTo>
                  <a:cubicBezTo>
                    <a:pt x="39" y="1"/>
                    <a:pt x="39" y="1"/>
                    <a:pt x="39" y="1"/>
                  </a:cubicBezTo>
                  <a:cubicBezTo>
                    <a:pt x="36" y="1"/>
                    <a:pt x="33" y="1"/>
                    <a:pt x="30" y="1"/>
                  </a:cubicBezTo>
                  <a:cubicBezTo>
                    <a:pt x="26" y="1"/>
                    <a:pt x="22" y="0"/>
                    <a:pt x="19"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11"/>
            <p:cNvSpPr>
              <a:spLocks noEditPoints="1"/>
            </p:cNvSpPr>
            <p:nvPr/>
          </p:nvSpPr>
          <p:spPr bwMode="auto">
            <a:xfrm>
              <a:off x="5509960" y="5146095"/>
              <a:ext cx="861885" cy="238287"/>
            </a:xfrm>
            <a:custGeom>
              <a:avLst/>
              <a:gdLst>
                <a:gd name="T0" fmla="*/ 4 w 72"/>
                <a:gd name="T1" fmla="*/ 20 h 20"/>
                <a:gd name="T2" fmla="*/ 6 w 72"/>
                <a:gd name="T3" fmla="*/ 18 h 20"/>
                <a:gd name="T4" fmla="*/ 7 w 72"/>
                <a:gd name="T5" fmla="*/ 19 h 20"/>
                <a:gd name="T6" fmla="*/ 10 w 72"/>
                <a:gd name="T7" fmla="*/ 18 h 20"/>
                <a:gd name="T8" fmla="*/ 11 w 72"/>
                <a:gd name="T9" fmla="*/ 19 h 20"/>
                <a:gd name="T10" fmla="*/ 15 w 72"/>
                <a:gd name="T11" fmla="*/ 18 h 20"/>
                <a:gd name="T12" fmla="*/ 17 w 72"/>
                <a:gd name="T13" fmla="*/ 19 h 20"/>
                <a:gd name="T14" fmla="*/ 20 w 72"/>
                <a:gd name="T15" fmla="*/ 19 h 20"/>
                <a:gd name="T16" fmla="*/ 22 w 72"/>
                <a:gd name="T17" fmla="*/ 19 h 20"/>
                <a:gd name="T18" fmla="*/ 25 w 72"/>
                <a:gd name="T19" fmla="*/ 18 h 20"/>
                <a:gd name="T20" fmla="*/ 27 w 72"/>
                <a:gd name="T21" fmla="*/ 19 h 20"/>
                <a:gd name="T22" fmla="*/ 31 w 72"/>
                <a:gd name="T23" fmla="*/ 18 h 20"/>
                <a:gd name="T24" fmla="*/ 32 w 72"/>
                <a:gd name="T25" fmla="*/ 19 h 20"/>
                <a:gd name="T26" fmla="*/ 37 w 72"/>
                <a:gd name="T27" fmla="*/ 17 h 20"/>
                <a:gd name="T28" fmla="*/ 3 w 72"/>
                <a:gd name="T29" fmla="*/ 17 h 20"/>
                <a:gd name="T30" fmla="*/ 0 w 72"/>
                <a:gd name="T31" fmla="*/ 17 h 20"/>
                <a:gd name="T32" fmla="*/ 18 w 72"/>
                <a:gd name="T33" fmla="*/ 0 h 20"/>
                <a:gd name="T34" fmla="*/ 18 w 72"/>
                <a:gd name="T35" fmla="*/ 10 h 20"/>
                <a:gd name="T36" fmla="*/ 9 w 72"/>
                <a:gd name="T37" fmla="*/ 11 h 20"/>
                <a:gd name="T38" fmla="*/ 2 w 72"/>
                <a:gd name="T39" fmla="*/ 12 h 20"/>
                <a:gd name="T40" fmla="*/ 3 w 72"/>
                <a:gd name="T41" fmla="*/ 16 h 20"/>
                <a:gd name="T42" fmla="*/ 5 w 72"/>
                <a:gd name="T43" fmla="*/ 14 h 20"/>
                <a:gd name="T44" fmla="*/ 10 w 72"/>
                <a:gd name="T45" fmla="*/ 14 h 20"/>
                <a:gd name="T46" fmla="*/ 21 w 72"/>
                <a:gd name="T47" fmla="*/ 9 h 20"/>
                <a:gd name="T48" fmla="*/ 54 w 72"/>
                <a:gd name="T49" fmla="*/ 0 h 20"/>
                <a:gd name="T50" fmla="*/ 51 w 72"/>
                <a:gd name="T51" fmla="*/ 5 h 20"/>
                <a:gd name="T52" fmla="*/ 54 w 72"/>
                <a:gd name="T53" fmla="*/ 13 h 20"/>
                <a:gd name="T54" fmla="*/ 69 w 72"/>
                <a:gd name="T55" fmla="*/ 17 h 20"/>
                <a:gd name="T56" fmla="*/ 38 w 72"/>
                <a:gd name="T57" fmla="*/ 19 h 20"/>
                <a:gd name="T58" fmla="*/ 43 w 72"/>
                <a:gd name="T59" fmla="*/ 18 h 20"/>
                <a:gd name="T60" fmla="*/ 44 w 72"/>
                <a:gd name="T61" fmla="*/ 19 h 20"/>
                <a:gd name="T62" fmla="*/ 49 w 72"/>
                <a:gd name="T63" fmla="*/ 17 h 20"/>
                <a:gd name="T64" fmla="*/ 50 w 72"/>
                <a:gd name="T65" fmla="*/ 19 h 20"/>
                <a:gd name="T66" fmla="*/ 54 w 72"/>
                <a:gd name="T67" fmla="*/ 18 h 20"/>
                <a:gd name="T68" fmla="*/ 56 w 72"/>
                <a:gd name="T69" fmla="*/ 19 h 20"/>
                <a:gd name="T70" fmla="*/ 59 w 72"/>
                <a:gd name="T71" fmla="*/ 18 h 20"/>
                <a:gd name="T72" fmla="*/ 61 w 72"/>
                <a:gd name="T73" fmla="*/ 19 h 20"/>
                <a:gd name="T74" fmla="*/ 64 w 72"/>
                <a:gd name="T75" fmla="*/ 18 h 20"/>
                <a:gd name="T76" fmla="*/ 65 w 72"/>
                <a:gd name="T77" fmla="*/ 20 h 20"/>
                <a:gd name="T78" fmla="*/ 67 w 72"/>
                <a:gd name="T79" fmla="*/ 19 h 20"/>
                <a:gd name="T80" fmla="*/ 69 w 72"/>
                <a:gd name="T81" fmla="*/ 20 h 20"/>
                <a:gd name="T82" fmla="*/ 69 w 72"/>
                <a:gd name="T83" fmla="*/ 20 h 20"/>
                <a:gd name="T84" fmla="*/ 72 w 72"/>
                <a:gd name="T85" fmla="*/ 17 h 20"/>
                <a:gd name="T86" fmla="*/ 54 w 72"/>
                <a:gd name="T87" fmla="*/ 10 h 20"/>
                <a:gd name="T88" fmla="*/ 54 w 72"/>
                <a:gd name="T8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20">
                  <a:moveTo>
                    <a:pt x="3" y="17"/>
                  </a:moveTo>
                  <a:cubicBezTo>
                    <a:pt x="3" y="18"/>
                    <a:pt x="3" y="19"/>
                    <a:pt x="3" y="20"/>
                  </a:cubicBezTo>
                  <a:cubicBezTo>
                    <a:pt x="3" y="20"/>
                    <a:pt x="3" y="20"/>
                    <a:pt x="4" y="20"/>
                  </a:cubicBezTo>
                  <a:cubicBezTo>
                    <a:pt x="4" y="20"/>
                    <a:pt x="4" y="20"/>
                    <a:pt x="4" y="20"/>
                  </a:cubicBezTo>
                  <a:cubicBezTo>
                    <a:pt x="4" y="20"/>
                    <a:pt x="4" y="20"/>
                    <a:pt x="4" y="20"/>
                  </a:cubicBezTo>
                  <a:cubicBezTo>
                    <a:pt x="6" y="18"/>
                    <a:pt x="6" y="18"/>
                    <a:pt x="6" y="18"/>
                  </a:cubicBezTo>
                  <a:cubicBezTo>
                    <a:pt x="6" y="17"/>
                    <a:pt x="6" y="17"/>
                    <a:pt x="6" y="17"/>
                  </a:cubicBezTo>
                  <a:cubicBezTo>
                    <a:pt x="6" y="17"/>
                    <a:pt x="7" y="17"/>
                    <a:pt x="7" y="18"/>
                  </a:cubicBezTo>
                  <a:cubicBezTo>
                    <a:pt x="7" y="18"/>
                    <a:pt x="7" y="18"/>
                    <a:pt x="7" y="19"/>
                  </a:cubicBezTo>
                  <a:cubicBezTo>
                    <a:pt x="7" y="20"/>
                    <a:pt x="7" y="20"/>
                    <a:pt x="7" y="20"/>
                  </a:cubicBezTo>
                  <a:cubicBezTo>
                    <a:pt x="8" y="20"/>
                    <a:pt x="8" y="20"/>
                    <a:pt x="8" y="20"/>
                  </a:cubicBezTo>
                  <a:cubicBezTo>
                    <a:pt x="9" y="19"/>
                    <a:pt x="9" y="18"/>
                    <a:pt x="10" y="18"/>
                  </a:cubicBezTo>
                  <a:cubicBezTo>
                    <a:pt x="10" y="18"/>
                    <a:pt x="10" y="18"/>
                    <a:pt x="11" y="18"/>
                  </a:cubicBezTo>
                  <a:cubicBezTo>
                    <a:pt x="11" y="18"/>
                    <a:pt x="11" y="18"/>
                    <a:pt x="11" y="18"/>
                  </a:cubicBezTo>
                  <a:cubicBezTo>
                    <a:pt x="12" y="18"/>
                    <a:pt x="12" y="19"/>
                    <a:pt x="11" y="19"/>
                  </a:cubicBezTo>
                  <a:cubicBezTo>
                    <a:pt x="11" y="19"/>
                    <a:pt x="11" y="19"/>
                    <a:pt x="11" y="20"/>
                  </a:cubicBezTo>
                  <a:cubicBezTo>
                    <a:pt x="14" y="20"/>
                    <a:pt x="14" y="20"/>
                    <a:pt x="14" y="20"/>
                  </a:cubicBezTo>
                  <a:cubicBezTo>
                    <a:pt x="15" y="18"/>
                    <a:pt x="15" y="18"/>
                    <a:pt x="15" y="18"/>
                  </a:cubicBezTo>
                  <a:cubicBezTo>
                    <a:pt x="15" y="18"/>
                    <a:pt x="15" y="18"/>
                    <a:pt x="16" y="18"/>
                  </a:cubicBezTo>
                  <a:cubicBezTo>
                    <a:pt x="16" y="18"/>
                    <a:pt x="16" y="18"/>
                    <a:pt x="16" y="18"/>
                  </a:cubicBezTo>
                  <a:cubicBezTo>
                    <a:pt x="17" y="18"/>
                    <a:pt x="17" y="19"/>
                    <a:pt x="17" y="19"/>
                  </a:cubicBezTo>
                  <a:cubicBezTo>
                    <a:pt x="16" y="20"/>
                    <a:pt x="16" y="20"/>
                    <a:pt x="16" y="20"/>
                  </a:cubicBezTo>
                  <a:cubicBezTo>
                    <a:pt x="20" y="20"/>
                    <a:pt x="20" y="20"/>
                    <a:pt x="20" y="20"/>
                  </a:cubicBezTo>
                  <a:cubicBezTo>
                    <a:pt x="20" y="19"/>
                    <a:pt x="20" y="19"/>
                    <a:pt x="20" y="19"/>
                  </a:cubicBezTo>
                  <a:cubicBezTo>
                    <a:pt x="20" y="18"/>
                    <a:pt x="21" y="18"/>
                    <a:pt x="21" y="18"/>
                  </a:cubicBezTo>
                  <a:cubicBezTo>
                    <a:pt x="21" y="18"/>
                    <a:pt x="21" y="18"/>
                    <a:pt x="21" y="18"/>
                  </a:cubicBezTo>
                  <a:cubicBezTo>
                    <a:pt x="22" y="18"/>
                    <a:pt x="22" y="19"/>
                    <a:pt x="22" y="19"/>
                  </a:cubicBezTo>
                  <a:cubicBezTo>
                    <a:pt x="22" y="19"/>
                    <a:pt x="22" y="19"/>
                    <a:pt x="22" y="20"/>
                  </a:cubicBezTo>
                  <a:cubicBezTo>
                    <a:pt x="24" y="20"/>
                    <a:pt x="24" y="20"/>
                    <a:pt x="24" y="20"/>
                  </a:cubicBezTo>
                  <a:cubicBezTo>
                    <a:pt x="24" y="19"/>
                    <a:pt x="25" y="18"/>
                    <a:pt x="25" y="18"/>
                  </a:cubicBezTo>
                  <a:cubicBezTo>
                    <a:pt x="25" y="18"/>
                    <a:pt x="26" y="18"/>
                    <a:pt x="26" y="18"/>
                  </a:cubicBezTo>
                  <a:cubicBezTo>
                    <a:pt x="26" y="18"/>
                    <a:pt x="26" y="18"/>
                    <a:pt x="26" y="18"/>
                  </a:cubicBezTo>
                  <a:cubicBezTo>
                    <a:pt x="27" y="18"/>
                    <a:pt x="27" y="19"/>
                    <a:pt x="27" y="19"/>
                  </a:cubicBezTo>
                  <a:cubicBezTo>
                    <a:pt x="26" y="19"/>
                    <a:pt x="26" y="19"/>
                    <a:pt x="26" y="20"/>
                  </a:cubicBezTo>
                  <a:cubicBezTo>
                    <a:pt x="29" y="20"/>
                    <a:pt x="29" y="20"/>
                    <a:pt x="29" y="20"/>
                  </a:cubicBezTo>
                  <a:cubicBezTo>
                    <a:pt x="30" y="19"/>
                    <a:pt x="30" y="18"/>
                    <a:pt x="31" y="18"/>
                  </a:cubicBezTo>
                  <a:cubicBezTo>
                    <a:pt x="31" y="18"/>
                    <a:pt x="31" y="18"/>
                    <a:pt x="32" y="18"/>
                  </a:cubicBezTo>
                  <a:cubicBezTo>
                    <a:pt x="32" y="18"/>
                    <a:pt x="32" y="18"/>
                    <a:pt x="32" y="18"/>
                  </a:cubicBezTo>
                  <a:cubicBezTo>
                    <a:pt x="33" y="18"/>
                    <a:pt x="33" y="19"/>
                    <a:pt x="32" y="19"/>
                  </a:cubicBezTo>
                  <a:cubicBezTo>
                    <a:pt x="32" y="19"/>
                    <a:pt x="32" y="19"/>
                    <a:pt x="32" y="20"/>
                  </a:cubicBezTo>
                  <a:cubicBezTo>
                    <a:pt x="34" y="20"/>
                    <a:pt x="34" y="20"/>
                    <a:pt x="34" y="20"/>
                  </a:cubicBezTo>
                  <a:cubicBezTo>
                    <a:pt x="35" y="19"/>
                    <a:pt x="36" y="18"/>
                    <a:pt x="37" y="17"/>
                  </a:cubicBezTo>
                  <a:cubicBezTo>
                    <a:pt x="37" y="17"/>
                    <a:pt x="37" y="17"/>
                    <a:pt x="37" y="17"/>
                  </a:cubicBezTo>
                  <a:cubicBezTo>
                    <a:pt x="4" y="17"/>
                    <a:pt x="4" y="17"/>
                    <a:pt x="4" y="17"/>
                  </a:cubicBezTo>
                  <a:cubicBezTo>
                    <a:pt x="3" y="17"/>
                    <a:pt x="3" y="17"/>
                    <a:pt x="3" y="17"/>
                  </a:cubicBezTo>
                  <a:cubicBezTo>
                    <a:pt x="3" y="17"/>
                    <a:pt x="3" y="17"/>
                    <a:pt x="3" y="17"/>
                  </a:cubicBezTo>
                  <a:moveTo>
                    <a:pt x="0" y="16"/>
                  </a:moveTo>
                  <a:cubicBezTo>
                    <a:pt x="0" y="16"/>
                    <a:pt x="0" y="17"/>
                    <a:pt x="0" y="17"/>
                  </a:cubicBezTo>
                  <a:cubicBezTo>
                    <a:pt x="0" y="16"/>
                    <a:pt x="0" y="16"/>
                    <a:pt x="0" y="16"/>
                  </a:cubicBezTo>
                  <a:moveTo>
                    <a:pt x="21" y="0"/>
                  </a:moveTo>
                  <a:cubicBezTo>
                    <a:pt x="20" y="0"/>
                    <a:pt x="19" y="0"/>
                    <a:pt x="18" y="0"/>
                  </a:cubicBezTo>
                  <a:cubicBezTo>
                    <a:pt x="18" y="1"/>
                    <a:pt x="18" y="2"/>
                    <a:pt x="18" y="2"/>
                  </a:cubicBezTo>
                  <a:cubicBezTo>
                    <a:pt x="18" y="4"/>
                    <a:pt x="18" y="6"/>
                    <a:pt x="18" y="9"/>
                  </a:cubicBezTo>
                  <a:cubicBezTo>
                    <a:pt x="18" y="10"/>
                    <a:pt x="18" y="10"/>
                    <a:pt x="18" y="10"/>
                  </a:cubicBezTo>
                  <a:cubicBezTo>
                    <a:pt x="17" y="11"/>
                    <a:pt x="16" y="11"/>
                    <a:pt x="14" y="11"/>
                  </a:cubicBezTo>
                  <a:cubicBezTo>
                    <a:pt x="12" y="11"/>
                    <a:pt x="11" y="11"/>
                    <a:pt x="10" y="11"/>
                  </a:cubicBezTo>
                  <a:cubicBezTo>
                    <a:pt x="10" y="11"/>
                    <a:pt x="10" y="11"/>
                    <a:pt x="9" y="11"/>
                  </a:cubicBezTo>
                  <a:cubicBezTo>
                    <a:pt x="9" y="11"/>
                    <a:pt x="8" y="11"/>
                    <a:pt x="7" y="11"/>
                  </a:cubicBezTo>
                  <a:cubicBezTo>
                    <a:pt x="7" y="11"/>
                    <a:pt x="6" y="11"/>
                    <a:pt x="5" y="11"/>
                  </a:cubicBezTo>
                  <a:cubicBezTo>
                    <a:pt x="4" y="11"/>
                    <a:pt x="3" y="11"/>
                    <a:pt x="2" y="12"/>
                  </a:cubicBezTo>
                  <a:cubicBezTo>
                    <a:pt x="1" y="13"/>
                    <a:pt x="0" y="14"/>
                    <a:pt x="0" y="16"/>
                  </a:cubicBezTo>
                  <a:cubicBezTo>
                    <a:pt x="0" y="15"/>
                    <a:pt x="1" y="14"/>
                    <a:pt x="2" y="14"/>
                  </a:cubicBezTo>
                  <a:cubicBezTo>
                    <a:pt x="2" y="14"/>
                    <a:pt x="3" y="15"/>
                    <a:pt x="3" y="16"/>
                  </a:cubicBezTo>
                  <a:cubicBezTo>
                    <a:pt x="3" y="16"/>
                    <a:pt x="3" y="16"/>
                    <a:pt x="3" y="16"/>
                  </a:cubicBezTo>
                  <a:cubicBezTo>
                    <a:pt x="3" y="15"/>
                    <a:pt x="3" y="14"/>
                    <a:pt x="3" y="14"/>
                  </a:cubicBezTo>
                  <a:cubicBezTo>
                    <a:pt x="4" y="14"/>
                    <a:pt x="5" y="14"/>
                    <a:pt x="5" y="14"/>
                  </a:cubicBezTo>
                  <a:cubicBezTo>
                    <a:pt x="6" y="14"/>
                    <a:pt x="7" y="14"/>
                    <a:pt x="7" y="14"/>
                  </a:cubicBezTo>
                  <a:cubicBezTo>
                    <a:pt x="8" y="14"/>
                    <a:pt x="9" y="14"/>
                    <a:pt x="9" y="14"/>
                  </a:cubicBezTo>
                  <a:cubicBezTo>
                    <a:pt x="10" y="14"/>
                    <a:pt x="10" y="14"/>
                    <a:pt x="10" y="14"/>
                  </a:cubicBezTo>
                  <a:cubicBezTo>
                    <a:pt x="11" y="14"/>
                    <a:pt x="13" y="14"/>
                    <a:pt x="14" y="14"/>
                  </a:cubicBezTo>
                  <a:cubicBezTo>
                    <a:pt x="16" y="14"/>
                    <a:pt x="18" y="14"/>
                    <a:pt x="20" y="12"/>
                  </a:cubicBezTo>
                  <a:cubicBezTo>
                    <a:pt x="21" y="11"/>
                    <a:pt x="21" y="10"/>
                    <a:pt x="21" y="9"/>
                  </a:cubicBezTo>
                  <a:cubicBezTo>
                    <a:pt x="20" y="6"/>
                    <a:pt x="21" y="4"/>
                    <a:pt x="21" y="2"/>
                  </a:cubicBezTo>
                  <a:cubicBezTo>
                    <a:pt x="21" y="2"/>
                    <a:pt x="21" y="1"/>
                    <a:pt x="21" y="0"/>
                  </a:cubicBezTo>
                  <a:moveTo>
                    <a:pt x="54" y="0"/>
                  </a:moveTo>
                  <a:cubicBezTo>
                    <a:pt x="53" y="0"/>
                    <a:pt x="52" y="0"/>
                    <a:pt x="51" y="0"/>
                  </a:cubicBezTo>
                  <a:cubicBezTo>
                    <a:pt x="51" y="1"/>
                    <a:pt x="51" y="3"/>
                    <a:pt x="51" y="4"/>
                  </a:cubicBezTo>
                  <a:cubicBezTo>
                    <a:pt x="51" y="5"/>
                    <a:pt x="51" y="5"/>
                    <a:pt x="51" y="5"/>
                  </a:cubicBezTo>
                  <a:cubicBezTo>
                    <a:pt x="51" y="5"/>
                    <a:pt x="51" y="6"/>
                    <a:pt x="51" y="7"/>
                  </a:cubicBezTo>
                  <a:cubicBezTo>
                    <a:pt x="51" y="9"/>
                    <a:pt x="51" y="11"/>
                    <a:pt x="52" y="12"/>
                  </a:cubicBezTo>
                  <a:cubicBezTo>
                    <a:pt x="52" y="13"/>
                    <a:pt x="53" y="13"/>
                    <a:pt x="54" y="13"/>
                  </a:cubicBezTo>
                  <a:cubicBezTo>
                    <a:pt x="66" y="13"/>
                    <a:pt x="66" y="13"/>
                    <a:pt x="66" y="13"/>
                  </a:cubicBezTo>
                  <a:cubicBezTo>
                    <a:pt x="67" y="13"/>
                    <a:pt x="68" y="14"/>
                    <a:pt x="69" y="15"/>
                  </a:cubicBezTo>
                  <a:cubicBezTo>
                    <a:pt x="69" y="16"/>
                    <a:pt x="69" y="17"/>
                    <a:pt x="69" y="17"/>
                  </a:cubicBezTo>
                  <a:cubicBezTo>
                    <a:pt x="37" y="17"/>
                    <a:pt x="37" y="17"/>
                    <a:pt x="37" y="17"/>
                  </a:cubicBezTo>
                  <a:cubicBezTo>
                    <a:pt x="38" y="17"/>
                    <a:pt x="38" y="17"/>
                    <a:pt x="38" y="17"/>
                  </a:cubicBezTo>
                  <a:cubicBezTo>
                    <a:pt x="38" y="18"/>
                    <a:pt x="38" y="18"/>
                    <a:pt x="38" y="19"/>
                  </a:cubicBezTo>
                  <a:cubicBezTo>
                    <a:pt x="37" y="19"/>
                    <a:pt x="37" y="19"/>
                    <a:pt x="37" y="20"/>
                  </a:cubicBezTo>
                  <a:cubicBezTo>
                    <a:pt x="41" y="20"/>
                    <a:pt x="41" y="20"/>
                    <a:pt x="41" y="20"/>
                  </a:cubicBezTo>
                  <a:cubicBezTo>
                    <a:pt x="43" y="18"/>
                    <a:pt x="43" y="18"/>
                    <a:pt x="43" y="18"/>
                  </a:cubicBezTo>
                  <a:cubicBezTo>
                    <a:pt x="43" y="17"/>
                    <a:pt x="43" y="17"/>
                    <a:pt x="43" y="17"/>
                  </a:cubicBezTo>
                  <a:cubicBezTo>
                    <a:pt x="44" y="17"/>
                    <a:pt x="44" y="17"/>
                    <a:pt x="44" y="18"/>
                  </a:cubicBezTo>
                  <a:cubicBezTo>
                    <a:pt x="44" y="18"/>
                    <a:pt x="45" y="18"/>
                    <a:pt x="44" y="19"/>
                  </a:cubicBezTo>
                  <a:cubicBezTo>
                    <a:pt x="44" y="20"/>
                    <a:pt x="44" y="20"/>
                    <a:pt x="44" y="20"/>
                  </a:cubicBezTo>
                  <a:cubicBezTo>
                    <a:pt x="46" y="20"/>
                    <a:pt x="46" y="20"/>
                    <a:pt x="46" y="20"/>
                  </a:cubicBezTo>
                  <a:cubicBezTo>
                    <a:pt x="47" y="19"/>
                    <a:pt x="48" y="18"/>
                    <a:pt x="49" y="17"/>
                  </a:cubicBezTo>
                  <a:cubicBezTo>
                    <a:pt x="49" y="17"/>
                    <a:pt x="49" y="17"/>
                    <a:pt x="49" y="17"/>
                  </a:cubicBezTo>
                  <a:cubicBezTo>
                    <a:pt x="50" y="17"/>
                    <a:pt x="50" y="17"/>
                    <a:pt x="50" y="18"/>
                  </a:cubicBezTo>
                  <a:cubicBezTo>
                    <a:pt x="51" y="18"/>
                    <a:pt x="50" y="19"/>
                    <a:pt x="50" y="19"/>
                  </a:cubicBezTo>
                  <a:cubicBezTo>
                    <a:pt x="50" y="19"/>
                    <a:pt x="49" y="19"/>
                    <a:pt x="49" y="20"/>
                  </a:cubicBezTo>
                  <a:cubicBezTo>
                    <a:pt x="53" y="20"/>
                    <a:pt x="53" y="20"/>
                    <a:pt x="53" y="20"/>
                  </a:cubicBezTo>
                  <a:cubicBezTo>
                    <a:pt x="54" y="18"/>
                    <a:pt x="54" y="18"/>
                    <a:pt x="54" y="18"/>
                  </a:cubicBezTo>
                  <a:cubicBezTo>
                    <a:pt x="54" y="17"/>
                    <a:pt x="55" y="17"/>
                    <a:pt x="55" y="17"/>
                  </a:cubicBezTo>
                  <a:cubicBezTo>
                    <a:pt x="55" y="17"/>
                    <a:pt x="55" y="17"/>
                    <a:pt x="56" y="17"/>
                  </a:cubicBezTo>
                  <a:cubicBezTo>
                    <a:pt x="56" y="18"/>
                    <a:pt x="56" y="18"/>
                    <a:pt x="56" y="19"/>
                  </a:cubicBezTo>
                  <a:cubicBezTo>
                    <a:pt x="55" y="20"/>
                    <a:pt x="55" y="20"/>
                    <a:pt x="55" y="20"/>
                  </a:cubicBezTo>
                  <a:cubicBezTo>
                    <a:pt x="58" y="20"/>
                    <a:pt x="58" y="20"/>
                    <a:pt x="58" y="20"/>
                  </a:cubicBezTo>
                  <a:cubicBezTo>
                    <a:pt x="58" y="19"/>
                    <a:pt x="59" y="19"/>
                    <a:pt x="59" y="18"/>
                  </a:cubicBezTo>
                  <a:cubicBezTo>
                    <a:pt x="59" y="18"/>
                    <a:pt x="60" y="18"/>
                    <a:pt x="60" y="18"/>
                  </a:cubicBezTo>
                  <a:cubicBezTo>
                    <a:pt x="60" y="18"/>
                    <a:pt x="60" y="18"/>
                    <a:pt x="61" y="18"/>
                  </a:cubicBezTo>
                  <a:cubicBezTo>
                    <a:pt x="61" y="18"/>
                    <a:pt x="61" y="19"/>
                    <a:pt x="61" y="19"/>
                  </a:cubicBezTo>
                  <a:cubicBezTo>
                    <a:pt x="61" y="19"/>
                    <a:pt x="61" y="20"/>
                    <a:pt x="61" y="20"/>
                  </a:cubicBezTo>
                  <a:cubicBezTo>
                    <a:pt x="63" y="20"/>
                    <a:pt x="63" y="20"/>
                    <a:pt x="63" y="20"/>
                  </a:cubicBezTo>
                  <a:cubicBezTo>
                    <a:pt x="63" y="19"/>
                    <a:pt x="64" y="19"/>
                    <a:pt x="64" y="18"/>
                  </a:cubicBezTo>
                  <a:cubicBezTo>
                    <a:pt x="64" y="18"/>
                    <a:pt x="64" y="18"/>
                    <a:pt x="65" y="18"/>
                  </a:cubicBezTo>
                  <a:cubicBezTo>
                    <a:pt x="65" y="18"/>
                    <a:pt x="65" y="18"/>
                    <a:pt x="65" y="18"/>
                  </a:cubicBezTo>
                  <a:cubicBezTo>
                    <a:pt x="66" y="19"/>
                    <a:pt x="66" y="19"/>
                    <a:pt x="65" y="20"/>
                  </a:cubicBezTo>
                  <a:cubicBezTo>
                    <a:pt x="65" y="20"/>
                    <a:pt x="65" y="20"/>
                    <a:pt x="65" y="20"/>
                  </a:cubicBezTo>
                  <a:cubicBezTo>
                    <a:pt x="66" y="20"/>
                    <a:pt x="66" y="20"/>
                    <a:pt x="66" y="20"/>
                  </a:cubicBezTo>
                  <a:cubicBezTo>
                    <a:pt x="67" y="19"/>
                    <a:pt x="67" y="19"/>
                    <a:pt x="67" y="19"/>
                  </a:cubicBezTo>
                  <a:cubicBezTo>
                    <a:pt x="67" y="18"/>
                    <a:pt x="68" y="18"/>
                    <a:pt x="68" y="18"/>
                  </a:cubicBezTo>
                  <a:cubicBezTo>
                    <a:pt x="68" y="18"/>
                    <a:pt x="68" y="18"/>
                    <a:pt x="68" y="18"/>
                  </a:cubicBezTo>
                  <a:cubicBezTo>
                    <a:pt x="69" y="18"/>
                    <a:pt x="69" y="19"/>
                    <a:pt x="69" y="20"/>
                  </a:cubicBezTo>
                  <a:cubicBezTo>
                    <a:pt x="69" y="20"/>
                    <a:pt x="69" y="20"/>
                    <a:pt x="69" y="20"/>
                  </a:cubicBezTo>
                  <a:cubicBezTo>
                    <a:pt x="69" y="20"/>
                    <a:pt x="69" y="20"/>
                    <a:pt x="69" y="20"/>
                  </a:cubicBezTo>
                  <a:cubicBezTo>
                    <a:pt x="69" y="20"/>
                    <a:pt x="69" y="20"/>
                    <a:pt x="69" y="20"/>
                  </a:cubicBezTo>
                  <a:cubicBezTo>
                    <a:pt x="69" y="17"/>
                    <a:pt x="69" y="17"/>
                    <a:pt x="69" y="17"/>
                  </a:cubicBezTo>
                  <a:cubicBezTo>
                    <a:pt x="69" y="17"/>
                    <a:pt x="70" y="16"/>
                    <a:pt x="70" y="16"/>
                  </a:cubicBezTo>
                  <a:cubicBezTo>
                    <a:pt x="71" y="16"/>
                    <a:pt x="72" y="16"/>
                    <a:pt x="72" y="17"/>
                  </a:cubicBezTo>
                  <a:cubicBezTo>
                    <a:pt x="72" y="17"/>
                    <a:pt x="72" y="17"/>
                    <a:pt x="72" y="17"/>
                  </a:cubicBezTo>
                  <a:cubicBezTo>
                    <a:pt x="72" y="14"/>
                    <a:pt x="69" y="10"/>
                    <a:pt x="66" y="10"/>
                  </a:cubicBezTo>
                  <a:cubicBezTo>
                    <a:pt x="54" y="10"/>
                    <a:pt x="54" y="10"/>
                    <a:pt x="54" y="10"/>
                  </a:cubicBezTo>
                  <a:cubicBezTo>
                    <a:pt x="54" y="10"/>
                    <a:pt x="54" y="10"/>
                    <a:pt x="54" y="10"/>
                  </a:cubicBezTo>
                  <a:cubicBezTo>
                    <a:pt x="53" y="10"/>
                    <a:pt x="54" y="8"/>
                    <a:pt x="54" y="7"/>
                  </a:cubicBezTo>
                  <a:cubicBezTo>
                    <a:pt x="54" y="6"/>
                    <a:pt x="54" y="6"/>
                    <a:pt x="54" y="5"/>
                  </a:cubicBezTo>
                  <a:cubicBezTo>
                    <a:pt x="54" y="4"/>
                    <a:pt x="54" y="4"/>
                    <a:pt x="54" y="4"/>
                  </a:cubicBezTo>
                  <a:cubicBezTo>
                    <a:pt x="54" y="3"/>
                    <a:pt x="54" y="1"/>
                    <a:pt x="5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2"/>
            <p:cNvSpPr>
              <a:spLocks/>
            </p:cNvSpPr>
            <p:nvPr/>
          </p:nvSpPr>
          <p:spPr bwMode="auto">
            <a:xfrm>
              <a:off x="5170278" y="4953438"/>
              <a:ext cx="1551393" cy="192657"/>
            </a:xfrm>
            <a:custGeom>
              <a:avLst/>
              <a:gdLst>
                <a:gd name="T0" fmla="*/ 0 w 129"/>
                <a:gd name="T1" fmla="*/ 2 h 16"/>
                <a:gd name="T2" fmla="*/ 42 w 129"/>
                <a:gd name="T3" fmla="*/ 16 h 16"/>
                <a:gd name="T4" fmla="*/ 79 w 129"/>
                <a:gd name="T5" fmla="*/ 16 h 16"/>
                <a:gd name="T6" fmla="*/ 126 w 129"/>
                <a:gd name="T7" fmla="*/ 13 h 16"/>
                <a:gd name="T8" fmla="*/ 127 w 129"/>
                <a:gd name="T9" fmla="*/ 1 h 16"/>
                <a:gd name="T10" fmla="*/ 126 w 129"/>
                <a:gd name="T11" fmla="*/ 7 h 16"/>
                <a:gd name="T12" fmla="*/ 121 w 129"/>
                <a:gd name="T13" fmla="*/ 13 h 16"/>
                <a:gd name="T14" fmla="*/ 119 w 129"/>
                <a:gd name="T15" fmla="*/ 12 h 16"/>
                <a:gd name="T16" fmla="*/ 115 w 129"/>
                <a:gd name="T17" fmla="*/ 13 h 16"/>
                <a:gd name="T18" fmla="*/ 114 w 129"/>
                <a:gd name="T19" fmla="*/ 12 h 16"/>
                <a:gd name="T20" fmla="*/ 110 w 129"/>
                <a:gd name="T21" fmla="*/ 13 h 16"/>
                <a:gd name="T22" fmla="*/ 108 w 129"/>
                <a:gd name="T23" fmla="*/ 13 h 16"/>
                <a:gd name="T24" fmla="*/ 104 w 129"/>
                <a:gd name="T25" fmla="*/ 14 h 16"/>
                <a:gd name="T26" fmla="*/ 99 w 129"/>
                <a:gd name="T27" fmla="*/ 13 h 16"/>
                <a:gd name="T28" fmla="*/ 97 w 129"/>
                <a:gd name="T29" fmla="*/ 14 h 16"/>
                <a:gd name="T30" fmla="*/ 92 w 129"/>
                <a:gd name="T31" fmla="*/ 14 h 16"/>
                <a:gd name="T32" fmla="*/ 90 w 129"/>
                <a:gd name="T33" fmla="*/ 13 h 16"/>
                <a:gd name="T34" fmla="*/ 88 w 129"/>
                <a:gd name="T35" fmla="*/ 14 h 16"/>
                <a:gd name="T36" fmla="*/ 86 w 129"/>
                <a:gd name="T37" fmla="*/ 13 h 16"/>
                <a:gd name="T38" fmla="*/ 79 w 129"/>
                <a:gd name="T39" fmla="*/ 15 h 16"/>
                <a:gd name="T40" fmla="*/ 79 w 129"/>
                <a:gd name="T41" fmla="*/ 13 h 16"/>
                <a:gd name="T42" fmla="*/ 76 w 129"/>
                <a:gd name="T43" fmla="*/ 15 h 16"/>
                <a:gd name="T44" fmla="*/ 75 w 129"/>
                <a:gd name="T45" fmla="*/ 13 h 16"/>
                <a:gd name="T46" fmla="*/ 71 w 129"/>
                <a:gd name="T47" fmla="*/ 15 h 16"/>
                <a:gd name="T48" fmla="*/ 71 w 129"/>
                <a:gd name="T49" fmla="*/ 13 h 16"/>
                <a:gd name="T50" fmla="*/ 67 w 129"/>
                <a:gd name="T51" fmla="*/ 15 h 16"/>
                <a:gd name="T52" fmla="*/ 66 w 129"/>
                <a:gd name="T53" fmla="*/ 13 h 16"/>
                <a:gd name="T54" fmla="*/ 63 w 129"/>
                <a:gd name="T55" fmla="*/ 15 h 16"/>
                <a:gd name="T56" fmla="*/ 63 w 129"/>
                <a:gd name="T57" fmla="*/ 13 h 16"/>
                <a:gd name="T58" fmla="*/ 60 w 129"/>
                <a:gd name="T59" fmla="*/ 15 h 16"/>
                <a:gd name="T60" fmla="*/ 56 w 129"/>
                <a:gd name="T61" fmla="*/ 13 h 16"/>
                <a:gd name="T62" fmla="*/ 54 w 129"/>
                <a:gd name="T63" fmla="*/ 14 h 16"/>
                <a:gd name="T64" fmla="*/ 46 w 129"/>
                <a:gd name="T65" fmla="*/ 15 h 16"/>
                <a:gd name="T66" fmla="*/ 45 w 129"/>
                <a:gd name="T67" fmla="*/ 14 h 16"/>
                <a:gd name="T68" fmla="*/ 42 w 129"/>
                <a:gd name="T69" fmla="*/ 15 h 16"/>
                <a:gd name="T70" fmla="*/ 40 w 129"/>
                <a:gd name="T71" fmla="*/ 14 h 16"/>
                <a:gd name="T72" fmla="*/ 40 w 129"/>
                <a:gd name="T73" fmla="*/ 13 h 16"/>
                <a:gd name="T74" fmla="*/ 36 w 129"/>
                <a:gd name="T75" fmla="*/ 14 h 16"/>
                <a:gd name="T76" fmla="*/ 34 w 129"/>
                <a:gd name="T77" fmla="*/ 14 h 16"/>
                <a:gd name="T78" fmla="*/ 29 w 129"/>
                <a:gd name="T79" fmla="*/ 15 h 16"/>
                <a:gd name="T80" fmla="*/ 28 w 129"/>
                <a:gd name="T81" fmla="*/ 14 h 16"/>
                <a:gd name="T82" fmla="*/ 24 w 129"/>
                <a:gd name="T83" fmla="*/ 14 h 16"/>
                <a:gd name="T84" fmla="*/ 22 w 129"/>
                <a:gd name="T85" fmla="*/ 13 h 16"/>
                <a:gd name="T86" fmla="*/ 18 w 129"/>
                <a:gd name="T87" fmla="*/ 15 h 16"/>
                <a:gd name="T88" fmla="*/ 17 w 129"/>
                <a:gd name="T89" fmla="*/ 13 h 16"/>
                <a:gd name="T90" fmla="*/ 14 w 129"/>
                <a:gd name="T91" fmla="*/ 13 h 16"/>
                <a:gd name="T92" fmla="*/ 12 w 129"/>
                <a:gd name="T93" fmla="*/ 13 h 16"/>
                <a:gd name="T94" fmla="*/ 8 w 129"/>
                <a:gd name="T95" fmla="*/ 14 h 16"/>
                <a:gd name="T96" fmla="*/ 7 w 129"/>
                <a:gd name="T97" fmla="*/ 12 h 16"/>
                <a:gd name="T98" fmla="*/ 5 w 129"/>
                <a:gd name="T99" fmla="*/ 13 h 16"/>
                <a:gd name="T100" fmla="*/ 4 w 129"/>
                <a:gd name="T101" fmla="*/ 10 h 16"/>
                <a:gd name="T102" fmla="*/ 3 w 129"/>
                <a:gd name="T103" fmla="*/ 2 h 16"/>
                <a:gd name="T104" fmla="*/ 1 w 129"/>
                <a:gd name="T10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9" h="16">
                  <a:moveTo>
                    <a:pt x="1" y="0"/>
                  </a:moveTo>
                  <a:cubicBezTo>
                    <a:pt x="1" y="0"/>
                    <a:pt x="0" y="1"/>
                    <a:pt x="0" y="2"/>
                  </a:cubicBezTo>
                  <a:cubicBezTo>
                    <a:pt x="0" y="2"/>
                    <a:pt x="0" y="2"/>
                    <a:pt x="0" y="2"/>
                  </a:cubicBezTo>
                  <a:cubicBezTo>
                    <a:pt x="0" y="6"/>
                    <a:pt x="0" y="9"/>
                    <a:pt x="3" y="12"/>
                  </a:cubicBezTo>
                  <a:cubicBezTo>
                    <a:pt x="5" y="15"/>
                    <a:pt x="8" y="16"/>
                    <a:pt x="15" y="16"/>
                  </a:cubicBezTo>
                  <a:cubicBezTo>
                    <a:pt x="23" y="16"/>
                    <a:pt x="32" y="16"/>
                    <a:pt x="42" y="16"/>
                  </a:cubicBezTo>
                  <a:cubicBezTo>
                    <a:pt x="43" y="16"/>
                    <a:pt x="45" y="16"/>
                    <a:pt x="46" y="16"/>
                  </a:cubicBezTo>
                  <a:cubicBezTo>
                    <a:pt x="47" y="16"/>
                    <a:pt x="48" y="16"/>
                    <a:pt x="49" y="16"/>
                  </a:cubicBezTo>
                  <a:cubicBezTo>
                    <a:pt x="59" y="16"/>
                    <a:pt x="70" y="16"/>
                    <a:pt x="79" y="16"/>
                  </a:cubicBezTo>
                  <a:cubicBezTo>
                    <a:pt x="80" y="16"/>
                    <a:pt x="81" y="16"/>
                    <a:pt x="82" y="16"/>
                  </a:cubicBezTo>
                  <a:cubicBezTo>
                    <a:pt x="100" y="15"/>
                    <a:pt x="116" y="15"/>
                    <a:pt x="120" y="15"/>
                  </a:cubicBezTo>
                  <a:cubicBezTo>
                    <a:pt x="122" y="14"/>
                    <a:pt x="124" y="14"/>
                    <a:pt x="126" y="13"/>
                  </a:cubicBezTo>
                  <a:cubicBezTo>
                    <a:pt x="129" y="11"/>
                    <a:pt x="129" y="6"/>
                    <a:pt x="129" y="2"/>
                  </a:cubicBezTo>
                  <a:cubicBezTo>
                    <a:pt x="129" y="2"/>
                    <a:pt x="128" y="2"/>
                    <a:pt x="128" y="2"/>
                  </a:cubicBezTo>
                  <a:cubicBezTo>
                    <a:pt x="128" y="1"/>
                    <a:pt x="128" y="1"/>
                    <a:pt x="127" y="1"/>
                  </a:cubicBezTo>
                  <a:cubicBezTo>
                    <a:pt x="127" y="1"/>
                    <a:pt x="127" y="1"/>
                    <a:pt x="127" y="1"/>
                  </a:cubicBezTo>
                  <a:cubicBezTo>
                    <a:pt x="126" y="1"/>
                    <a:pt x="126" y="2"/>
                    <a:pt x="126" y="2"/>
                  </a:cubicBezTo>
                  <a:cubicBezTo>
                    <a:pt x="126" y="4"/>
                    <a:pt x="126" y="5"/>
                    <a:pt x="126" y="7"/>
                  </a:cubicBezTo>
                  <a:cubicBezTo>
                    <a:pt x="126" y="9"/>
                    <a:pt x="125" y="10"/>
                    <a:pt x="124" y="11"/>
                  </a:cubicBezTo>
                  <a:cubicBezTo>
                    <a:pt x="123" y="11"/>
                    <a:pt x="122" y="12"/>
                    <a:pt x="121" y="12"/>
                  </a:cubicBezTo>
                  <a:cubicBezTo>
                    <a:pt x="121" y="12"/>
                    <a:pt x="121" y="13"/>
                    <a:pt x="121" y="13"/>
                  </a:cubicBezTo>
                  <a:cubicBezTo>
                    <a:pt x="121" y="13"/>
                    <a:pt x="120" y="14"/>
                    <a:pt x="120" y="14"/>
                  </a:cubicBezTo>
                  <a:cubicBezTo>
                    <a:pt x="119" y="14"/>
                    <a:pt x="119" y="14"/>
                    <a:pt x="119" y="14"/>
                  </a:cubicBezTo>
                  <a:cubicBezTo>
                    <a:pt x="119" y="13"/>
                    <a:pt x="119" y="13"/>
                    <a:pt x="119" y="12"/>
                  </a:cubicBezTo>
                  <a:cubicBezTo>
                    <a:pt x="119" y="12"/>
                    <a:pt x="119" y="12"/>
                    <a:pt x="119" y="12"/>
                  </a:cubicBezTo>
                  <a:cubicBezTo>
                    <a:pt x="118" y="12"/>
                    <a:pt x="117" y="12"/>
                    <a:pt x="116" y="12"/>
                  </a:cubicBezTo>
                  <a:cubicBezTo>
                    <a:pt x="116" y="13"/>
                    <a:pt x="116" y="13"/>
                    <a:pt x="115" y="13"/>
                  </a:cubicBezTo>
                  <a:cubicBezTo>
                    <a:pt x="115" y="14"/>
                    <a:pt x="115" y="14"/>
                    <a:pt x="115" y="14"/>
                  </a:cubicBezTo>
                  <a:cubicBezTo>
                    <a:pt x="114" y="14"/>
                    <a:pt x="114" y="14"/>
                    <a:pt x="114" y="14"/>
                  </a:cubicBezTo>
                  <a:cubicBezTo>
                    <a:pt x="114" y="13"/>
                    <a:pt x="113" y="13"/>
                    <a:pt x="114" y="12"/>
                  </a:cubicBezTo>
                  <a:cubicBezTo>
                    <a:pt x="114" y="12"/>
                    <a:pt x="114" y="12"/>
                    <a:pt x="114" y="12"/>
                  </a:cubicBezTo>
                  <a:cubicBezTo>
                    <a:pt x="113" y="12"/>
                    <a:pt x="111" y="12"/>
                    <a:pt x="110" y="12"/>
                  </a:cubicBezTo>
                  <a:cubicBezTo>
                    <a:pt x="110" y="13"/>
                    <a:pt x="110" y="13"/>
                    <a:pt x="110" y="13"/>
                  </a:cubicBezTo>
                  <a:cubicBezTo>
                    <a:pt x="109" y="14"/>
                    <a:pt x="109" y="14"/>
                    <a:pt x="109" y="14"/>
                  </a:cubicBezTo>
                  <a:cubicBezTo>
                    <a:pt x="108" y="14"/>
                    <a:pt x="108" y="14"/>
                    <a:pt x="108" y="14"/>
                  </a:cubicBezTo>
                  <a:cubicBezTo>
                    <a:pt x="108" y="13"/>
                    <a:pt x="108" y="13"/>
                    <a:pt x="108" y="13"/>
                  </a:cubicBezTo>
                  <a:cubicBezTo>
                    <a:pt x="107" y="13"/>
                    <a:pt x="106" y="13"/>
                    <a:pt x="105" y="13"/>
                  </a:cubicBezTo>
                  <a:cubicBezTo>
                    <a:pt x="105" y="13"/>
                    <a:pt x="105" y="13"/>
                    <a:pt x="105" y="13"/>
                  </a:cubicBezTo>
                  <a:cubicBezTo>
                    <a:pt x="105" y="13"/>
                    <a:pt x="104" y="14"/>
                    <a:pt x="104" y="14"/>
                  </a:cubicBezTo>
                  <a:cubicBezTo>
                    <a:pt x="103" y="14"/>
                    <a:pt x="103" y="14"/>
                    <a:pt x="103" y="14"/>
                  </a:cubicBezTo>
                  <a:cubicBezTo>
                    <a:pt x="103" y="13"/>
                    <a:pt x="103" y="13"/>
                    <a:pt x="103" y="13"/>
                  </a:cubicBezTo>
                  <a:cubicBezTo>
                    <a:pt x="102" y="13"/>
                    <a:pt x="100" y="13"/>
                    <a:pt x="99" y="13"/>
                  </a:cubicBezTo>
                  <a:cubicBezTo>
                    <a:pt x="99" y="13"/>
                    <a:pt x="99" y="13"/>
                    <a:pt x="99" y="13"/>
                  </a:cubicBezTo>
                  <a:cubicBezTo>
                    <a:pt x="98" y="14"/>
                    <a:pt x="98" y="14"/>
                    <a:pt x="98" y="14"/>
                  </a:cubicBezTo>
                  <a:cubicBezTo>
                    <a:pt x="97" y="14"/>
                    <a:pt x="97" y="14"/>
                    <a:pt x="97" y="14"/>
                  </a:cubicBezTo>
                  <a:cubicBezTo>
                    <a:pt x="97" y="14"/>
                    <a:pt x="97" y="13"/>
                    <a:pt x="97" y="13"/>
                  </a:cubicBezTo>
                  <a:cubicBezTo>
                    <a:pt x="96" y="13"/>
                    <a:pt x="94" y="13"/>
                    <a:pt x="93" y="13"/>
                  </a:cubicBezTo>
                  <a:cubicBezTo>
                    <a:pt x="93" y="13"/>
                    <a:pt x="92" y="14"/>
                    <a:pt x="92" y="14"/>
                  </a:cubicBezTo>
                  <a:cubicBezTo>
                    <a:pt x="92" y="14"/>
                    <a:pt x="92" y="15"/>
                    <a:pt x="91" y="15"/>
                  </a:cubicBezTo>
                  <a:cubicBezTo>
                    <a:pt x="91" y="14"/>
                    <a:pt x="91" y="14"/>
                    <a:pt x="91" y="14"/>
                  </a:cubicBezTo>
                  <a:cubicBezTo>
                    <a:pt x="90" y="14"/>
                    <a:pt x="90" y="14"/>
                    <a:pt x="90" y="13"/>
                  </a:cubicBezTo>
                  <a:cubicBezTo>
                    <a:pt x="90" y="13"/>
                    <a:pt x="90" y="13"/>
                    <a:pt x="91" y="13"/>
                  </a:cubicBezTo>
                  <a:cubicBezTo>
                    <a:pt x="90" y="13"/>
                    <a:pt x="89" y="13"/>
                    <a:pt x="88" y="13"/>
                  </a:cubicBezTo>
                  <a:cubicBezTo>
                    <a:pt x="88" y="14"/>
                    <a:pt x="88" y="14"/>
                    <a:pt x="88" y="14"/>
                  </a:cubicBezTo>
                  <a:cubicBezTo>
                    <a:pt x="87" y="14"/>
                    <a:pt x="87" y="14"/>
                    <a:pt x="87" y="14"/>
                  </a:cubicBezTo>
                  <a:cubicBezTo>
                    <a:pt x="87" y="14"/>
                    <a:pt x="87" y="14"/>
                    <a:pt x="87" y="14"/>
                  </a:cubicBezTo>
                  <a:cubicBezTo>
                    <a:pt x="86" y="14"/>
                    <a:pt x="86" y="13"/>
                    <a:pt x="86" y="13"/>
                  </a:cubicBezTo>
                  <a:cubicBezTo>
                    <a:pt x="84" y="13"/>
                    <a:pt x="83" y="13"/>
                    <a:pt x="81" y="13"/>
                  </a:cubicBezTo>
                  <a:cubicBezTo>
                    <a:pt x="81" y="14"/>
                    <a:pt x="80" y="14"/>
                    <a:pt x="80" y="15"/>
                  </a:cubicBezTo>
                  <a:cubicBezTo>
                    <a:pt x="79" y="15"/>
                    <a:pt x="79" y="15"/>
                    <a:pt x="79" y="15"/>
                  </a:cubicBezTo>
                  <a:cubicBezTo>
                    <a:pt x="78" y="15"/>
                    <a:pt x="78" y="15"/>
                    <a:pt x="78" y="15"/>
                  </a:cubicBezTo>
                  <a:cubicBezTo>
                    <a:pt x="78" y="15"/>
                    <a:pt x="78" y="14"/>
                    <a:pt x="78" y="14"/>
                  </a:cubicBezTo>
                  <a:cubicBezTo>
                    <a:pt x="78" y="14"/>
                    <a:pt x="78" y="13"/>
                    <a:pt x="79" y="13"/>
                  </a:cubicBezTo>
                  <a:cubicBezTo>
                    <a:pt x="78" y="13"/>
                    <a:pt x="78" y="13"/>
                    <a:pt x="78" y="13"/>
                  </a:cubicBezTo>
                  <a:cubicBezTo>
                    <a:pt x="77" y="14"/>
                    <a:pt x="77" y="14"/>
                    <a:pt x="77" y="14"/>
                  </a:cubicBezTo>
                  <a:cubicBezTo>
                    <a:pt x="76" y="15"/>
                    <a:pt x="76" y="15"/>
                    <a:pt x="76" y="15"/>
                  </a:cubicBezTo>
                  <a:cubicBezTo>
                    <a:pt x="76" y="15"/>
                    <a:pt x="76" y="15"/>
                    <a:pt x="76" y="15"/>
                  </a:cubicBezTo>
                  <a:cubicBezTo>
                    <a:pt x="75" y="14"/>
                    <a:pt x="75" y="14"/>
                    <a:pt x="75" y="13"/>
                  </a:cubicBezTo>
                  <a:cubicBezTo>
                    <a:pt x="75" y="13"/>
                    <a:pt x="75" y="13"/>
                    <a:pt x="75" y="13"/>
                  </a:cubicBezTo>
                  <a:cubicBezTo>
                    <a:pt x="75" y="13"/>
                    <a:pt x="74" y="13"/>
                    <a:pt x="73" y="13"/>
                  </a:cubicBezTo>
                  <a:cubicBezTo>
                    <a:pt x="72" y="14"/>
                    <a:pt x="72" y="14"/>
                    <a:pt x="72" y="14"/>
                  </a:cubicBezTo>
                  <a:cubicBezTo>
                    <a:pt x="71" y="15"/>
                    <a:pt x="71" y="15"/>
                    <a:pt x="71" y="15"/>
                  </a:cubicBezTo>
                  <a:cubicBezTo>
                    <a:pt x="71" y="15"/>
                    <a:pt x="71" y="15"/>
                    <a:pt x="71" y="15"/>
                  </a:cubicBezTo>
                  <a:cubicBezTo>
                    <a:pt x="70" y="14"/>
                    <a:pt x="70" y="14"/>
                    <a:pt x="71" y="13"/>
                  </a:cubicBezTo>
                  <a:cubicBezTo>
                    <a:pt x="71" y="13"/>
                    <a:pt x="71" y="13"/>
                    <a:pt x="71" y="13"/>
                  </a:cubicBezTo>
                  <a:cubicBezTo>
                    <a:pt x="70" y="13"/>
                    <a:pt x="69" y="13"/>
                    <a:pt x="69" y="13"/>
                  </a:cubicBezTo>
                  <a:cubicBezTo>
                    <a:pt x="68" y="14"/>
                    <a:pt x="68" y="14"/>
                    <a:pt x="68" y="14"/>
                  </a:cubicBezTo>
                  <a:cubicBezTo>
                    <a:pt x="67" y="15"/>
                    <a:pt x="67" y="15"/>
                    <a:pt x="67" y="15"/>
                  </a:cubicBezTo>
                  <a:cubicBezTo>
                    <a:pt x="67" y="15"/>
                    <a:pt x="67" y="15"/>
                    <a:pt x="67" y="15"/>
                  </a:cubicBezTo>
                  <a:cubicBezTo>
                    <a:pt x="66" y="15"/>
                    <a:pt x="66" y="14"/>
                    <a:pt x="66" y="14"/>
                  </a:cubicBezTo>
                  <a:cubicBezTo>
                    <a:pt x="66" y="13"/>
                    <a:pt x="66" y="13"/>
                    <a:pt x="66" y="13"/>
                  </a:cubicBezTo>
                  <a:cubicBezTo>
                    <a:pt x="66" y="13"/>
                    <a:pt x="66" y="13"/>
                    <a:pt x="65" y="13"/>
                  </a:cubicBezTo>
                  <a:cubicBezTo>
                    <a:pt x="65" y="14"/>
                    <a:pt x="64" y="14"/>
                    <a:pt x="64" y="15"/>
                  </a:cubicBezTo>
                  <a:cubicBezTo>
                    <a:pt x="64" y="15"/>
                    <a:pt x="64" y="15"/>
                    <a:pt x="63" y="15"/>
                  </a:cubicBezTo>
                  <a:cubicBezTo>
                    <a:pt x="63" y="15"/>
                    <a:pt x="63" y="15"/>
                    <a:pt x="63" y="15"/>
                  </a:cubicBezTo>
                  <a:cubicBezTo>
                    <a:pt x="62" y="15"/>
                    <a:pt x="62" y="14"/>
                    <a:pt x="62" y="14"/>
                  </a:cubicBezTo>
                  <a:cubicBezTo>
                    <a:pt x="63" y="14"/>
                    <a:pt x="63" y="13"/>
                    <a:pt x="63" y="13"/>
                  </a:cubicBezTo>
                  <a:cubicBezTo>
                    <a:pt x="62" y="13"/>
                    <a:pt x="62" y="13"/>
                    <a:pt x="61" y="13"/>
                  </a:cubicBezTo>
                  <a:cubicBezTo>
                    <a:pt x="61" y="13"/>
                    <a:pt x="61" y="14"/>
                    <a:pt x="61" y="14"/>
                  </a:cubicBezTo>
                  <a:cubicBezTo>
                    <a:pt x="60" y="15"/>
                    <a:pt x="60" y="15"/>
                    <a:pt x="60" y="15"/>
                  </a:cubicBezTo>
                  <a:cubicBezTo>
                    <a:pt x="59" y="14"/>
                    <a:pt x="59" y="14"/>
                    <a:pt x="59" y="14"/>
                  </a:cubicBezTo>
                  <a:cubicBezTo>
                    <a:pt x="59" y="14"/>
                    <a:pt x="59" y="14"/>
                    <a:pt x="59" y="13"/>
                  </a:cubicBezTo>
                  <a:cubicBezTo>
                    <a:pt x="58" y="13"/>
                    <a:pt x="57" y="13"/>
                    <a:pt x="56" y="13"/>
                  </a:cubicBezTo>
                  <a:cubicBezTo>
                    <a:pt x="56" y="13"/>
                    <a:pt x="56" y="14"/>
                    <a:pt x="55" y="14"/>
                  </a:cubicBezTo>
                  <a:cubicBezTo>
                    <a:pt x="55" y="14"/>
                    <a:pt x="55" y="14"/>
                    <a:pt x="55" y="14"/>
                  </a:cubicBezTo>
                  <a:cubicBezTo>
                    <a:pt x="54" y="14"/>
                    <a:pt x="54" y="14"/>
                    <a:pt x="54" y="14"/>
                  </a:cubicBezTo>
                  <a:cubicBezTo>
                    <a:pt x="54" y="14"/>
                    <a:pt x="53" y="14"/>
                    <a:pt x="54" y="13"/>
                  </a:cubicBezTo>
                  <a:cubicBezTo>
                    <a:pt x="52" y="13"/>
                    <a:pt x="50" y="13"/>
                    <a:pt x="48" y="13"/>
                  </a:cubicBezTo>
                  <a:cubicBezTo>
                    <a:pt x="46" y="15"/>
                    <a:pt x="46" y="15"/>
                    <a:pt x="46" y="15"/>
                  </a:cubicBezTo>
                  <a:cubicBezTo>
                    <a:pt x="45" y="15"/>
                    <a:pt x="45" y="15"/>
                    <a:pt x="45" y="15"/>
                  </a:cubicBezTo>
                  <a:cubicBezTo>
                    <a:pt x="45" y="15"/>
                    <a:pt x="45" y="15"/>
                    <a:pt x="45" y="15"/>
                  </a:cubicBezTo>
                  <a:cubicBezTo>
                    <a:pt x="44" y="15"/>
                    <a:pt x="44" y="14"/>
                    <a:pt x="45" y="14"/>
                  </a:cubicBezTo>
                  <a:cubicBezTo>
                    <a:pt x="45" y="13"/>
                    <a:pt x="45" y="13"/>
                    <a:pt x="45" y="13"/>
                  </a:cubicBezTo>
                  <a:cubicBezTo>
                    <a:pt x="44" y="13"/>
                    <a:pt x="43" y="13"/>
                    <a:pt x="42" y="13"/>
                  </a:cubicBezTo>
                  <a:cubicBezTo>
                    <a:pt x="42" y="14"/>
                    <a:pt x="42" y="14"/>
                    <a:pt x="42" y="15"/>
                  </a:cubicBezTo>
                  <a:cubicBezTo>
                    <a:pt x="41" y="15"/>
                    <a:pt x="41" y="15"/>
                    <a:pt x="41" y="15"/>
                  </a:cubicBezTo>
                  <a:cubicBezTo>
                    <a:pt x="40" y="15"/>
                    <a:pt x="40" y="15"/>
                    <a:pt x="40" y="15"/>
                  </a:cubicBezTo>
                  <a:cubicBezTo>
                    <a:pt x="40" y="15"/>
                    <a:pt x="40" y="15"/>
                    <a:pt x="40" y="14"/>
                  </a:cubicBezTo>
                  <a:cubicBezTo>
                    <a:pt x="40" y="14"/>
                    <a:pt x="40" y="14"/>
                    <a:pt x="40" y="14"/>
                  </a:cubicBezTo>
                  <a:cubicBezTo>
                    <a:pt x="40" y="13"/>
                    <a:pt x="40" y="13"/>
                    <a:pt x="40" y="13"/>
                  </a:cubicBezTo>
                  <a:cubicBezTo>
                    <a:pt x="40" y="13"/>
                    <a:pt x="40" y="13"/>
                    <a:pt x="40" y="13"/>
                  </a:cubicBezTo>
                  <a:cubicBezTo>
                    <a:pt x="39" y="13"/>
                    <a:pt x="38" y="13"/>
                    <a:pt x="36" y="13"/>
                  </a:cubicBezTo>
                  <a:cubicBezTo>
                    <a:pt x="36" y="14"/>
                    <a:pt x="36" y="14"/>
                    <a:pt x="36" y="14"/>
                  </a:cubicBezTo>
                  <a:cubicBezTo>
                    <a:pt x="36" y="14"/>
                    <a:pt x="36" y="14"/>
                    <a:pt x="36" y="14"/>
                  </a:cubicBezTo>
                  <a:cubicBezTo>
                    <a:pt x="35" y="14"/>
                    <a:pt x="35" y="14"/>
                    <a:pt x="35" y="14"/>
                  </a:cubicBezTo>
                  <a:cubicBezTo>
                    <a:pt x="35" y="15"/>
                    <a:pt x="35" y="15"/>
                    <a:pt x="35" y="15"/>
                  </a:cubicBezTo>
                  <a:cubicBezTo>
                    <a:pt x="34" y="14"/>
                    <a:pt x="34" y="14"/>
                    <a:pt x="34" y="14"/>
                  </a:cubicBezTo>
                  <a:cubicBezTo>
                    <a:pt x="34" y="14"/>
                    <a:pt x="34" y="14"/>
                    <a:pt x="34" y="13"/>
                  </a:cubicBezTo>
                  <a:cubicBezTo>
                    <a:pt x="33" y="13"/>
                    <a:pt x="32" y="13"/>
                    <a:pt x="31" y="13"/>
                  </a:cubicBezTo>
                  <a:cubicBezTo>
                    <a:pt x="29" y="15"/>
                    <a:pt x="29" y="15"/>
                    <a:pt x="29" y="15"/>
                  </a:cubicBezTo>
                  <a:cubicBezTo>
                    <a:pt x="29" y="15"/>
                    <a:pt x="29" y="15"/>
                    <a:pt x="29" y="15"/>
                  </a:cubicBezTo>
                  <a:cubicBezTo>
                    <a:pt x="28" y="15"/>
                    <a:pt x="28" y="15"/>
                    <a:pt x="28" y="15"/>
                  </a:cubicBezTo>
                  <a:cubicBezTo>
                    <a:pt x="28" y="15"/>
                    <a:pt x="27" y="14"/>
                    <a:pt x="28" y="14"/>
                  </a:cubicBezTo>
                  <a:cubicBezTo>
                    <a:pt x="28" y="13"/>
                    <a:pt x="28" y="13"/>
                    <a:pt x="28" y="13"/>
                  </a:cubicBezTo>
                  <a:cubicBezTo>
                    <a:pt x="27" y="13"/>
                    <a:pt x="25" y="13"/>
                    <a:pt x="24" y="13"/>
                  </a:cubicBezTo>
                  <a:cubicBezTo>
                    <a:pt x="24" y="13"/>
                    <a:pt x="24" y="14"/>
                    <a:pt x="24" y="14"/>
                  </a:cubicBezTo>
                  <a:cubicBezTo>
                    <a:pt x="23" y="14"/>
                    <a:pt x="23" y="14"/>
                    <a:pt x="23" y="14"/>
                  </a:cubicBezTo>
                  <a:cubicBezTo>
                    <a:pt x="22" y="14"/>
                    <a:pt x="22" y="14"/>
                    <a:pt x="22" y="14"/>
                  </a:cubicBezTo>
                  <a:cubicBezTo>
                    <a:pt x="22" y="14"/>
                    <a:pt x="22" y="14"/>
                    <a:pt x="22" y="13"/>
                  </a:cubicBezTo>
                  <a:cubicBezTo>
                    <a:pt x="21" y="13"/>
                    <a:pt x="20" y="13"/>
                    <a:pt x="19" y="13"/>
                  </a:cubicBezTo>
                  <a:cubicBezTo>
                    <a:pt x="19" y="13"/>
                    <a:pt x="19" y="14"/>
                    <a:pt x="19" y="14"/>
                  </a:cubicBezTo>
                  <a:cubicBezTo>
                    <a:pt x="18" y="15"/>
                    <a:pt x="18" y="15"/>
                    <a:pt x="18" y="15"/>
                  </a:cubicBezTo>
                  <a:cubicBezTo>
                    <a:pt x="17" y="15"/>
                    <a:pt x="17" y="15"/>
                    <a:pt x="17" y="15"/>
                  </a:cubicBezTo>
                  <a:cubicBezTo>
                    <a:pt x="17" y="14"/>
                    <a:pt x="17" y="14"/>
                    <a:pt x="17" y="13"/>
                  </a:cubicBezTo>
                  <a:cubicBezTo>
                    <a:pt x="17" y="13"/>
                    <a:pt x="17" y="13"/>
                    <a:pt x="17" y="13"/>
                  </a:cubicBezTo>
                  <a:cubicBezTo>
                    <a:pt x="16" y="13"/>
                    <a:pt x="16" y="13"/>
                    <a:pt x="15" y="13"/>
                  </a:cubicBezTo>
                  <a:cubicBezTo>
                    <a:pt x="15" y="13"/>
                    <a:pt x="15" y="13"/>
                    <a:pt x="14" y="13"/>
                  </a:cubicBezTo>
                  <a:cubicBezTo>
                    <a:pt x="14" y="13"/>
                    <a:pt x="14" y="13"/>
                    <a:pt x="14" y="13"/>
                  </a:cubicBezTo>
                  <a:cubicBezTo>
                    <a:pt x="13" y="14"/>
                    <a:pt x="13" y="14"/>
                    <a:pt x="13" y="14"/>
                  </a:cubicBezTo>
                  <a:cubicBezTo>
                    <a:pt x="13" y="14"/>
                    <a:pt x="13" y="14"/>
                    <a:pt x="13" y="14"/>
                  </a:cubicBezTo>
                  <a:cubicBezTo>
                    <a:pt x="13" y="14"/>
                    <a:pt x="12" y="13"/>
                    <a:pt x="12" y="13"/>
                  </a:cubicBezTo>
                  <a:cubicBezTo>
                    <a:pt x="11" y="13"/>
                    <a:pt x="10" y="13"/>
                    <a:pt x="10" y="13"/>
                  </a:cubicBezTo>
                  <a:cubicBezTo>
                    <a:pt x="9" y="13"/>
                    <a:pt x="9" y="13"/>
                    <a:pt x="9" y="14"/>
                  </a:cubicBezTo>
                  <a:cubicBezTo>
                    <a:pt x="8" y="14"/>
                    <a:pt x="8" y="14"/>
                    <a:pt x="8" y="14"/>
                  </a:cubicBezTo>
                  <a:cubicBezTo>
                    <a:pt x="7" y="14"/>
                    <a:pt x="7" y="14"/>
                    <a:pt x="7" y="14"/>
                  </a:cubicBezTo>
                  <a:cubicBezTo>
                    <a:pt x="7" y="14"/>
                    <a:pt x="7" y="13"/>
                    <a:pt x="7" y="13"/>
                  </a:cubicBezTo>
                  <a:cubicBezTo>
                    <a:pt x="7" y="12"/>
                    <a:pt x="7" y="12"/>
                    <a:pt x="7" y="12"/>
                  </a:cubicBezTo>
                  <a:cubicBezTo>
                    <a:pt x="7" y="12"/>
                    <a:pt x="6" y="12"/>
                    <a:pt x="6" y="12"/>
                  </a:cubicBezTo>
                  <a:cubicBezTo>
                    <a:pt x="6" y="12"/>
                    <a:pt x="6" y="12"/>
                    <a:pt x="5" y="12"/>
                  </a:cubicBezTo>
                  <a:cubicBezTo>
                    <a:pt x="5" y="13"/>
                    <a:pt x="5" y="13"/>
                    <a:pt x="5" y="13"/>
                  </a:cubicBezTo>
                  <a:cubicBezTo>
                    <a:pt x="4" y="12"/>
                    <a:pt x="4" y="12"/>
                    <a:pt x="4" y="12"/>
                  </a:cubicBezTo>
                  <a:cubicBezTo>
                    <a:pt x="4" y="12"/>
                    <a:pt x="4" y="11"/>
                    <a:pt x="4" y="11"/>
                  </a:cubicBezTo>
                  <a:cubicBezTo>
                    <a:pt x="4" y="11"/>
                    <a:pt x="4" y="11"/>
                    <a:pt x="4" y="10"/>
                  </a:cubicBezTo>
                  <a:cubicBezTo>
                    <a:pt x="4" y="9"/>
                    <a:pt x="3" y="8"/>
                    <a:pt x="3" y="7"/>
                  </a:cubicBezTo>
                  <a:cubicBezTo>
                    <a:pt x="3" y="5"/>
                    <a:pt x="3" y="4"/>
                    <a:pt x="3" y="2"/>
                  </a:cubicBezTo>
                  <a:cubicBezTo>
                    <a:pt x="3" y="2"/>
                    <a:pt x="3" y="2"/>
                    <a:pt x="3" y="2"/>
                  </a:cubicBezTo>
                  <a:cubicBezTo>
                    <a:pt x="3" y="1"/>
                    <a:pt x="3" y="1"/>
                    <a:pt x="2" y="1"/>
                  </a:cubicBezTo>
                  <a:cubicBezTo>
                    <a:pt x="2" y="0"/>
                    <a:pt x="2" y="0"/>
                    <a:pt x="1" y="0"/>
                  </a:cubicBezTo>
                  <a:cubicBezTo>
                    <a:pt x="1" y="0"/>
                    <a:pt x="1" y="0"/>
                    <a:pt x="1"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0"/>
            <p:cNvSpPr>
              <a:spLocks/>
            </p:cNvSpPr>
            <p:nvPr/>
          </p:nvSpPr>
          <p:spPr bwMode="auto">
            <a:xfrm>
              <a:off x="5651918" y="5039625"/>
              <a:ext cx="60839" cy="96330"/>
            </a:xfrm>
            <a:custGeom>
              <a:avLst/>
              <a:gdLst>
                <a:gd name="T0" fmla="*/ 4 w 5"/>
                <a:gd name="T1" fmla="*/ 0 h 8"/>
                <a:gd name="T2" fmla="*/ 3 w 5"/>
                <a:gd name="T3" fmla="*/ 1 h 8"/>
                <a:gd name="T4" fmla="*/ 2 w 5"/>
                <a:gd name="T5" fmla="*/ 2 h 8"/>
                <a:gd name="T6" fmla="*/ 0 w 5"/>
                <a:gd name="T7" fmla="*/ 6 h 8"/>
                <a:gd name="T8" fmla="*/ 0 w 5"/>
                <a:gd name="T9" fmla="*/ 6 h 8"/>
                <a:gd name="T10" fmla="*/ 0 w 5"/>
                <a:gd name="T11" fmla="*/ 7 h 8"/>
                <a:gd name="T12" fmla="*/ 0 w 5"/>
                <a:gd name="T13" fmla="*/ 7 h 8"/>
                <a:gd name="T14" fmla="*/ 0 w 5"/>
                <a:gd name="T15" fmla="*/ 8 h 8"/>
                <a:gd name="T16" fmla="*/ 1 w 5"/>
                <a:gd name="T17" fmla="*/ 8 h 8"/>
                <a:gd name="T18" fmla="*/ 2 w 5"/>
                <a:gd name="T19" fmla="*/ 8 h 8"/>
                <a:gd name="T20" fmla="*/ 2 w 5"/>
                <a:gd name="T21" fmla="*/ 6 h 8"/>
                <a:gd name="T22" fmla="*/ 4 w 5"/>
                <a:gd name="T23" fmla="*/ 3 h 8"/>
                <a:gd name="T24" fmla="*/ 5 w 5"/>
                <a:gd name="T25" fmla="*/ 2 h 8"/>
                <a:gd name="T26" fmla="*/ 4 w 5"/>
                <a:gd name="T27" fmla="*/ 0 h 8"/>
                <a:gd name="T28" fmla="*/ 4 w 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4" y="0"/>
                  </a:moveTo>
                  <a:cubicBezTo>
                    <a:pt x="4" y="0"/>
                    <a:pt x="3" y="1"/>
                    <a:pt x="3" y="1"/>
                  </a:cubicBezTo>
                  <a:cubicBezTo>
                    <a:pt x="3" y="1"/>
                    <a:pt x="3" y="2"/>
                    <a:pt x="2" y="2"/>
                  </a:cubicBezTo>
                  <a:cubicBezTo>
                    <a:pt x="2" y="4"/>
                    <a:pt x="1" y="5"/>
                    <a:pt x="0" y="6"/>
                  </a:cubicBezTo>
                  <a:cubicBezTo>
                    <a:pt x="0" y="6"/>
                    <a:pt x="0" y="6"/>
                    <a:pt x="0" y="6"/>
                  </a:cubicBezTo>
                  <a:cubicBezTo>
                    <a:pt x="0" y="7"/>
                    <a:pt x="0" y="7"/>
                    <a:pt x="0" y="7"/>
                  </a:cubicBezTo>
                  <a:cubicBezTo>
                    <a:pt x="0" y="7"/>
                    <a:pt x="0" y="7"/>
                    <a:pt x="0" y="7"/>
                  </a:cubicBezTo>
                  <a:cubicBezTo>
                    <a:pt x="0" y="8"/>
                    <a:pt x="0" y="8"/>
                    <a:pt x="0" y="8"/>
                  </a:cubicBezTo>
                  <a:cubicBezTo>
                    <a:pt x="1" y="8"/>
                    <a:pt x="1" y="8"/>
                    <a:pt x="1" y="8"/>
                  </a:cubicBezTo>
                  <a:cubicBezTo>
                    <a:pt x="2" y="8"/>
                    <a:pt x="2" y="8"/>
                    <a:pt x="2" y="8"/>
                  </a:cubicBezTo>
                  <a:cubicBezTo>
                    <a:pt x="2" y="7"/>
                    <a:pt x="2" y="7"/>
                    <a:pt x="2" y="6"/>
                  </a:cubicBezTo>
                  <a:cubicBezTo>
                    <a:pt x="3" y="5"/>
                    <a:pt x="4" y="4"/>
                    <a:pt x="4" y="3"/>
                  </a:cubicBezTo>
                  <a:cubicBezTo>
                    <a:pt x="5" y="2"/>
                    <a:pt x="5" y="2"/>
                    <a:pt x="5" y="2"/>
                  </a:cubicBezTo>
                  <a:cubicBezTo>
                    <a:pt x="5" y="1"/>
                    <a:pt x="5" y="1"/>
                    <a:pt x="4"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21"/>
            <p:cNvSpPr>
              <a:spLocks/>
            </p:cNvSpPr>
            <p:nvPr/>
          </p:nvSpPr>
          <p:spPr bwMode="auto">
            <a:xfrm>
              <a:off x="5697549" y="5039625"/>
              <a:ext cx="86190" cy="96330"/>
            </a:xfrm>
            <a:custGeom>
              <a:avLst/>
              <a:gdLst>
                <a:gd name="T0" fmla="*/ 6 w 7"/>
                <a:gd name="T1" fmla="*/ 0 h 8"/>
                <a:gd name="T2" fmla="*/ 5 w 7"/>
                <a:gd name="T3" fmla="*/ 0 h 8"/>
                <a:gd name="T4" fmla="*/ 4 w 7"/>
                <a:gd name="T5" fmla="*/ 2 h 8"/>
                <a:gd name="T6" fmla="*/ 4 w 7"/>
                <a:gd name="T7" fmla="*/ 3 h 8"/>
                <a:gd name="T8" fmla="*/ 1 w 7"/>
                <a:gd name="T9" fmla="*/ 6 h 8"/>
                <a:gd name="T10" fmla="*/ 1 w 7"/>
                <a:gd name="T11" fmla="*/ 7 h 8"/>
                <a:gd name="T12" fmla="*/ 1 w 7"/>
                <a:gd name="T13" fmla="*/ 8 h 8"/>
                <a:gd name="T14" fmla="*/ 1 w 7"/>
                <a:gd name="T15" fmla="*/ 8 h 8"/>
                <a:gd name="T16" fmla="*/ 2 w 7"/>
                <a:gd name="T17" fmla="*/ 8 h 8"/>
                <a:gd name="T18" fmla="*/ 4 w 7"/>
                <a:gd name="T19" fmla="*/ 6 h 8"/>
                <a:gd name="T20" fmla="*/ 6 w 7"/>
                <a:gd name="T21" fmla="*/ 4 h 8"/>
                <a:gd name="T22" fmla="*/ 6 w 7"/>
                <a:gd name="T23" fmla="*/ 3 h 8"/>
                <a:gd name="T24" fmla="*/ 7 w 7"/>
                <a:gd name="T25" fmla="*/ 1 h 8"/>
                <a:gd name="T26" fmla="*/ 7 w 7"/>
                <a:gd name="T27" fmla="*/ 0 h 8"/>
                <a:gd name="T28" fmla="*/ 6 w 7"/>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8">
                  <a:moveTo>
                    <a:pt x="6" y="0"/>
                  </a:moveTo>
                  <a:cubicBezTo>
                    <a:pt x="6" y="0"/>
                    <a:pt x="6" y="0"/>
                    <a:pt x="5" y="0"/>
                  </a:cubicBezTo>
                  <a:cubicBezTo>
                    <a:pt x="5" y="1"/>
                    <a:pt x="5" y="2"/>
                    <a:pt x="4" y="2"/>
                  </a:cubicBezTo>
                  <a:cubicBezTo>
                    <a:pt x="4" y="3"/>
                    <a:pt x="4" y="3"/>
                    <a:pt x="4" y="3"/>
                  </a:cubicBezTo>
                  <a:cubicBezTo>
                    <a:pt x="1" y="6"/>
                    <a:pt x="1" y="6"/>
                    <a:pt x="1" y="6"/>
                  </a:cubicBezTo>
                  <a:cubicBezTo>
                    <a:pt x="1" y="7"/>
                    <a:pt x="1" y="7"/>
                    <a:pt x="1" y="7"/>
                  </a:cubicBezTo>
                  <a:cubicBezTo>
                    <a:pt x="0" y="7"/>
                    <a:pt x="0" y="8"/>
                    <a:pt x="1" y="8"/>
                  </a:cubicBezTo>
                  <a:cubicBezTo>
                    <a:pt x="1" y="8"/>
                    <a:pt x="1" y="8"/>
                    <a:pt x="1" y="8"/>
                  </a:cubicBezTo>
                  <a:cubicBezTo>
                    <a:pt x="2" y="8"/>
                    <a:pt x="2" y="8"/>
                    <a:pt x="2" y="8"/>
                  </a:cubicBezTo>
                  <a:cubicBezTo>
                    <a:pt x="4" y="6"/>
                    <a:pt x="4" y="6"/>
                    <a:pt x="4" y="6"/>
                  </a:cubicBezTo>
                  <a:cubicBezTo>
                    <a:pt x="6" y="4"/>
                    <a:pt x="6" y="4"/>
                    <a:pt x="6" y="4"/>
                  </a:cubicBezTo>
                  <a:cubicBezTo>
                    <a:pt x="6" y="3"/>
                    <a:pt x="6" y="3"/>
                    <a:pt x="6" y="3"/>
                  </a:cubicBezTo>
                  <a:cubicBezTo>
                    <a:pt x="7" y="2"/>
                    <a:pt x="7" y="2"/>
                    <a:pt x="7" y="1"/>
                  </a:cubicBezTo>
                  <a:cubicBezTo>
                    <a:pt x="7" y="1"/>
                    <a:pt x="7" y="0"/>
                    <a:pt x="7" y="0"/>
                  </a:cubicBezTo>
                  <a:cubicBezTo>
                    <a:pt x="7" y="0"/>
                    <a:pt x="6" y="0"/>
                    <a:pt x="6"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22"/>
            <p:cNvSpPr>
              <a:spLocks/>
            </p:cNvSpPr>
            <p:nvPr/>
          </p:nvSpPr>
          <p:spPr bwMode="auto">
            <a:xfrm>
              <a:off x="5809087" y="5039625"/>
              <a:ext cx="70979" cy="81119"/>
            </a:xfrm>
            <a:custGeom>
              <a:avLst/>
              <a:gdLst>
                <a:gd name="T0" fmla="*/ 5 w 6"/>
                <a:gd name="T1" fmla="*/ 0 h 7"/>
                <a:gd name="T2" fmla="*/ 4 w 6"/>
                <a:gd name="T3" fmla="*/ 1 h 7"/>
                <a:gd name="T4" fmla="*/ 3 w 6"/>
                <a:gd name="T5" fmla="*/ 3 h 7"/>
                <a:gd name="T6" fmla="*/ 1 w 6"/>
                <a:gd name="T7" fmla="*/ 6 h 7"/>
                <a:gd name="T8" fmla="*/ 1 w 6"/>
                <a:gd name="T9" fmla="*/ 6 h 7"/>
                <a:gd name="T10" fmla="*/ 1 w 6"/>
                <a:gd name="T11" fmla="*/ 7 h 7"/>
                <a:gd name="T12" fmla="*/ 2 w 6"/>
                <a:gd name="T13" fmla="*/ 7 h 7"/>
                <a:gd name="T14" fmla="*/ 2 w 6"/>
                <a:gd name="T15" fmla="*/ 7 h 7"/>
                <a:gd name="T16" fmla="*/ 3 w 6"/>
                <a:gd name="T17" fmla="*/ 6 h 7"/>
                <a:gd name="T18" fmla="*/ 5 w 6"/>
                <a:gd name="T19" fmla="*/ 3 h 7"/>
                <a:gd name="T20" fmla="*/ 6 w 6"/>
                <a:gd name="T21" fmla="*/ 2 h 7"/>
                <a:gd name="T22" fmla="*/ 5 w 6"/>
                <a:gd name="T23" fmla="*/ 0 h 7"/>
                <a:gd name="T24" fmla="*/ 5 w 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0"/>
                  </a:moveTo>
                  <a:cubicBezTo>
                    <a:pt x="4" y="0"/>
                    <a:pt x="4" y="0"/>
                    <a:pt x="4" y="1"/>
                  </a:cubicBezTo>
                  <a:cubicBezTo>
                    <a:pt x="4" y="1"/>
                    <a:pt x="3" y="2"/>
                    <a:pt x="3" y="3"/>
                  </a:cubicBezTo>
                  <a:cubicBezTo>
                    <a:pt x="2" y="4"/>
                    <a:pt x="1" y="5"/>
                    <a:pt x="1" y="6"/>
                  </a:cubicBezTo>
                  <a:cubicBezTo>
                    <a:pt x="1" y="6"/>
                    <a:pt x="1" y="6"/>
                    <a:pt x="1" y="6"/>
                  </a:cubicBezTo>
                  <a:cubicBezTo>
                    <a:pt x="0" y="7"/>
                    <a:pt x="1" y="7"/>
                    <a:pt x="1" y="7"/>
                  </a:cubicBezTo>
                  <a:cubicBezTo>
                    <a:pt x="2" y="7"/>
                    <a:pt x="2" y="7"/>
                    <a:pt x="2" y="7"/>
                  </a:cubicBezTo>
                  <a:cubicBezTo>
                    <a:pt x="2" y="7"/>
                    <a:pt x="2" y="7"/>
                    <a:pt x="2" y="7"/>
                  </a:cubicBezTo>
                  <a:cubicBezTo>
                    <a:pt x="3" y="7"/>
                    <a:pt x="3" y="6"/>
                    <a:pt x="3" y="6"/>
                  </a:cubicBezTo>
                  <a:cubicBezTo>
                    <a:pt x="4" y="5"/>
                    <a:pt x="4" y="4"/>
                    <a:pt x="5" y="3"/>
                  </a:cubicBezTo>
                  <a:cubicBezTo>
                    <a:pt x="5" y="2"/>
                    <a:pt x="5" y="2"/>
                    <a:pt x="6" y="2"/>
                  </a:cubicBezTo>
                  <a:cubicBezTo>
                    <a:pt x="6" y="1"/>
                    <a:pt x="6" y="1"/>
                    <a:pt x="5" y="0"/>
                  </a:cubicBezTo>
                  <a:cubicBezTo>
                    <a:pt x="5" y="0"/>
                    <a:pt x="5" y="0"/>
                    <a:pt x="5"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23"/>
            <p:cNvSpPr>
              <a:spLocks/>
            </p:cNvSpPr>
            <p:nvPr/>
          </p:nvSpPr>
          <p:spPr bwMode="auto">
            <a:xfrm>
              <a:off x="5880065" y="5039625"/>
              <a:ext cx="60839" cy="96330"/>
            </a:xfrm>
            <a:custGeom>
              <a:avLst/>
              <a:gdLst>
                <a:gd name="T0" fmla="*/ 4 w 5"/>
                <a:gd name="T1" fmla="*/ 0 h 8"/>
                <a:gd name="T2" fmla="*/ 3 w 5"/>
                <a:gd name="T3" fmla="*/ 1 h 8"/>
                <a:gd name="T4" fmla="*/ 2 w 5"/>
                <a:gd name="T5" fmla="*/ 3 h 8"/>
                <a:gd name="T6" fmla="*/ 0 w 5"/>
                <a:gd name="T7" fmla="*/ 6 h 8"/>
                <a:gd name="T8" fmla="*/ 0 w 5"/>
                <a:gd name="T9" fmla="*/ 6 h 8"/>
                <a:gd name="T10" fmla="*/ 0 w 5"/>
                <a:gd name="T11" fmla="*/ 7 h 8"/>
                <a:gd name="T12" fmla="*/ 1 w 5"/>
                <a:gd name="T13" fmla="*/ 8 h 8"/>
                <a:gd name="T14" fmla="*/ 2 w 5"/>
                <a:gd name="T15" fmla="*/ 7 h 8"/>
                <a:gd name="T16" fmla="*/ 2 w 5"/>
                <a:gd name="T17" fmla="*/ 6 h 8"/>
                <a:gd name="T18" fmla="*/ 4 w 5"/>
                <a:gd name="T19" fmla="*/ 3 h 8"/>
                <a:gd name="T20" fmla="*/ 5 w 5"/>
                <a:gd name="T21" fmla="*/ 2 h 8"/>
                <a:gd name="T22" fmla="*/ 5 w 5"/>
                <a:gd name="T23" fmla="*/ 0 h 8"/>
                <a:gd name="T24" fmla="*/ 4 w 5"/>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4" y="0"/>
                  </a:moveTo>
                  <a:cubicBezTo>
                    <a:pt x="4" y="0"/>
                    <a:pt x="3" y="0"/>
                    <a:pt x="3" y="1"/>
                  </a:cubicBezTo>
                  <a:cubicBezTo>
                    <a:pt x="3" y="1"/>
                    <a:pt x="2" y="2"/>
                    <a:pt x="2" y="3"/>
                  </a:cubicBezTo>
                  <a:cubicBezTo>
                    <a:pt x="1" y="4"/>
                    <a:pt x="1" y="5"/>
                    <a:pt x="0" y="6"/>
                  </a:cubicBezTo>
                  <a:cubicBezTo>
                    <a:pt x="0" y="6"/>
                    <a:pt x="0" y="6"/>
                    <a:pt x="0" y="6"/>
                  </a:cubicBezTo>
                  <a:cubicBezTo>
                    <a:pt x="0" y="7"/>
                    <a:pt x="0" y="7"/>
                    <a:pt x="0" y="7"/>
                  </a:cubicBezTo>
                  <a:cubicBezTo>
                    <a:pt x="1" y="8"/>
                    <a:pt x="1" y="8"/>
                    <a:pt x="1" y="8"/>
                  </a:cubicBezTo>
                  <a:cubicBezTo>
                    <a:pt x="2" y="7"/>
                    <a:pt x="2" y="7"/>
                    <a:pt x="2" y="7"/>
                  </a:cubicBezTo>
                  <a:cubicBezTo>
                    <a:pt x="2" y="7"/>
                    <a:pt x="2" y="6"/>
                    <a:pt x="2" y="6"/>
                  </a:cubicBezTo>
                  <a:cubicBezTo>
                    <a:pt x="3" y="5"/>
                    <a:pt x="4" y="4"/>
                    <a:pt x="4" y="3"/>
                  </a:cubicBezTo>
                  <a:cubicBezTo>
                    <a:pt x="4" y="2"/>
                    <a:pt x="5" y="2"/>
                    <a:pt x="5" y="2"/>
                  </a:cubicBezTo>
                  <a:cubicBezTo>
                    <a:pt x="5" y="1"/>
                    <a:pt x="5" y="1"/>
                    <a:pt x="5"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24"/>
            <p:cNvSpPr>
              <a:spLocks/>
            </p:cNvSpPr>
            <p:nvPr/>
          </p:nvSpPr>
          <p:spPr bwMode="auto">
            <a:xfrm>
              <a:off x="5915553" y="5059904"/>
              <a:ext cx="60839" cy="76050"/>
            </a:xfrm>
            <a:custGeom>
              <a:avLst/>
              <a:gdLst>
                <a:gd name="T0" fmla="*/ 4 w 5"/>
                <a:gd name="T1" fmla="*/ 0 h 6"/>
                <a:gd name="T2" fmla="*/ 3 w 5"/>
                <a:gd name="T3" fmla="*/ 0 h 6"/>
                <a:gd name="T4" fmla="*/ 3 w 5"/>
                <a:gd name="T5" fmla="*/ 1 h 6"/>
                <a:gd name="T6" fmla="*/ 1 w 5"/>
                <a:gd name="T7" fmla="*/ 4 h 6"/>
                <a:gd name="T8" fmla="*/ 0 w 5"/>
                <a:gd name="T9" fmla="*/ 5 h 6"/>
                <a:gd name="T10" fmla="*/ 1 w 5"/>
                <a:gd name="T11" fmla="*/ 6 h 6"/>
                <a:gd name="T12" fmla="*/ 1 w 5"/>
                <a:gd name="T13" fmla="*/ 6 h 6"/>
                <a:gd name="T14" fmla="*/ 2 w 5"/>
                <a:gd name="T15" fmla="*/ 6 h 6"/>
                <a:gd name="T16" fmla="*/ 3 w 5"/>
                <a:gd name="T17" fmla="*/ 4 h 6"/>
                <a:gd name="T18" fmla="*/ 5 w 5"/>
                <a:gd name="T19" fmla="*/ 1 h 6"/>
                <a:gd name="T20" fmla="*/ 5 w 5"/>
                <a:gd name="T21" fmla="*/ 1 h 6"/>
                <a:gd name="T22" fmla="*/ 5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3" y="0"/>
                    <a:pt x="3" y="0"/>
                  </a:cubicBezTo>
                  <a:cubicBezTo>
                    <a:pt x="3" y="0"/>
                    <a:pt x="3" y="1"/>
                    <a:pt x="3" y="1"/>
                  </a:cubicBezTo>
                  <a:cubicBezTo>
                    <a:pt x="2" y="2"/>
                    <a:pt x="1" y="3"/>
                    <a:pt x="1" y="4"/>
                  </a:cubicBezTo>
                  <a:cubicBezTo>
                    <a:pt x="1" y="4"/>
                    <a:pt x="1" y="5"/>
                    <a:pt x="0" y="5"/>
                  </a:cubicBezTo>
                  <a:cubicBezTo>
                    <a:pt x="0" y="5"/>
                    <a:pt x="0" y="6"/>
                    <a:pt x="1" y="6"/>
                  </a:cubicBezTo>
                  <a:cubicBezTo>
                    <a:pt x="1" y="6"/>
                    <a:pt x="1" y="6"/>
                    <a:pt x="1" y="6"/>
                  </a:cubicBezTo>
                  <a:cubicBezTo>
                    <a:pt x="2" y="6"/>
                    <a:pt x="2" y="6"/>
                    <a:pt x="2" y="6"/>
                  </a:cubicBezTo>
                  <a:cubicBezTo>
                    <a:pt x="2" y="5"/>
                    <a:pt x="3" y="5"/>
                    <a:pt x="3" y="4"/>
                  </a:cubicBezTo>
                  <a:cubicBezTo>
                    <a:pt x="4" y="3"/>
                    <a:pt x="4" y="2"/>
                    <a:pt x="5" y="1"/>
                  </a:cubicBezTo>
                  <a:cubicBezTo>
                    <a:pt x="5" y="1"/>
                    <a:pt x="5" y="1"/>
                    <a:pt x="5" y="1"/>
                  </a:cubicBezTo>
                  <a:cubicBezTo>
                    <a:pt x="5" y="0"/>
                    <a:pt x="5" y="0"/>
                    <a:pt x="5"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25"/>
            <p:cNvSpPr>
              <a:spLocks/>
            </p:cNvSpPr>
            <p:nvPr/>
          </p:nvSpPr>
          <p:spPr bwMode="auto">
            <a:xfrm>
              <a:off x="5966252" y="5049765"/>
              <a:ext cx="55771" cy="86190"/>
            </a:xfrm>
            <a:custGeom>
              <a:avLst/>
              <a:gdLst>
                <a:gd name="T0" fmla="*/ 4 w 5"/>
                <a:gd name="T1" fmla="*/ 0 h 7"/>
                <a:gd name="T2" fmla="*/ 3 w 5"/>
                <a:gd name="T3" fmla="*/ 1 h 7"/>
                <a:gd name="T4" fmla="*/ 2 w 5"/>
                <a:gd name="T5" fmla="*/ 2 h 7"/>
                <a:gd name="T6" fmla="*/ 0 w 5"/>
                <a:gd name="T7" fmla="*/ 5 h 7"/>
                <a:gd name="T8" fmla="*/ 0 w 5"/>
                <a:gd name="T9" fmla="*/ 6 h 7"/>
                <a:gd name="T10" fmla="*/ 1 w 5"/>
                <a:gd name="T11" fmla="*/ 7 h 7"/>
                <a:gd name="T12" fmla="*/ 1 w 5"/>
                <a:gd name="T13" fmla="*/ 7 h 7"/>
                <a:gd name="T14" fmla="*/ 2 w 5"/>
                <a:gd name="T15" fmla="*/ 6 h 7"/>
                <a:gd name="T16" fmla="*/ 3 w 5"/>
                <a:gd name="T17" fmla="*/ 5 h 7"/>
                <a:gd name="T18" fmla="*/ 5 w 5"/>
                <a:gd name="T19" fmla="*/ 2 h 7"/>
                <a:gd name="T20" fmla="*/ 5 w 5"/>
                <a:gd name="T21" fmla="*/ 2 h 7"/>
                <a:gd name="T22" fmla="*/ 5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cubicBezTo>
                    <a:pt x="4" y="0"/>
                    <a:pt x="3" y="0"/>
                    <a:pt x="3" y="1"/>
                  </a:cubicBezTo>
                  <a:cubicBezTo>
                    <a:pt x="3" y="1"/>
                    <a:pt x="3" y="1"/>
                    <a:pt x="2" y="2"/>
                  </a:cubicBezTo>
                  <a:cubicBezTo>
                    <a:pt x="2" y="3"/>
                    <a:pt x="1" y="4"/>
                    <a:pt x="0" y="5"/>
                  </a:cubicBezTo>
                  <a:cubicBezTo>
                    <a:pt x="0" y="5"/>
                    <a:pt x="0" y="5"/>
                    <a:pt x="0" y="6"/>
                  </a:cubicBezTo>
                  <a:cubicBezTo>
                    <a:pt x="0" y="6"/>
                    <a:pt x="0" y="7"/>
                    <a:pt x="1" y="7"/>
                  </a:cubicBezTo>
                  <a:cubicBezTo>
                    <a:pt x="1" y="7"/>
                    <a:pt x="1" y="7"/>
                    <a:pt x="1" y="7"/>
                  </a:cubicBezTo>
                  <a:cubicBezTo>
                    <a:pt x="2" y="6"/>
                    <a:pt x="2" y="6"/>
                    <a:pt x="2" y="6"/>
                  </a:cubicBezTo>
                  <a:cubicBezTo>
                    <a:pt x="2" y="6"/>
                    <a:pt x="2" y="6"/>
                    <a:pt x="3" y="5"/>
                  </a:cubicBezTo>
                  <a:cubicBezTo>
                    <a:pt x="3" y="4"/>
                    <a:pt x="4" y="3"/>
                    <a:pt x="5" y="2"/>
                  </a:cubicBezTo>
                  <a:cubicBezTo>
                    <a:pt x="5" y="2"/>
                    <a:pt x="5" y="2"/>
                    <a:pt x="5" y="2"/>
                  </a:cubicBezTo>
                  <a:cubicBezTo>
                    <a:pt x="5" y="1"/>
                    <a:pt x="5" y="1"/>
                    <a:pt x="5"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26"/>
            <p:cNvSpPr>
              <a:spLocks/>
            </p:cNvSpPr>
            <p:nvPr/>
          </p:nvSpPr>
          <p:spPr bwMode="auto">
            <a:xfrm>
              <a:off x="6011883" y="5049765"/>
              <a:ext cx="70979" cy="86190"/>
            </a:xfrm>
            <a:custGeom>
              <a:avLst/>
              <a:gdLst>
                <a:gd name="T0" fmla="*/ 5 w 6"/>
                <a:gd name="T1" fmla="*/ 0 h 7"/>
                <a:gd name="T2" fmla="*/ 5 w 6"/>
                <a:gd name="T3" fmla="*/ 0 h 7"/>
                <a:gd name="T4" fmla="*/ 4 w 6"/>
                <a:gd name="T5" fmla="*/ 1 h 7"/>
                <a:gd name="T6" fmla="*/ 3 w 6"/>
                <a:gd name="T7" fmla="*/ 2 h 7"/>
                <a:gd name="T8" fmla="*/ 1 w 6"/>
                <a:gd name="T9" fmla="*/ 5 h 7"/>
                <a:gd name="T10" fmla="*/ 1 w 6"/>
                <a:gd name="T11" fmla="*/ 5 h 7"/>
                <a:gd name="T12" fmla="*/ 1 w 6"/>
                <a:gd name="T13" fmla="*/ 7 h 7"/>
                <a:gd name="T14" fmla="*/ 1 w 6"/>
                <a:gd name="T15" fmla="*/ 7 h 7"/>
                <a:gd name="T16" fmla="*/ 2 w 6"/>
                <a:gd name="T17" fmla="*/ 6 h 7"/>
                <a:gd name="T18" fmla="*/ 3 w 6"/>
                <a:gd name="T19" fmla="*/ 5 h 7"/>
                <a:gd name="T20" fmla="*/ 5 w 6"/>
                <a:gd name="T21" fmla="*/ 2 h 7"/>
                <a:gd name="T22" fmla="*/ 5 w 6"/>
                <a:gd name="T23" fmla="*/ 2 h 7"/>
                <a:gd name="T24" fmla="*/ 6 w 6"/>
                <a:gd name="T25" fmla="*/ 2 h 7"/>
                <a:gd name="T26" fmla="*/ 6 w 6"/>
                <a:gd name="T27" fmla="*/ 0 h 7"/>
                <a:gd name="T28" fmla="*/ 5 w 6"/>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7">
                  <a:moveTo>
                    <a:pt x="5" y="0"/>
                  </a:moveTo>
                  <a:cubicBezTo>
                    <a:pt x="5" y="0"/>
                    <a:pt x="5" y="0"/>
                    <a:pt x="5" y="0"/>
                  </a:cubicBezTo>
                  <a:cubicBezTo>
                    <a:pt x="4" y="0"/>
                    <a:pt x="4" y="0"/>
                    <a:pt x="4" y="1"/>
                  </a:cubicBezTo>
                  <a:cubicBezTo>
                    <a:pt x="3" y="2"/>
                    <a:pt x="3" y="2"/>
                    <a:pt x="3" y="2"/>
                  </a:cubicBezTo>
                  <a:cubicBezTo>
                    <a:pt x="1" y="5"/>
                    <a:pt x="1" y="5"/>
                    <a:pt x="1" y="5"/>
                  </a:cubicBezTo>
                  <a:cubicBezTo>
                    <a:pt x="1" y="5"/>
                    <a:pt x="1" y="5"/>
                    <a:pt x="1" y="5"/>
                  </a:cubicBezTo>
                  <a:cubicBezTo>
                    <a:pt x="0" y="6"/>
                    <a:pt x="0" y="6"/>
                    <a:pt x="1" y="7"/>
                  </a:cubicBezTo>
                  <a:cubicBezTo>
                    <a:pt x="1" y="7"/>
                    <a:pt x="1" y="7"/>
                    <a:pt x="1" y="7"/>
                  </a:cubicBezTo>
                  <a:cubicBezTo>
                    <a:pt x="2" y="6"/>
                    <a:pt x="2" y="6"/>
                    <a:pt x="2" y="6"/>
                  </a:cubicBezTo>
                  <a:cubicBezTo>
                    <a:pt x="3" y="5"/>
                    <a:pt x="3" y="5"/>
                    <a:pt x="3" y="5"/>
                  </a:cubicBezTo>
                  <a:cubicBezTo>
                    <a:pt x="5" y="2"/>
                    <a:pt x="5" y="2"/>
                    <a:pt x="5" y="2"/>
                  </a:cubicBezTo>
                  <a:cubicBezTo>
                    <a:pt x="5" y="2"/>
                    <a:pt x="5" y="2"/>
                    <a:pt x="5" y="2"/>
                  </a:cubicBezTo>
                  <a:cubicBezTo>
                    <a:pt x="6" y="2"/>
                    <a:pt x="6" y="2"/>
                    <a:pt x="6" y="2"/>
                  </a:cubicBezTo>
                  <a:cubicBezTo>
                    <a:pt x="6" y="1"/>
                    <a:pt x="6" y="1"/>
                    <a:pt x="6" y="0"/>
                  </a:cubicBezTo>
                  <a:cubicBezTo>
                    <a:pt x="6" y="0"/>
                    <a:pt x="6" y="0"/>
                    <a:pt x="5"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27"/>
            <p:cNvSpPr>
              <a:spLocks/>
            </p:cNvSpPr>
            <p:nvPr/>
          </p:nvSpPr>
          <p:spPr bwMode="auto">
            <a:xfrm>
              <a:off x="6072722" y="5059904"/>
              <a:ext cx="60839" cy="76050"/>
            </a:xfrm>
            <a:custGeom>
              <a:avLst/>
              <a:gdLst>
                <a:gd name="T0" fmla="*/ 4 w 5"/>
                <a:gd name="T1" fmla="*/ 0 h 6"/>
                <a:gd name="T2" fmla="*/ 3 w 5"/>
                <a:gd name="T3" fmla="*/ 0 h 6"/>
                <a:gd name="T4" fmla="*/ 2 w 5"/>
                <a:gd name="T5" fmla="*/ 1 h 6"/>
                <a:gd name="T6" fmla="*/ 0 w 5"/>
                <a:gd name="T7" fmla="*/ 4 h 6"/>
                <a:gd name="T8" fmla="*/ 0 w 5"/>
                <a:gd name="T9" fmla="*/ 4 h 6"/>
                <a:gd name="T10" fmla="*/ 1 w 5"/>
                <a:gd name="T11" fmla="*/ 6 h 6"/>
                <a:gd name="T12" fmla="*/ 1 w 5"/>
                <a:gd name="T13" fmla="*/ 6 h 6"/>
                <a:gd name="T14" fmla="*/ 2 w 5"/>
                <a:gd name="T15" fmla="*/ 5 h 6"/>
                <a:gd name="T16" fmla="*/ 3 w 5"/>
                <a:gd name="T17" fmla="*/ 4 h 6"/>
                <a:gd name="T18" fmla="*/ 5 w 5"/>
                <a:gd name="T19" fmla="*/ 1 h 6"/>
                <a:gd name="T20" fmla="*/ 5 w 5"/>
                <a:gd name="T21" fmla="*/ 1 h 6"/>
                <a:gd name="T22" fmla="*/ 4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3" y="0"/>
                    <a:pt x="3" y="0"/>
                    <a:pt x="3" y="0"/>
                  </a:cubicBezTo>
                  <a:cubicBezTo>
                    <a:pt x="2" y="1"/>
                    <a:pt x="2" y="1"/>
                    <a:pt x="2" y="1"/>
                  </a:cubicBezTo>
                  <a:cubicBezTo>
                    <a:pt x="0" y="4"/>
                    <a:pt x="0" y="4"/>
                    <a:pt x="0" y="4"/>
                  </a:cubicBezTo>
                  <a:cubicBezTo>
                    <a:pt x="0" y="4"/>
                    <a:pt x="0" y="4"/>
                    <a:pt x="0" y="4"/>
                  </a:cubicBezTo>
                  <a:cubicBezTo>
                    <a:pt x="0" y="5"/>
                    <a:pt x="0" y="5"/>
                    <a:pt x="1" y="6"/>
                  </a:cubicBezTo>
                  <a:cubicBezTo>
                    <a:pt x="1" y="6"/>
                    <a:pt x="1" y="6"/>
                    <a:pt x="1" y="6"/>
                  </a:cubicBezTo>
                  <a:cubicBezTo>
                    <a:pt x="2" y="5"/>
                    <a:pt x="2" y="5"/>
                    <a:pt x="2" y="5"/>
                  </a:cubicBezTo>
                  <a:cubicBezTo>
                    <a:pt x="3" y="4"/>
                    <a:pt x="3" y="4"/>
                    <a:pt x="3" y="4"/>
                  </a:cubicBezTo>
                  <a:cubicBezTo>
                    <a:pt x="5" y="1"/>
                    <a:pt x="5" y="1"/>
                    <a:pt x="5" y="1"/>
                  </a:cubicBezTo>
                  <a:cubicBezTo>
                    <a:pt x="5" y="1"/>
                    <a:pt x="5" y="1"/>
                    <a:pt x="5" y="1"/>
                  </a:cubicBezTo>
                  <a:cubicBezTo>
                    <a:pt x="5" y="0"/>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28"/>
            <p:cNvSpPr>
              <a:spLocks/>
            </p:cNvSpPr>
            <p:nvPr/>
          </p:nvSpPr>
          <p:spPr bwMode="auto">
            <a:xfrm>
              <a:off x="6108210" y="5049765"/>
              <a:ext cx="70979" cy="86190"/>
            </a:xfrm>
            <a:custGeom>
              <a:avLst/>
              <a:gdLst>
                <a:gd name="T0" fmla="*/ 5 w 6"/>
                <a:gd name="T1" fmla="*/ 0 h 7"/>
                <a:gd name="T2" fmla="*/ 4 w 6"/>
                <a:gd name="T3" fmla="*/ 0 h 7"/>
                <a:gd name="T4" fmla="*/ 3 w 6"/>
                <a:gd name="T5" fmla="*/ 2 h 7"/>
                <a:gd name="T6" fmla="*/ 1 w 6"/>
                <a:gd name="T7" fmla="*/ 5 h 7"/>
                <a:gd name="T8" fmla="*/ 0 w 6"/>
                <a:gd name="T9" fmla="*/ 6 h 7"/>
                <a:gd name="T10" fmla="*/ 0 w 6"/>
                <a:gd name="T11" fmla="*/ 7 h 7"/>
                <a:gd name="T12" fmla="*/ 1 w 6"/>
                <a:gd name="T13" fmla="*/ 7 h 7"/>
                <a:gd name="T14" fmla="*/ 2 w 6"/>
                <a:gd name="T15" fmla="*/ 7 h 7"/>
                <a:gd name="T16" fmla="*/ 3 w 6"/>
                <a:gd name="T17" fmla="*/ 5 h 7"/>
                <a:gd name="T18" fmla="*/ 5 w 6"/>
                <a:gd name="T19" fmla="*/ 2 h 7"/>
                <a:gd name="T20" fmla="*/ 6 w 6"/>
                <a:gd name="T21" fmla="*/ 1 h 7"/>
                <a:gd name="T22" fmla="*/ 5 w 6"/>
                <a:gd name="T23" fmla="*/ 0 h 7"/>
                <a:gd name="T24" fmla="*/ 5 w 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0"/>
                  </a:moveTo>
                  <a:cubicBezTo>
                    <a:pt x="5" y="0"/>
                    <a:pt x="4" y="0"/>
                    <a:pt x="4" y="0"/>
                  </a:cubicBezTo>
                  <a:cubicBezTo>
                    <a:pt x="4" y="1"/>
                    <a:pt x="3" y="1"/>
                    <a:pt x="3" y="2"/>
                  </a:cubicBezTo>
                  <a:cubicBezTo>
                    <a:pt x="2" y="3"/>
                    <a:pt x="1" y="4"/>
                    <a:pt x="1" y="5"/>
                  </a:cubicBezTo>
                  <a:cubicBezTo>
                    <a:pt x="0" y="5"/>
                    <a:pt x="0" y="6"/>
                    <a:pt x="0" y="6"/>
                  </a:cubicBezTo>
                  <a:cubicBezTo>
                    <a:pt x="0" y="6"/>
                    <a:pt x="0" y="7"/>
                    <a:pt x="0" y="7"/>
                  </a:cubicBezTo>
                  <a:cubicBezTo>
                    <a:pt x="1" y="7"/>
                    <a:pt x="1" y="7"/>
                    <a:pt x="1" y="7"/>
                  </a:cubicBezTo>
                  <a:cubicBezTo>
                    <a:pt x="2" y="7"/>
                    <a:pt x="2" y="7"/>
                    <a:pt x="2" y="7"/>
                  </a:cubicBezTo>
                  <a:cubicBezTo>
                    <a:pt x="2" y="6"/>
                    <a:pt x="3" y="6"/>
                    <a:pt x="3" y="5"/>
                  </a:cubicBezTo>
                  <a:cubicBezTo>
                    <a:pt x="4" y="4"/>
                    <a:pt x="4" y="3"/>
                    <a:pt x="5" y="2"/>
                  </a:cubicBezTo>
                  <a:cubicBezTo>
                    <a:pt x="5" y="2"/>
                    <a:pt x="5" y="1"/>
                    <a:pt x="6" y="1"/>
                  </a:cubicBezTo>
                  <a:cubicBezTo>
                    <a:pt x="6" y="1"/>
                    <a:pt x="6" y="0"/>
                    <a:pt x="5" y="0"/>
                  </a:cubicBezTo>
                  <a:cubicBezTo>
                    <a:pt x="5" y="0"/>
                    <a:pt x="5" y="0"/>
                    <a:pt x="5"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29"/>
            <p:cNvSpPr>
              <a:spLocks/>
            </p:cNvSpPr>
            <p:nvPr/>
          </p:nvSpPr>
          <p:spPr bwMode="auto">
            <a:xfrm>
              <a:off x="6204540" y="5049765"/>
              <a:ext cx="60839" cy="70979"/>
            </a:xfrm>
            <a:custGeom>
              <a:avLst/>
              <a:gdLst>
                <a:gd name="T0" fmla="*/ 4 w 5"/>
                <a:gd name="T1" fmla="*/ 0 h 6"/>
                <a:gd name="T2" fmla="*/ 3 w 5"/>
                <a:gd name="T3" fmla="*/ 0 h 6"/>
                <a:gd name="T4" fmla="*/ 2 w 5"/>
                <a:gd name="T5" fmla="*/ 2 h 6"/>
                <a:gd name="T6" fmla="*/ 0 w 5"/>
                <a:gd name="T7" fmla="*/ 5 h 6"/>
                <a:gd name="T8" fmla="*/ 0 w 5"/>
                <a:gd name="T9" fmla="*/ 5 h 6"/>
                <a:gd name="T10" fmla="*/ 1 w 5"/>
                <a:gd name="T11" fmla="*/ 6 h 6"/>
                <a:gd name="T12" fmla="*/ 1 w 5"/>
                <a:gd name="T13" fmla="*/ 6 h 6"/>
                <a:gd name="T14" fmla="*/ 2 w 5"/>
                <a:gd name="T15" fmla="*/ 6 h 6"/>
                <a:gd name="T16" fmla="*/ 2 w 5"/>
                <a:gd name="T17" fmla="*/ 5 h 6"/>
                <a:gd name="T18" fmla="*/ 4 w 5"/>
                <a:gd name="T19" fmla="*/ 2 h 6"/>
                <a:gd name="T20" fmla="*/ 4 w 5"/>
                <a:gd name="T21" fmla="*/ 1 h 6"/>
                <a:gd name="T22" fmla="*/ 4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3" y="0"/>
                    <a:pt x="3" y="0"/>
                    <a:pt x="3" y="0"/>
                  </a:cubicBezTo>
                  <a:cubicBezTo>
                    <a:pt x="2" y="2"/>
                    <a:pt x="2" y="2"/>
                    <a:pt x="2" y="2"/>
                  </a:cubicBezTo>
                  <a:cubicBezTo>
                    <a:pt x="0" y="5"/>
                    <a:pt x="0" y="5"/>
                    <a:pt x="0" y="5"/>
                  </a:cubicBezTo>
                  <a:cubicBezTo>
                    <a:pt x="0" y="5"/>
                    <a:pt x="0" y="5"/>
                    <a:pt x="0" y="5"/>
                  </a:cubicBezTo>
                  <a:cubicBezTo>
                    <a:pt x="0" y="5"/>
                    <a:pt x="0" y="6"/>
                    <a:pt x="1" y="6"/>
                  </a:cubicBezTo>
                  <a:cubicBezTo>
                    <a:pt x="1" y="6"/>
                    <a:pt x="1" y="6"/>
                    <a:pt x="1" y="6"/>
                  </a:cubicBezTo>
                  <a:cubicBezTo>
                    <a:pt x="2" y="6"/>
                    <a:pt x="2" y="6"/>
                    <a:pt x="2" y="6"/>
                  </a:cubicBezTo>
                  <a:cubicBezTo>
                    <a:pt x="2" y="5"/>
                    <a:pt x="2" y="5"/>
                    <a:pt x="2" y="5"/>
                  </a:cubicBezTo>
                  <a:cubicBezTo>
                    <a:pt x="4" y="2"/>
                    <a:pt x="4" y="2"/>
                    <a:pt x="4" y="2"/>
                  </a:cubicBezTo>
                  <a:cubicBezTo>
                    <a:pt x="4" y="1"/>
                    <a:pt x="4" y="1"/>
                    <a:pt x="4" y="1"/>
                  </a:cubicBezTo>
                  <a:cubicBezTo>
                    <a:pt x="5" y="1"/>
                    <a:pt x="4" y="0"/>
                    <a:pt x="4"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30"/>
            <p:cNvSpPr>
              <a:spLocks/>
            </p:cNvSpPr>
            <p:nvPr/>
          </p:nvSpPr>
          <p:spPr bwMode="auto">
            <a:xfrm>
              <a:off x="6250167" y="5049765"/>
              <a:ext cx="76050" cy="86190"/>
            </a:xfrm>
            <a:custGeom>
              <a:avLst/>
              <a:gdLst>
                <a:gd name="T0" fmla="*/ 5 w 6"/>
                <a:gd name="T1" fmla="*/ 0 h 7"/>
                <a:gd name="T2" fmla="*/ 5 w 6"/>
                <a:gd name="T3" fmla="*/ 0 h 7"/>
                <a:gd name="T4" fmla="*/ 2 w 6"/>
                <a:gd name="T5" fmla="*/ 2 h 7"/>
                <a:gd name="T6" fmla="*/ 1 w 6"/>
                <a:gd name="T7" fmla="*/ 5 h 7"/>
                <a:gd name="T8" fmla="*/ 0 w 6"/>
                <a:gd name="T9" fmla="*/ 5 h 7"/>
                <a:gd name="T10" fmla="*/ 1 w 6"/>
                <a:gd name="T11" fmla="*/ 6 h 7"/>
                <a:gd name="T12" fmla="*/ 1 w 6"/>
                <a:gd name="T13" fmla="*/ 7 h 7"/>
                <a:gd name="T14" fmla="*/ 2 w 6"/>
                <a:gd name="T15" fmla="*/ 6 h 7"/>
                <a:gd name="T16" fmla="*/ 3 w 6"/>
                <a:gd name="T17" fmla="*/ 5 h 7"/>
                <a:gd name="T18" fmla="*/ 5 w 6"/>
                <a:gd name="T19" fmla="*/ 2 h 7"/>
                <a:gd name="T20" fmla="*/ 6 w 6"/>
                <a:gd name="T21" fmla="*/ 1 h 7"/>
                <a:gd name="T22" fmla="*/ 6 w 6"/>
                <a:gd name="T23" fmla="*/ 0 h 7"/>
                <a:gd name="T24" fmla="*/ 5 w 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0"/>
                  </a:moveTo>
                  <a:cubicBezTo>
                    <a:pt x="5" y="0"/>
                    <a:pt x="5" y="0"/>
                    <a:pt x="5" y="0"/>
                  </a:cubicBezTo>
                  <a:cubicBezTo>
                    <a:pt x="4" y="1"/>
                    <a:pt x="3" y="1"/>
                    <a:pt x="2" y="2"/>
                  </a:cubicBezTo>
                  <a:cubicBezTo>
                    <a:pt x="2" y="3"/>
                    <a:pt x="1" y="4"/>
                    <a:pt x="1" y="5"/>
                  </a:cubicBezTo>
                  <a:cubicBezTo>
                    <a:pt x="0" y="5"/>
                    <a:pt x="0" y="5"/>
                    <a:pt x="0" y="5"/>
                  </a:cubicBezTo>
                  <a:cubicBezTo>
                    <a:pt x="0" y="6"/>
                    <a:pt x="0" y="6"/>
                    <a:pt x="1" y="6"/>
                  </a:cubicBezTo>
                  <a:cubicBezTo>
                    <a:pt x="1" y="7"/>
                    <a:pt x="1" y="7"/>
                    <a:pt x="1" y="7"/>
                  </a:cubicBezTo>
                  <a:cubicBezTo>
                    <a:pt x="2" y="7"/>
                    <a:pt x="2" y="6"/>
                    <a:pt x="2" y="6"/>
                  </a:cubicBezTo>
                  <a:cubicBezTo>
                    <a:pt x="2" y="6"/>
                    <a:pt x="3" y="5"/>
                    <a:pt x="3" y="5"/>
                  </a:cubicBezTo>
                  <a:cubicBezTo>
                    <a:pt x="3" y="4"/>
                    <a:pt x="4" y="3"/>
                    <a:pt x="5" y="2"/>
                  </a:cubicBezTo>
                  <a:cubicBezTo>
                    <a:pt x="5" y="2"/>
                    <a:pt x="6" y="2"/>
                    <a:pt x="6" y="1"/>
                  </a:cubicBezTo>
                  <a:cubicBezTo>
                    <a:pt x="6" y="1"/>
                    <a:pt x="6" y="0"/>
                    <a:pt x="6" y="0"/>
                  </a:cubicBezTo>
                  <a:cubicBezTo>
                    <a:pt x="6" y="0"/>
                    <a:pt x="5" y="0"/>
                    <a:pt x="5"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31"/>
            <p:cNvSpPr>
              <a:spLocks/>
            </p:cNvSpPr>
            <p:nvPr/>
          </p:nvSpPr>
          <p:spPr bwMode="auto">
            <a:xfrm>
              <a:off x="6336357" y="5049765"/>
              <a:ext cx="60839" cy="70979"/>
            </a:xfrm>
            <a:custGeom>
              <a:avLst/>
              <a:gdLst>
                <a:gd name="T0" fmla="*/ 4 w 5"/>
                <a:gd name="T1" fmla="*/ 0 h 6"/>
                <a:gd name="T2" fmla="*/ 3 w 5"/>
                <a:gd name="T3" fmla="*/ 0 h 6"/>
                <a:gd name="T4" fmla="*/ 2 w 5"/>
                <a:gd name="T5" fmla="*/ 2 h 6"/>
                <a:gd name="T6" fmla="*/ 0 w 5"/>
                <a:gd name="T7" fmla="*/ 4 h 6"/>
                <a:gd name="T8" fmla="*/ 0 w 5"/>
                <a:gd name="T9" fmla="*/ 5 h 6"/>
                <a:gd name="T10" fmla="*/ 0 w 5"/>
                <a:gd name="T11" fmla="*/ 6 h 6"/>
                <a:gd name="T12" fmla="*/ 1 w 5"/>
                <a:gd name="T13" fmla="*/ 6 h 6"/>
                <a:gd name="T14" fmla="*/ 2 w 5"/>
                <a:gd name="T15" fmla="*/ 5 h 6"/>
                <a:gd name="T16" fmla="*/ 2 w 5"/>
                <a:gd name="T17" fmla="*/ 5 h 6"/>
                <a:gd name="T18" fmla="*/ 4 w 5"/>
                <a:gd name="T19" fmla="*/ 2 h 6"/>
                <a:gd name="T20" fmla="*/ 5 w 5"/>
                <a:gd name="T21" fmla="*/ 2 h 6"/>
                <a:gd name="T22" fmla="*/ 5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4" y="0"/>
                    <a:pt x="3" y="0"/>
                  </a:cubicBezTo>
                  <a:cubicBezTo>
                    <a:pt x="3" y="1"/>
                    <a:pt x="2" y="1"/>
                    <a:pt x="2" y="2"/>
                  </a:cubicBezTo>
                  <a:cubicBezTo>
                    <a:pt x="1" y="3"/>
                    <a:pt x="0" y="4"/>
                    <a:pt x="0" y="4"/>
                  </a:cubicBezTo>
                  <a:cubicBezTo>
                    <a:pt x="0" y="5"/>
                    <a:pt x="0" y="5"/>
                    <a:pt x="0" y="5"/>
                  </a:cubicBezTo>
                  <a:cubicBezTo>
                    <a:pt x="0" y="5"/>
                    <a:pt x="0" y="6"/>
                    <a:pt x="0" y="6"/>
                  </a:cubicBezTo>
                  <a:cubicBezTo>
                    <a:pt x="1" y="6"/>
                    <a:pt x="1" y="6"/>
                    <a:pt x="1" y="6"/>
                  </a:cubicBezTo>
                  <a:cubicBezTo>
                    <a:pt x="2" y="5"/>
                    <a:pt x="2" y="5"/>
                    <a:pt x="2" y="5"/>
                  </a:cubicBezTo>
                  <a:cubicBezTo>
                    <a:pt x="2" y="5"/>
                    <a:pt x="2" y="5"/>
                    <a:pt x="2" y="5"/>
                  </a:cubicBezTo>
                  <a:cubicBezTo>
                    <a:pt x="3" y="4"/>
                    <a:pt x="3" y="3"/>
                    <a:pt x="4" y="2"/>
                  </a:cubicBezTo>
                  <a:cubicBezTo>
                    <a:pt x="4" y="2"/>
                    <a:pt x="4" y="2"/>
                    <a:pt x="5" y="2"/>
                  </a:cubicBezTo>
                  <a:cubicBezTo>
                    <a:pt x="5" y="1"/>
                    <a:pt x="5" y="1"/>
                    <a:pt x="5" y="0"/>
                  </a:cubicBezTo>
                  <a:cubicBezTo>
                    <a:pt x="5"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32"/>
            <p:cNvSpPr>
              <a:spLocks/>
            </p:cNvSpPr>
            <p:nvPr/>
          </p:nvSpPr>
          <p:spPr bwMode="auto">
            <a:xfrm>
              <a:off x="6407336" y="5049765"/>
              <a:ext cx="60839" cy="70979"/>
            </a:xfrm>
            <a:custGeom>
              <a:avLst/>
              <a:gdLst>
                <a:gd name="T0" fmla="*/ 4 w 5"/>
                <a:gd name="T1" fmla="*/ 0 h 6"/>
                <a:gd name="T2" fmla="*/ 3 w 5"/>
                <a:gd name="T3" fmla="*/ 0 h 6"/>
                <a:gd name="T4" fmla="*/ 1 w 5"/>
                <a:gd name="T5" fmla="*/ 2 h 6"/>
                <a:gd name="T6" fmla="*/ 0 w 5"/>
                <a:gd name="T7" fmla="*/ 4 h 6"/>
                <a:gd name="T8" fmla="*/ 0 w 5"/>
                <a:gd name="T9" fmla="*/ 5 h 6"/>
                <a:gd name="T10" fmla="*/ 0 w 5"/>
                <a:gd name="T11" fmla="*/ 6 h 6"/>
                <a:gd name="T12" fmla="*/ 1 w 5"/>
                <a:gd name="T13" fmla="*/ 6 h 6"/>
                <a:gd name="T14" fmla="*/ 2 w 5"/>
                <a:gd name="T15" fmla="*/ 5 h 6"/>
                <a:gd name="T16" fmla="*/ 2 w 5"/>
                <a:gd name="T17" fmla="*/ 5 h 6"/>
                <a:gd name="T18" fmla="*/ 4 w 5"/>
                <a:gd name="T19" fmla="*/ 2 h 6"/>
                <a:gd name="T20" fmla="*/ 4 w 5"/>
                <a:gd name="T21" fmla="*/ 2 h 6"/>
                <a:gd name="T22" fmla="*/ 4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3" y="0"/>
                    <a:pt x="3" y="0"/>
                    <a:pt x="3" y="0"/>
                  </a:cubicBezTo>
                  <a:cubicBezTo>
                    <a:pt x="2" y="1"/>
                    <a:pt x="2" y="1"/>
                    <a:pt x="1" y="2"/>
                  </a:cubicBezTo>
                  <a:cubicBezTo>
                    <a:pt x="1" y="3"/>
                    <a:pt x="0" y="4"/>
                    <a:pt x="0" y="4"/>
                  </a:cubicBezTo>
                  <a:cubicBezTo>
                    <a:pt x="0" y="4"/>
                    <a:pt x="0" y="5"/>
                    <a:pt x="0" y="5"/>
                  </a:cubicBezTo>
                  <a:cubicBezTo>
                    <a:pt x="0" y="5"/>
                    <a:pt x="0" y="5"/>
                    <a:pt x="0" y="6"/>
                  </a:cubicBezTo>
                  <a:cubicBezTo>
                    <a:pt x="1" y="6"/>
                    <a:pt x="1" y="6"/>
                    <a:pt x="1" y="6"/>
                  </a:cubicBezTo>
                  <a:cubicBezTo>
                    <a:pt x="1" y="6"/>
                    <a:pt x="2" y="5"/>
                    <a:pt x="2" y="5"/>
                  </a:cubicBezTo>
                  <a:cubicBezTo>
                    <a:pt x="2" y="5"/>
                    <a:pt x="2" y="5"/>
                    <a:pt x="2" y="5"/>
                  </a:cubicBezTo>
                  <a:cubicBezTo>
                    <a:pt x="2" y="4"/>
                    <a:pt x="3" y="3"/>
                    <a:pt x="4" y="2"/>
                  </a:cubicBezTo>
                  <a:cubicBezTo>
                    <a:pt x="4" y="2"/>
                    <a:pt x="4" y="2"/>
                    <a:pt x="4" y="2"/>
                  </a:cubicBezTo>
                  <a:cubicBezTo>
                    <a:pt x="5" y="1"/>
                    <a:pt x="5" y="1"/>
                    <a:pt x="4"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33"/>
            <p:cNvSpPr>
              <a:spLocks/>
            </p:cNvSpPr>
            <p:nvPr/>
          </p:nvSpPr>
          <p:spPr bwMode="auto">
            <a:xfrm>
              <a:off x="6468175" y="5049765"/>
              <a:ext cx="60839" cy="70979"/>
            </a:xfrm>
            <a:custGeom>
              <a:avLst/>
              <a:gdLst>
                <a:gd name="T0" fmla="*/ 4 w 5"/>
                <a:gd name="T1" fmla="*/ 0 h 6"/>
                <a:gd name="T2" fmla="*/ 3 w 5"/>
                <a:gd name="T3" fmla="*/ 1 h 6"/>
                <a:gd name="T4" fmla="*/ 1 w 5"/>
                <a:gd name="T5" fmla="*/ 2 h 6"/>
                <a:gd name="T6" fmla="*/ 0 w 5"/>
                <a:gd name="T7" fmla="*/ 4 h 6"/>
                <a:gd name="T8" fmla="*/ 0 w 5"/>
                <a:gd name="T9" fmla="*/ 5 h 6"/>
                <a:gd name="T10" fmla="*/ 0 w 5"/>
                <a:gd name="T11" fmla="*/ 6 h 6"/>
                <a:gd name="T12" fmla="*/ 1 w 5"/>
                <a:gd name="T13" fmla="*/ 6 h 6"/>
                <a:gd name="T14" fmla="*/ 2 w 5"/>
                <a:gd name="T15" fmla="*/ 5 h 6"/>
                <a:gd name="T16" fmla="*/ 2 w 5"/>
                <a:gd name="T17" fmla="*/ 4 h 6"/>
                <a:gd name="T18" fmla="*/ 4 w 5"/>
                <a:gd name="T19" fmla="*/ 2 h 6"/>
                <a:gd name="T20" fmla="*/ 4 w 5"/>
                <a:gd name="T21" fmla="*/ 2 h 6"/>
                <a:gd name="T22" fmla="*/ 4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3" y="0"/>
                    <a:pt x="3" y="0"/>
                    <a:pt x="3" y="1"/>
                  </a:cubicBezTo>
                  <a:cubicBezTo>
                    <a:pt x="2" y="1"/>
                    <a:pt x="2" y="2"/>
                    <a:pt x="1" y="2"/>
                  </a:cubicBezTo>
                  <a:cubicBezTo>
                    <a:pt x="1" y="3"/>
                    <a:pt x="0" y="4"/>
                    <a:pt x="0" y="4"/>
                  </a:cubicBezTo>
                  <a:cubicBezTo>
                    <a:pt x="0" y="4"/>
                    <a:pt x="0" y="4"/>
                    <a:pt x="0" y="5"/>
                  </a:cubicBezTo>
                  <a:cubicBezTo>
                    <a:pt x="0" y="5"/>
                    <a:pt x="0" y="5"/>
                    <a:pt x="0" y="6"/>
                  </a:cubicBezTo>
                  <a:cubicBezTo>
                    <a:pt x="1" y="6"/>
                    <a:pt x="1" y="6"/>
                    <a:pt x="1" y="6"/>
                  </a:cubicBezTo>
                  <a:cubicBezTo>
                    <a:pt x="2" y="5"/>
                    <a:pt x="2" y="5"/>
                    <a:pt x="2" y="5"/>
                  </a:cubicBezTo>
                  <a:cubicBezTo>
                    <a:pt x="2" y="5"/>
                    <a:pt x="2" y="5"/>
                    <a:pt x="2" y="4"/>
                  </a:cubicBezTo>
                  <a:cubicBezTo>
                    <a:pt x="3" y="4"/>
                    <a:pt x="3" y="3"/>
                    <a:pt x="4" y="2"/>
                  </a:cubicBezTo>
                  <a:cubicBezTo>
                    <a:pt x="4" y="2"/>
                    <a:pt x="4" y="2"/>
                    <a:pt x="4" y="2"/>
                  </a:cubicBezTo>
                  <a:cubicBezTo>
                    <a:pt x="5" y="1"/>
                    <a:pt x="5" y="1"/>
                    <a:pt x="4"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34"/>
            <p:cNvSpPr>
              <a:spLocks/>
            </p:cNvSpPr>
            <p:nvPr/>
          </p:nvSpPr>
          <p:spPr bwMode="auto">
            <a:xfrm>
              <a:off x="6529014" y="5049765"/>
              <a:ext cx="60839" cy="70979"/>
            </a:xfrm>
            <a:custGeom>
              <a:avLst/>
              <a:gdLst>
                <a:gd name="T0" fmla="*/ 4 w 5"/>
                <a:gd name="T1" fmla="*/ 0 h 6"/>
                <a:gd name="T2" fmla="*/ 4 w 5"/>
                <a:gd name="T3" fmla="*/ 0 h 6"/>
                <a:gd name="T4" fmla="*/ 2 w 5"/>
                <a:gd name="T5" fmla="*/ 2 h 6"/>
                <a:gd name="T6" fmla="*/ 1 w 5"/>
                <a:gd name="T7" fmla="*/ 4 h 6"/>
                <a:gd name="T8" fmla="*/ 1 w 5"/>
                <a:gd name="T9" fmla="*/ 4 h 6"/>
                <a:gd name="T10" fmla="*/ 1 w 5"/>
                <a:gd name="T11" fmla="*/ 6 h 6"/>
                <a:gd name="T12" fmla="*/ 2 w 5"/>
                <a:gd name="T13" fmla="*/ 6 h 6"/>
                <a:gd name="T14" fmla="*/ 2 w 5"/>
                <a:gd name="T15" fmla="*/ 5 h 6"/>
                <a:gd name="T16" fmla="*/ 3 w 5"/>
                <a:gd name="T17" fmla="*/ 4 h 6"/>
                <a:gd name="T18" fmla="*/ 5 w 5"/>
                <a:gd name="T19" fmla="*/ 2 h 6"/>
                <a:gd name="T20" fmla="*/ 5 w 5"/>
                <a:gd name="T21" fmla="*/ 2 h 6"/>
                <a:gd name="T22" fmla="*/ 5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4" y="0"/>
                    <a:pt x="4" y="0"/>
                  </a:cubicBezTo>
                  <a:cubicBezTo>
                    <a:pt x="3" y="1"/>
                    <a:pt x="2" y="1"/>
                    <a:pt x="2" y="2"/>
                  </a:cubicBezTo>
                  <a:cubicBezTo>
                    <a:pt x="1" y="3"/>
                    <a:pt x="1" y="4"/>
                    <a:pt x="1" y="4"/>
                  </a:cubicBezTo>
                  <a:cubicBezTo>
                    <a:pt x="1" y="4"/>
                    <a:pt x="1" y="4"/>
                    <a:pt x="1" y="4"/>
                  </a:cubicBezTo>
                  <a:cubicBezTo>
                    <a:pt x="0" y="5"/>
                    <a:pt x="1" y="5"/>
                    <a:pt x="1" y="6"/>
                  </a:cubicBezTo>
                  <a:cubicBezTo>
                    <a:pt x="2" y="6"/>
                    <a:pt x="2" y="6"/>
                    <a:pt x="2" y="6"/>
                  </a:cubicBezTo>
                  <a:cubicBezTo>
                    <a:pt x="2" y="6"/>
                    <a:pt x="2" y="6"/>
                    <a:pt x="2" y="5"/>
                  </a:cubicBezTo>
                  <a:cubicBezTo>
                    <a:pt x="3" y="5"/>
                    <a:pt x="3" y="5"/>
                    <a:pt x="3" y="4"/>
                  </a:cubicBezTo>
                  <a:cubicBezTo>
                    <a:pt x="3" y="3"/>
                    <a:pt x="4" y="3"/>
                    <a:pt x="5" y="2"/>
                  </a:cubicBezTo>
                  <a:cubicBezTo>
                    <a:pt x="5" y="2"/>
                    <a:pt x="5" y="2"/>
                    <a:pt x="5" y="2"/>
                  </a:cubicBezTo>
                  <a:cubicBezTo>
                    <a:pt x="5" y="1"/>
                    <a:pt x="5" y="1"/>
                    <a:pt x="5" y="0"/>
                  </a:cubicBezTo>
                  <a:cubicBezTo>
                    <a:pt x="5" y="0"/>
                    <a:pt x="5"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335"/>
            <p:cNvSpPr>
              <a:spLocks/>
            </p:cNvSpPr>
            <p:nvPr/>
          </p:nvSpPr>
          <p:spPr bwMode="auto">
            <a:xfrm>
              <a:off x="6599993" y="5039625"/>
              <a:ext cx="60839" cy="81119"/>
            </a:xfrm>
            <a:custGeom>
              <a:avLst/>
              <a:gdLst>
                <a:gd name="T0" fmla="*/ 4 w 5"/>
                <a:gd name="T1" fmla="*/ 0 h 7"/>
                <a:gd name="T2" fmla="*/ 3 w 5"/>
                <a:gd name="T3" fmla="*/ 0 h 7"/>
                <a:gd name="T4" fmla="*/ 1 w 5"/>
                <a:gd name="T5" fmla="*/ 2 h 7"/>
                <a:gd name="T6" fmla="*/ 0 w 5"/>
                <a:gd name="T7" fmla="*/ 5 h 7"/>
                <a:gd name="T8" fmla="*/ 0 w 5"/>
                <a:gd name="T9" fmla="*/ 5 h 7"/>
                <a:gd name="T10" fmla="*/ 0 w 5"/>
                <a:gd name="T11" fmla="*/ 7 h 7"/>
                <a:gd name="T12" fmla="*/ 1 w 5"/>
                <a:gd name="T13" fmla="*/ 7 h 7"/>
                <a:gd name="T14" fmla="*/ 2 w 5"/>
                <a:gd name="T15" fmla="*/ 6 h 7"/>
                <a:gd name="T16" fmla="*/ 2 w 5"/>
                <a:gd name="T17" fmla="*/ 5 h 7"/>
                <a:gd name="T18" fmla="*/ 4 w 5"/>
                <a:gd name="T19" fmla="*/ 1 h 7"/>
                <a:gd name="T20" fmla="*/ 4 w 5"/>
                <a:gd name="T21" fmla="*/ 1 h 7"/>
                <a:gd name="T22" fmla="*/ 4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cubicBezTo>
                    <a:pt x="3" y="0"/>
                    <a:pt x="3" y="0"/>
                    <a:pt x="3" y="0"/>
                  </a:cubicBezTo>
                  <a:cubicBezTo>
                    <a:pt x="2" y="1"/>
                    <a:pt x="2" y="2"/>
                    <a:pt x="1" y="2"/>
                  </a:cubicBezTo>
                  <a:cubicBezTo>
                    <a:pt x="1" y="3"/>
                    <a:pt x="0" y="4"/>
                    <a:pt x="0" y="5"/>
                  </a:cubicBezTo>
                  <a:cubicBezTo>
                    <a:pt x="0" y="5"/>
                    <a:pt x="0" y="5"/>
                    <a:pt x="0" y="5"/>
                  </a:cubicBezTo>
                  <a:cubicBezTo>
                    <a:pt x="0" y="6"/>
                    <a:pt x="0" y="6"/>
                    <a:pt x="0" y="7"/>
                  </a:cubicBezTo>
                  <a:cubicBezTo>
                    <a:pt x="1" y="7"/>
                    <a:pt x="1" y="7"/>
                    <a:pt x="1" y="7"/>
                  </a:cubicBezTo>
                  <a:cubicBezTo>
                    <a:pt x="1" y="7"/>
                    <a:pt x="2" y="6"/>
                    <a:pt x="2" y="6"/>
                  </a:cubicBezTo>
                  <a:cubicBezTo>
                    <a:pt x="2" y="6"/>
                    <a:pt x="2" y="5"/>
                    <a:pt x="2" y="5"/>
                  </a:cubicBezTo>
                  <a:cubicBezTo>
                    <a:pt x="3" y="4"/>
                    <a:pt x="4" y="3"/>
                    <a:pt x="4" y="1"/>
                  </a:cubicBezTo>
                  <a:cubicBezTo>
                    <a:pt x="4" y="1"/>
                    <a:pt x="4" y="1"/>
                    <a:pt x="4" y="1"/>
                  </a:cubicBezTo>
                  <a:cubicBezTo>
                    <a:pt x="5" y="1"/>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36"/>
            <p:cNvSpPr>
              <a:spLocks/>
            </p:cNvSpPr>
            <p:nvPr/>
          </p:nvSpPr>
          <p:spPr bwMode="auto">
            <a:xfrm>
              <a:off x="5509960" y="5313400"/>
              <a:ext cx="861885" cy="121678"/>
            </a:xfrm>
            <a:custGeom>
              <a:avLst/>
              <a:gdLst>
                <a:gd name="T0" fmla="*/ 0 w 72"/>
                <a:gd name="T1" fmla="*/ 2 h 10"/>
                <a:gd name="T2" fmla="*/ 0 w 72"/>
                <a:gd name="T3" fmla="*/ 2 h 10"/>
                <a:gd name="T4" fmla="*/ 1 w 72"/>
                <a:gd name="T5" fmla="*/ 9 h 10"/>
                <a:gd name="T6" fmla="*/ 7 w 72"/>
                <a:gd name="T7" fmla="*/ 10 h 10"/>
                <a:gd name="T8" fmla="*/ 12 w 72"/>
                <a:gd name="T9" fmla="*/ 10 h 10"/>
                <a:gd name="T10" fmla="*/ 46 w 72"/>
                <a:gd name="T11" fmla="*/ 10 h 10"/>
                <a:gd name="T12" fmla="*/ 72 w 72"/>
                <a:gd name="T13" fmla="*/ 7 h 10"/>
                <a:gd name="T14" fmla="*/ 72 w 72"/>
                <a:gd name="T15" fmla="*/ 3 h 10"/>
                <a:gd name="T16" fmla="*/ 69 w 72"/>
                <a:gd name="T17" fmla="*/ 3 h 10"/>
                <a:gd name="T18" fmla="*/ 69 w 72"/>
                <a:gd name="T19" fmla="*/ 6 h 10"/>
                <a:gd name="T20" fmla="*/ 68 w 72"/>
                <a:gd name="T21" fmla="*/ 7 h 10"/>
                <a:gd name="T22" fmla="*/ 67 w 72"/>
                <a:gd name="T23" fmla="*/ 9 h 10"/>
                <a:gd name="T24" fmla="*/ 66 w 72"/>
                <a:gd name="T25" fmla="*/ 9 h 10"/>
                <a:gd name="T26" fmla="*/ 65 w 72"/>
                <a:gd name="T27" fmla="*/ 7 h 10"/>
                <a:gd name="T28" fmla="*/ 64 w 72"/>
                <a:gd name="T29" fmla="*/ 8 h 10"/>
                <a:gd name="T30" fmla="*/ 63 w 72"/>
                <a:gd name="T31" fmla="*/ 10 h 10"/>
                <a:gd name="T32" fmla="*/ 61 w 72"/>
                <a:gd name="T33" fmla="*/ 10 h 10"/>
                <a:gd name="T34" fmla="*/ 62 w 72"/>
                <a:gd name="T35" fmla="*/ 7 h 10"/>
                <a:gd name="T36" fmla="*/ 58 w 72"/>
                <a:gd name="T37" fmla="*/ 9 h 10"/>
                <a:gd name="T38" fmla="*/ 57 w 72"/>
                <a:gd name="T39" fmla="*/ 9 h 10"/>
                <a:gd name="T40" fmla="*/ 57 w 72"/>
                <a:gd name="T41" fmla="*/ 7 h 10"/>
                <a:gd name="T42" fmla="*/ 53 w 72"/>
                <a:gd name="T43" fmla="*/ 9 h 10"/>
                <a:gd name="T44" fmla="*/ 51 w 72"/>
                <a:gd name="T45" fmla="*/ 9 h 10"/>
                <a:gd name="T46" fmla="*/ 51 w 72"/>
                <a:gd name="T47" fmla="*/ 7 h 10"/>
                <a:gd name="T48" fmla="*/ 47 w 72"/>
                <a:gd name="T49" fmla="*/ 8 h 10"/>
                <a:gd name="T50" fmla="*/ 45 w 72"/>
                <a:gd name="T51" fmla="*/ 9 h 10"/>
                <a:gd name="T52" fmla="*/ 45 w 72"/>
                <a:gd name="T53" fmla="*/ 7 h 10"/>
                <a:gd name="T54" fmla="*/ 42 w 72"/>
                <a:gd name="T55" fmla="*/ 8 h 10"/>
                <a:gd name="T56" fmla="*/ 40 w 72"/>
                <a:gd name="T57" fmla="*/ 9 h 10"/>
                <a:gd name="T58" fmla="*/ 35 w 72"/>
                <a:gd name="T59" fmla="*/ 7 h 10"/>
                <a:gd name="T60" fmla="*/ 35 w 72"/>
                <a:gd name="T61" fmla="*/ 8 h 10"/>
                <a:gd name="T62" fmla="*/ 33 w 72"/>
                <a:gd name="T63" fmla="*/ 8 h 10"/>
                <a:gd name="T64" fmla="*/ 30 w 72"/>
                <a:gd name="T65" fmla="*/ 7 h 10"/>
                <a:gd name="T66" fmla="*/ 29 w 72"/>
                <a:gd name="T67" fmla="*/ 9 h 10"/>
                <a:gd name="T68" fmla="*/ 28 w 72"/>
                <a:gd name="T69" fmla="*/ 7 h 10"/>
                <a:gd name="T70" fmla="*/ 25 w 72"/>
                <a:gd name="T71" fmla="*/ 9 h 10"/>
                <a:gd name="T72" fmla="*/ 23 w 72"/>
                <a:gd name="T73" fmla="*/ 9 h 10"/>
                <a:gd name="T74" fmla="*/ 23 w 72"/>
                <a:gd name="T75" fmla="*/ 7 h 10"/>
                <a:gd name="T76" fmla="*/ 20 w 72"/>
                <a:gd name="T77" fmla="*/ 8 h 10"/>
                <a:gd name="T78" fmla="*/ 19 w 72"/>
                <a:gd name="T79" fmla="*/ 8 h 10"/>
                <a:gd name="T80" fmla="*/ 15 w 72"/>
                <a:gd name="T81" fmla="*/ 7 h 10"/>
                <a:gd name="T82" fmla="*/ 14 w 72"/>
                <a:gd name="T83" fmla="*/ 9 h 10"/>
                <a:gd name="T84" fmla="*/ 13 w 72"/>
                <a:gd name="T85" fmla="*/ 7 h 10"/>
                <a:gd name="T86" fmla="*/ 10 w 72"/>
                <a:gd name="T87" fmla="*/ 8 h 10"/>
                <a:gd name="T88" fmla="*/ 9 w 72"/>
                <a:gd name="T89" fmla="*/ 8 h 10"/>
                <a:gd name="T90" fmla="*/ 8 w 72"/>
                <a:gd name="T91" fmla="*/ 9 h 10"/>
                <a:gd name="T92" fmla="*/ 5 w 72"/>
                <a:gd name="T93" fmla="*/ 8 h 10"/>
                <a:gd name="T94" fmla="*/ 5 w 72"/>
                <a:gd name="T95" fmla="*/ 8 h 10"/>
                <a:gd name="T96" fmla="*/ 3 w 72"/>
                <a:gd name="T97" fmla="*/ 9 h 10"/>
                <a:gd name="T98" fmla="*/ 3 w 72"/>
                <a:gd name="T99" fmla="*/ 8 h 10"/>
                <a:gd name="T100" fmla="*/ 3 w 72"/>
                <a:gd name="T101" fmla="*/ 6 h 10"/>
                <a:gd name="T102" fmla="*/ 3 w 72"/>
                <a:gd name="T103" fmla="*/ 2 h 10"/>
                <a:gd name="T104" fmla="*/ 2 w 72"/>
                <a:gd name="T10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10">
                  <a:moveTo>
                    <a:pt x="2" y="0"/>
                  </a:moveTo>
                  <a:cubicBezTo>
                    <a:pt x="1" y="0"/>
                    <a:pt x="0" y="1"/>
                    <a:pt x="0" y="2"/>
                  </a:cubicBezTo>
                  <a:cubicBezTo>
                    <a:pt x="0" y="2"/>
                    <a:pt x="0" y="2"/>
                    <a:pt x="0" y="2"/>
                  </a:cubicBezTo>
                  <a:cubicBezTo>
                    <a:pt x="0" y="2"/>
                    <a:pt x="0" y="2"/>
                    <a:pt x="0" y="2"/>
                  </a:cubicBezTo>
                  <a:cubicBezTo>
                    <a:pt x="0" y="2"/>
                    <a:pt x="0" y="2"/>
                    <a:pt x="0" y="3"/>
                  </a:cubicBezTo>
                  <a:cubicBezTo>
                    <a:pt x="1" y="5"/>
                    <a:pt x="1" y="7"/>
                    <a:pt x="1" y="9"/>
                  </a:cubicBezTo>
                  <a:cubicBezTo>
                    <a:pt x="1" y="9"/>
                    <a:pt x="1" y="9"/>
                    <a:pt x="2" y="10"/>
                  </a:cubicBezTo>
                  <a:cubicBezTo>
                    <a:pt x="4" y="10"/>
                    <a:pt x="5" y="10"/>
                    <a:pt x="7" y="10"/>
                  </a:cubicBezTo>
                  <a:cubicBezTo>
                    <a:pt x="8" y="10"/>
                    <a:pt x="9" y="10"/>
                    <a:pt x="10" y="10"/>
                  </a:cubicBezTo>
                  <a:cubicBezTo>
                    <a:pt x="11" y="10"/>
                    <a:pt x="12" y="10"/>
                    <a:pt x="12" y="10"/>
                  </a:cubicBezTo>
                  <a:cubicBezTo>
                    <a:pt x="19" y="10"/>
                    <a:pt x="24" y="10"/>
                    <a:pt x="30" y="10"/>
                  </a:cubicBezTo>
                  <a:cubicBezTo>
                    <a:pt x="35" y="10"/>
                    <a:pt x="41" y="10"/>
                    <a:pt x="46" y="10"/>
                  </a:cubicBezTo>
                  <a:cubicBezTo>
                    <a:pt x="51" y="10"/>
                    <a:pt x="57" y="10"/>
                    <a:pt x="63" y="10"/>
                  </a:cubicBezTo>
                  <a:cubicBezTo>
                    <a:pt x="63" y="10"/>
                    <a:pt x="71" y="10"/>
                    <a:pt x="72" y="7"/>
                  </a:cubicBezTo>
                  <a:cubicBezTo>
                    <a:pt x="72" y="3"/>
                    <a:pt x="72" y="3"/>
                    <a:pt x="72" y="3"/>
                  </a:cubicBezTo>
                  <a:cubicBezTo>
                    <a:pt x="72" y="3"/>
                    <a:pt x="72" y="3"/>
                    <a:pt x="72" y="3"/>
                  </a:cubicBezTo>
                  <a:cubicBezTo>
                    <a:pt x="72" y="2"/>
                    <a:pt x="71" y="2"/>
                    <a:pt x="70" y="2"/>
                  </a:cubicBezTo>
                  <a:cubicBezTo>
                    <a:pt x="70" y="2"/>
                    <a:pt x="69" y="3"/>
                    <a:pt x="69" y="3"/>
                  </a:cubicBezTo>
                  <a:cubicBezTo>
                    <a:pt x="69" y="6"/>
                    <a:pt x="69" y="6"/>
                    <a:pt x="69" y="6"/>
                  </a:cubicBezTo>
                  <a:cubicBezTo>
                    <a:pt x="69" y="6"/>
                    <a:pt x="69" y="6"/>
                    <a:pt x="69" y="6"/>
                  </a:cubicBezTo>
                  <a:cubicBezTo>
                    <a:pt x="69" y="6"/>
                    <a:pt x="69" y="7"/>
                    <a:pt x="68" y="7"/>
                  </a:cubicBezTo>
                  <a:cubicBezTo>
                    <a:pt x="68" y="7"/>
                    <a:pt x="68" y="7"/>
                    <a:pt x="68" y="7"/>
                  </a:cubicBezTo>
                  <a:cubicBezTo>
                    <a:pt x="67" y="8"/>
                    <a:pt x="67" y="8"/>
                    <a:pt x="67" y="8"/>
                  </a:cubicBezTo>
                  <a:cubicBezTo>
                    <a:pt x="67" y="9"/>
                    <a:pt x="67" y="9"/>
                    <a:pt x="67" y="9"/>
                  </a:cubicBezTo>
                  <a:cubicBezTo>
                    <a:pt x="66" y="9"/>
                    <a:pt x="66" y="9"/>
                    <a:pt x="66" y="9"/>
                  </a:cubicBezTo>
                  <a:cubicBezTo>
                    <a:pt x="66" y="9"/>
                    <a:pt x="66" y="9"/>
                    <a:pt x="66" y="9"/>
                  </a:cubicBezTo>
                  <a:cubicBezTo>
                    <a:pt x="65" y="9"/>
                    <a:pt x="65" y="8"/>
                    <a:pt x="65" y="8"/>
                  </a:cubicBezTo>
                  <a:cubicBezTo>
                    <a:pt x="65" y="7"/>
                    <a:pt x="65" y="7"/>
                    <a:pt x="65" y="7"/>
                  </a:cubicBezTo>
                  <a:cubicBezTo>
                    <a:pt x="65" y="7"/>
                    <a:pt x="64" y="7"/>
                    <a:pt x="64" y="7"/>
                  </a:cubicBezTo>
                  <a:cubicBezTo>
                    <a:pt x="64" y="8"/>
                    <a:pt x="64" y="8"/>
                    <a:pt x="64" y="8"/>
                  </a:cubicBezTo>
                  <a:cubicBezTo>
                    <a:pt x="64" y="8"/>
                    <a:pt x="64" y="9"/>
                    <a:pt x="63" y="9"/>
                  </a:cubicBezTo>
                  <a:cubicBezTo>
                    <a:pt x="63" y="10"/>
                    <a:pt x="63" y="10"/>
                    <a:pt x="63" y="10"/>
                  </a:cubicBezTo>
                  <a:cubicBezTo>
                    <a:pt x="62" y="10"/>
                    <a:pt x="62" y="10"/>
                    <a:pt x="62" y="10"/>
                  </a:cubicBezTo>
                  <a:cubicBezTo>
                    <a:pt x="61" y="10"/>
                    <a:pt x="61" y="10"/>
                    <a:pt x="61" y="10"/>
                  </a:cubicBezTo>
                  <a:cubicBezTo>
                    <a:pt x="61" y="9"/>
                    <a:pt x="61" y="9"/>
                    <a:pt x="61" y="8"/>
                  </a:cubicBezTo>
                  <a:cubicBezTo>
                    <a:pt x="61" y="8"/>
                    <a:pt x="61" y="8"/>
                    <a:pt x="62" y="7"/>
                  </a:cubicBezTo>
                  <a:cubicBezTo>
                    <a:pt x="61" y="7"/>
                    <a:pt x="60" y="7"/>
                    <a:pt x="59" y="7"/>
                  </a:cubicBezTo>
                  <a:cubicBezTo>
                    <a:pt x="59" y="8"/>
                    <a:pt x="59" y="8"/>
                    <a:pt x="58" y="9"/>
                  </a:cubicBezTo>
                  <a:cubicBezTo>
                    <a:pt x="57" y="9"/>
                    <a:pt x="57" y="9"/>
                    <a:pt x="57" y="9"/>
                  </a:cubicBezTo>
                  <a:cubicBezTo>
                    <a:pt x="57" y="9"/>
                    <a:pt x="57" y="9"/>
                    <a:pt x="57" y="9"/>
                  </a:cubicBezTo>
                  <a:cubicBezTo>
                    <a:pt x="57" y="9"/>
                    <a:pt x="56" y="8"/>
                    <a:pt x="57" y="8"/>
                  </a:cubicBezTo>
                  <a:cubicBezTo>
                    <a:pt x="57" y="8"/>
                    <a:pt x="57" y="8"/>
                    <a:pt x="57" y="7"/>
                  </a:cubicBezTo>
                  <a:cubicBezTo>
                    <a:pt x="56" y="7"/>
                    <a:pt x="55" y="7"/>
                    <a:pt x="54" y="7"/>
                  </a:cubicBezTo>
                  <a:cubicBezTo>
                    <a:pt x="53" y="9"/>
                    <a:pt x="53" y="9"/>
                    <a:pt x="53" y="9"/>
                  </a:cubicBezTo>
                  <a:cubicBezTo>
                    <a:pt x="52" y="9"/>
                    <a:pt x="52" y="9"/>
                    <a:pt x="52" y="9"/>
                  </a:cubicBezTo>
                  <a:cubicBezTo>
                    <a:pt x="51" y="9"/>
                    <a:pt x="51" y="9"/>
                    <a:pt x="51" y="9"/>
                  </a:cubicBezTo>
                  <a:cubicBezTo>
                    <a:pt x="51" y="9"/>
                    <a:pt x="51" y="8"/>
                    <a:pt x="51" y="8"/>
                  </a:cubicBezTo>
                  <a:cubicBezTo>
                    <a:pt x="51" y="7"/>
                    <a:pt x="51" y="7"/>
                    <a:pt x="51" y="7"/>
                  </a:cubicBezTo>
                  <a:cubicBezTo>
                    <a:pt x="50" y="7"/>
                    <a:pt x="49" y="7"/>
                    <a:pt x="47" y="7"/>
                  </a:cubicBezTo>
                  <a:cubicBezTo>
                    <a:pt x="47" y="8"/>
                    <a:pt x="47" y="8"/>
                    <a:pt x="47" y="8"/>
                  </a:cubicBezTo>
                  <a:cubicBezTo>
                    <a:pt x="47" y="9"/>
                    <a:pt x="46" y="9"/>
                    <a:pt x="46" y="9"/>
                  </a:cubicBezTo>
                  <a:cubicBezTo>
                    <a:pt x="45" y="9"/>
                    <a:pt x="45" y="9"/>
                    <a:pt x="45" y="9"/>
                  </a:cubicBezTo>
                  <a:cubicBezTo>
                    <a:pt x="45" y="9"/>
                    <a:pt x="45" y="8"/>
                    <a:pt x="45" y="8"/>
                  </a:cubicBezTo>
                  <a:cubicBezTo>
                    <a:pt x="45" y="8"/>
                    <a:pt x="45" y="7"/>
                    <a:pt x="45" y="7"/>
                  </a:cubicBezTo>
                  <a:cubicBezTo>
                    <a:pt x="44" y="7"/>
                    <a:pt x="43" y="7"/>
                    <a:pt x="42" y="7"/>
                  </a:cubicBezTo>
                  <a:cubicBezTo>
                    <a:pt x="42" y="8"/>
                    <a:pt x="42" y="8"/>
                    <a:pt x="42" y="8"/>
                  </a:cubicBezTo>
                  <a:cubicBezTo>
                    <a:pt x="41" y="9"/>
                    <a:pt x="41" y="9"/>
                    <a:pt x="41" y="9"/>
                  </a:cubicBezTo>
                  <a:cubicBezTo>
                    <a:pt x="40" y="9"/>
                    <a:pt x="40" y="9"/>
                    <a:pt x="40" y="9"/>
                  </a:cubicBezTo>
                  <a:cubicBezTo>
                    <a:pt x="40" y="8"/>
                    <a:pt x="40" y="8"/>
                    <a:pt x="40" y="7"/>
                  </a:cubicBezTo>
                  <a:cubicBezTo>
                    <a:pt x="38" y="7"/>
                    <a:pt x="37" y="7"/>
                    <a:pt x="35" y="7"/>
                  </a:cubicBezTo>
                  <a:cubicBezTo>
                    <a:pt x="35" y="7"/>
                    <a:pt x="35" y="7"/>
                    <a:pt x="35" y="7"/>
                  </a:cubicBezTo>
                  <a:cubicBezTo>
                    <a:pt x="35" y="8"/>
                    <a:pt x="35" y="8"/>
                    <a:pt x="35" y="8"/>
                  </a:cubicBezTo>
                  <a:cubicBezTo>
                    <a:pt x="34" y="9"/>
                    <a:pt x="34" y="9"/>
                    <a:pt x="34" y="9"/>
                  </a:cubicBezTo>
                  <a:cubicBezTo>
                    <a:pt x="34" y="9"/>
                    <a:pt x="33" y="8"/>
                    <a:pt x="33" y="8"/>
                  </a:cubicBezTo>
                  <a:cubicBezTo>
                    <a:pt x="33" y="8"/>
                    <a:pt x="33" y="8"/>
                    <a:pt x="33" y="7"/>
                  </a:cubicBezTo>
                  <a:cubicBezTo>
                    <a:pt x="32" y="7"/>
                    <a:pt x="31" y="7"/>
                    <a:pt x="30" y="7"/>
                  </a:cubicBezTo>
                  <a:cubicBezTo>
                    <a:pt x="30" y="8"/>
                    <a:pt x="30" y="8"/>
                    <a:pt x="30" y="8"/>
                  </a:cubicBezTo>
                  <a:cubicBezTo>
                    <a:pt x="29" y="9"/>
                    <a:pt x="29" y="9"/>
                    <a:pt x="29" y="9"/>
                  </a:cubicBezTo>
                  <a:cubicBezTo>
                    <a:pt x="28" y="9"/>
                    <a:pt x="28" y="9"/>
                    <a:pt x="28" y="9"/>
                  </a:cubicBezTo>
                  <a:cubicBezTo>
                    <a:pt x="28" y="8"/>
                    <a:pt x="28" y="8"/>
                    <a:pt x="28" y="7"/>
                  </a:cubicBezTo>
                  <a:cubicBezTo>
                    <a:pt x="27" y="7"/>
                    <a:pt x="26" y="7"/>
                    <a:pt x="25" y="7"/>
                  </a:cubicBezTo>
                  <a:cubicBezTo>
                    <a:pt x="25" y="8"/>
                    <a:pt x="25" y="8"/>
                    <a:pt x="25" y="9"/>
                  </a:cubicBezTo>
                  <a:cubicBezTo>
                    <a:pt x="24" y="9"/>
                    <a:pt x="24" y="9"/>
                    <a:pt x="24" y="9"/>
                  </a:cubicBezTo>
                  <a:cubicBezTo>
                    <a:pt x="23" y="9"/>
                    <a:pt x="23" y="9"/>
                    <a:pt x="23" y="9"/>
                  </a:cubicBezTo>
                  <a:cubicBezTo>
                    <a:pt x="23" y="9"/>
                    <a:pt x="23" y="8"/>
                    <a:pt x="23" y="8"/>
                  </a:cubicBezTo>
                  <a:cubicBezTo>
                    <a:pt x="23" y="8"/>
                    <a:pt x="23" y="8"/>
                    <a:pt x="23" y="7"/>
                  </a:cubicBezTo>
                  <a:cubicBezTo>
                    <a:pt x="22" y="7"/>
                    <a:pt x="21" y="7"/>
                    <a:pt x="21" y="7"/>
                  </a:cubicBezTo>
                  <a:cubicBezTo>
                    <a:pt x="20" y="8"/>
                    <a:pt x="20" y="8"/>
                    <a:pt x="20" y="8"/>
                  </a:cubicBezTo>
                  <a:cubicBezTo>
                    <a:pt x="20" y="8"/>
                    <a:pt x="20" y="8"/>
                    <a:pt x="20" y="8"/>
                  </a:cubicBezTo>
                  <a:cubicBezTo>
                    <a:pt x="19" y="8"/>
                    <a:pt x="19" y="8"/>
                    <a:pt x="19" y="8"/>
                  </a:cubicBezTo>
                  <a:cubicBezTo>
                    <a:pt x="19" y="8"/>
                    <a:pt x="19" y="8"/>
                    <a:pt x="19" y="7"/>
                  </a:cubicBezTo>
                  <a:cubicBezTo>
                    <a:pt x="17" y="7"/>
                    <a:pt x="16" y="7"/>
                    <a:pt x="15" y="7"/>
                  </a:cubicBezTo>
                  <a:cubicBezTo>
                    <a:pt x="14" y="8"/>
                    <a:pt x="14" y="8"/>
                    <a:pt x="14" y="8"/>
                  </a:cubicBezTo>
                  <a:cubicBezTo>
                    <a:pt x="14" y="9"/>
                    <a:pt x="14" y="9"/>
                    <a:pt x="14" y="9"/>
                  </a:cubicBezTo>
                  <a:cubicBezTo>
                    <a:pt x="13" y="9"/>
                    <a:pt x="13" y="9"/>
                    <a:pt x="13" y="9"/>
                  </a:cubicBezTo>
                  <a:cubicBezTo>
                    <a:pt x="13" y="8"/>
                    <a:pt x="13" y="8"/>
                    <a:pt x="13" y="7"/>
                  </a:cubicBezTo>
                  <a:cubicBezTo>
                    <a:pt x="13" y="7"/>
                    <a:pt x="13" y="7"/>
                    <a:pt x="12" y="7"/>
                  </a:cubicBezTo>
                  <a:cubicBezTo>
                    <a:pt x="12" y="7"/>
                    <a:pt x="11" y="8"/>
                    <a:pt x="10" y="8"/>
                  </a:cubicBezTo>
                  <a:cubicBezTo>
                    <a:pt x="10" y="8"/>
                    <a:pt x="10" y="8"/>
                    <a:pt x="9" y="8"/>
                  </a:cubicBezTo>
                  <a:cubicBezTo>
                    <a:pt x="9" y="8"/>
                    <a:pt x="9" y="8"/>
                    <a:pt x="9" y="8"/>
                  </a:cubicBezTo>
                  <a:cubicBezTo>
                    <a:pt x="8" y="9"/>
                    <a:pt x="8" y="9"/>
                    <a:pt x="8" y="9"/>
                  </a:cubicBezTo>
                  <a:cubicBezTo>
                    <a:pt x="8" y="9"/>
                    <a:pt x="8" y="9"/>
                    <a:pt x="8" y="9"/>
                  </a:cubicBezTo>
                  <a:cubicBezTo>
                    <a:pt x="7" y="8"/>
                    <a:pt x="7" y="8"/>
                    <a:pt x="7" y="8"/>
                  </a:cubicBezTo>
                  <a:cubicBezTo>
                    <a:pt x="6" y="8"/>
                    <a:pt x="6" y="8"/>
                    <a:pt x="5" y="8"/>
                  </a:cubicBezTo>
                  <a:cubicBezTo>
                    <a:pt x="5" y="8"/>
                    <a:pt x="5" y="8"/>
                    <a:pt x="5" y="8"/>
                  </a:cubicBezTo>
                  <a:cubicBezTo>
                    <a:pt x="5" y="8"/>
                    <a:pt x="5" y="8"/>
                    <a:pt x="5" y="8"/>
                  </a:cubicBezTo>
                  <a:cubicBezTo>
                    <a:pt x="4" y="9"/>
                    <a:pt x="4" y="9"/>
                    <a:pt x="4" y="9"/>
                  </a:cubicBezTo>
                  <a:cubicBezTo>
                    <a:pt x="3" y="9"/>
                    <a:pt x="3" y="9"/>
                    <a:pt x="3" y="9"/>
                  </a:cubicBezTo>
                  <a:cubicBezTo>
                    <a:pt x="3" y="9"/>
                    <a:pt x="3" y="9"/>
                    <a:pt x="3" y="9"/>
                  </a:cubicBezTo>
                  <a:cubicBezTo>
                    <a:pt x="2" y="9"/>
                    <a:pt x="2" y="8"/>
                    <a:pt x="3" y="8"/>
                  </a:cubicBezTo>
                  <a:cubicBezTo>
                    <a:pt x="3" y="7"/>
                    <a:pt x="3" y="7"/>
                    <a:pt x="3" y="7"/>
                  </a:cubicBezTo>
                  <a:cubicBezTo>
                    <a:pt x="3" y="6"/>
                    <a:pt x="3" y="6"/>
                    <a:pt x="3" y="6"/>
                  </a:cubicBezTo>
                  <a:cubicBezTo>
                    <a:pt x="3" y="5"/>
                    <a:pt x="3" y="4"/>
                    <a:pt x="3" y="3"/>
                  </a:cubicBezTo>
                  <a:cubicBezTo>
                    <a:pt x="3" y="2"/>
                    <a:pt x="3" y="2"/>
                    <a:pt x="3" y="2"/>
                  </a:cubicBezTo>
                  <a:cubicBezTo>
                    <a:pt x="3" y="2"/>
                    <a:pt x="3" y="2"/>
                    <a:pt x="3" y="2"/>
                  </a:cubicBezTo>
                  <a:cubicBezTo>
                    <a:pt x="3" y="1"/>
                    <a:pt x="2" y="0"/>
                    <a:pt x="2"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337"/>
            <p:cNvSpPr>
              <a:spLocks/>
            </p:cNvSpPr>
            <p:nvPr/>
          </p:nvSpPr>
          <p:spPr bwMode="auto">
            <a:xfrm>
              <a:off x="5530240" y="5348891"/>
              <a:ext cx="60839" cy="70979"/>
            </a:xfrm>
            <a:custGeom>
              <a:avLst/>
              <a:gdLst>
                <a:gd name="T0" fmla="*/ 4 w 5"/>
                <a:gd name="T1" fmla="*/ 0 h 6"/>
                <a:gd name="T2" fmla="*/ 4 w 5"/>
                <a:gd name="T3" fmla="*/ 1 h 6"/>
                <a:gd name="T4" fmla="*/ 2 w 5"/>
                <a:gd name="T5" fmla="*/ 3 h 6"/>
                <a:gd name="T6" fmla="*/ 1 w 5"/>
                <a:gd name="T7" fmla="*/ 4 h 6"/>
                <a:gd name="T8" fmla="*/ 1 w 5"/>
                <a:gd name="T9" fmla="*/ 5 h 6"/>
                <a:gd name="T10" fmla="*/ 1 w 5"/>
                <a:gd name="T11" fmla="*/ 6 h 6"/>
                <a:gd name="T12" fmla="*/ 1 w 5"/>
                <a:gd name="T13" fmla="*/ 6 h 6"/>
                <a:gd name="T14" fmla="*/ 2 w 5"/>
                <a:gd name="T15" fmla="*/ 6 h 6"/>
                <a:gd name="T16" fmla="*/ 3 w 5"/>
                <a:gd name="T17" fmla="*/ 5 h 6"/>
                <a:gd name="T18" fmla="*/ 3 w 5"/>
                <a:gd name="T19" fmla="*/ 5 h 6"/>
                <a:gd name="T20" fmla="*/ 3 w 5"/>
                <a:gd name="T21" fmla="*/ 5 h 6"/>
                <a:gd name="T22" fmla="*/ 5 w 5"/>
                <a:gd name="T23" fmla="*/ 3 h 6"/>
                <a:gd name="T24" fmla="*/ 5 w 5"/>
                <a:gd name="T25" fmla="*/ 2 h 6"/>
                <a:gd name="T26" fmla="*/ 5 w 5"/>
                <a:gd name="T27" fmla="*/ 1 h 6"/>
                <a:gd name="T28" fmla="*/ 4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4" y="0"/>
                  </a:moveTo>
                  <a:cubicBezTo>
                    <a:pt x="4" y="0"/>
                    <a:pt x="4" y="0"/>
                    <a:pt x="4" y="1"/>
                  </a:cubicBezTo>
                  <a:cubicBezTo>
                    <a:pt x="2" y="3"/>
                    <a:pt x="2" y="3"/>
                    <a:pt x="2" y="3"/>
                  </a:cubicBezTo>
                  <a:cubicBezTo>
                    <a:pt x="1" y="4"/>
                    <a:pt x="1" y="4"/>
                    <a:pt x="1" y="4"/>
                  </a:cubicBezTo>
                  <a:cubicBezTo>
                    <a:pt x="1" y="5"/>
                    <a:pt x="1" y="5"/>
                    <a:pt x="1" y="5"/>
                  </a:cubicBezTo>
                  <a:cubicBezTo>
                    <a:pt x="0" y="5"/>
                    <a:pt x="0" y="6"/>
                    <a:pt x="1" y="6"/>
                  </a:cubicBezTo>
                  <a:cubicBezTo>
                    <a:pt x="1" y="6"/>
                    <a:pt x="1" y="6"/>
                    <a:pt x="1" y="6"/>
                  </a:cubicBezTo>
                  <a:cubicBezTo>
                    <a:pt x="2" y="6"/>
                    <a:pt x="2" y="6"/>
                    <a:pt x="2" y="6"/>
                  </a:cubicBezTo>
                  <a:cubicBezTo>
                    <a:pt x="3" y="5"/>
                    <a:pt x="3" y="5"/>
                    <a:pt x="3" y="5"/>
                  </a:cubicBezTo>
                  <a:cubicBezTo>
                    <a:pt x="3" y="5"/>
                    <a:pt x="3" y="5"/>
                    <a:pt x="3" y="5"/>
                  </a:cubicBezTo>
                  <a:cubicBezTo>
                    <a:pt x="3" y="5"/>
                    <a:pt x="3" y="5"/>
                    <a:pt x="3" y="5"/>
                  </a:cubicBezTo>
                  <a:cubicBezTo>
                    <a:pt x="5" y="3"/>
                    <a:pt x="5" y="3"/>
                    <a:pt x="5" y="3"/>
                  </a:cubicBezTo>
                  <a:cubicBezTo>
                    <a:pt x="5" y="2"/>
                    <a:pt x="5" y="2"/>
                    <a:pt x="5" y="2"/>
                  </a:cubicBezTo>
                  <a:cubicBezTo>
                    <a:pt x="5" y="1"/>
                    <a:pt x="5" y="1"/>
                    <a:pt x="5" y="1"/>
                  </a:cubicBezTo>
                  <a:cubicBezTo>
                    <a:pt x="5"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338"/>
            <p:cNvSpPr>
              <a:spLocks/>
            </p:cNvSpPr>
            <p:nvPr/>
          </p:nvSpPr>
          <p:spPr bwMode="auto">
            <a:xfrm>
              <a:off x="5591079" y="5364099"/>
              <a:ext cx="60839" cy="55771"/>
            </a:xfrm>
            <a:custGeom>
              <a:avLst/>
              <a:gdLst>
                <a:gd name="T0" fmla="*/ 4 w 5"/>
                <a:gd name="T1" fmla="*/ 0 h 5"/>
                <a:gd name="T2" fmla="*/ 3 w 5"/>
                <a:gd name="T3" fmla="*/ 0 h 5"/>
                <a:gd name="T4" fmla="*/ 1 w 5"/>
                <a:gd name="T5" fmla="*/ 2 h 5"/>
                <a:gd name="T6" fmla="*/ 0 w 5"/>
                <a:gd name="T7" fmla="*/ 3 h 5"/>
                <a:gd name="T8" fmla="*/ 0 w 5"/>
                <a:gd name="T9" fmla="*/ 4 h 5"/>
                <a:gd name="T10" fmla="*/ 1 w 5"/>
                <a:gd name="T11" fmla="*/ 5 h 5"/>
                <a:gd name="T12" fmla="*/ 1 w 5"/>
                <a:gd name="T13" fmla="*/ 5 h 5"/>
                <a:gd name="T14" fmla="*/ 2 w 5"/>
                <a:gd name="T15" fmla="*/ 4 h 5"/>
                <a:gd name="T16" fmla="*/ 2 w 5"/>
                <a:gd name="T17" fmla="*/ 4 h 5"/>
                <a:gd name="T18" fmla="*/ 4 w 5"/>
                <a:gd name="T19" fmla="*/ 2 h 5"/>
                <a:gd name="T20" fmla="*/ 4 w 5"/>
                <a:gd name="T21" fmla="*/ 1 h 5"/>
                <a:gd name="T22" fmla="*/ 4 w 5"/>
                <a:gd name="T23" fmla="*/ 0 h 5"/>
                <a:gd name="T24" fmla="*/ 4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0"/>
                  </a:moveTo>
                  <a:cubicBezTo>
                    <a:pt x="3" y="0"/>
                    <a:pt x="3" y="0"/>
                    <a:pt x="3" y="0"/>
                  </a:cubicBezTo>
                  <a:cubicBezTo>
                    <a:pt x="2" y="0"/>
                    <a:pt x="2" y="1"/>
                    <a:pt x="1" y="2"/>
                  </a:cubicBezTo>
                  <a:cubicBezTo>
                    <a:pt x="1" y="2"/>
                    <a:pt x="1" y="3"/>
                    <a:pt x="0" y="3"/>
                  </a:cubicBezTo>
                  <a:cubicBezTo>
                    <a:pt x="0" y="3"/>
                    <a:pt x="0" y="4"/>
                    <a:pt x="0" y="4"/>
                  </a:cubicBezTo>
                  <a:cubicBezTo>
                    <a:pt x="0" y="4"/>
                    <a:pt x="0" y="4"/>
                    <a:pt x="1" y="5"/>
                  </a:cubicBezTo>
                  <a:cubicBezTo>
                    <a:pt x="1" y="5"/>
                    <a:pt x="1" y="5"/>
                    <a:pt x="1" y="5"/>
                  </a:cubicBezTo>
                  <a:cubicBezTo>
                    <a:pt x="2" y="4"/>
                    <a:pt x="2" y="4"/>
                    <a:pt x="2" y="4"/>
                  </a:cubicBezTo>
                  <a:cubicBezTo>
                    <a:pt x="2" y="4"/>
                    <a:pt x="2" y="4"/>
                    <a:pt x="2" y="4"/>
                  </a:cubicBezTo>
                  <a:cubicBezTo>
                    <a:pt x="3" y="3"/>
                    <a:pt x="3" y="2"/>
                    <a:pt x="4" y="2"/>
                  </a:cubicBezTo>
                  <a:cubicBezTo>
                    <a:pt x="4" y="1"/>
                    <a:pt x="4" y="1"/>
                    <a:pt x="4" y="1"/>
                  </a:cubicBezTo>
                  <a:cubicBezTo>
                    <a:pt x="5" y="1"/>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339"/>
            <p:cNvSpPr>
              <a:spLocks/>
            </p:cNvSpPr>
            <p:nvPr/>
          </p:nvSpPr>
          <p:spPr bwMode="auto">
            <a:xfrm>
              <a:off x="5662058" y="5364099"/>
              <a:ext cx="50699" cy="55771"/>
            </a:xfrm>
            <a:custGeom>
              <a:avLst/>
              <a:gdLst>
                <a:gd name="T0" fmla="*/ 3 w 4"/>
                <a:gd name="T1" fmla="*/ 0 h 5"/>
                <a:gd name="T2" fmla="*/ 2 w 4"/>
                <a:gd name="T3" fmla="*/ 0 h 5"/>
                <a:gd name="T4" fmla="*/ 1 w 4"/>
                <a:gd name="T5" fmla="*/ 2 h 5"/>
                <a:gd name="T6" fmla="*/ 0 w 4"/>
                <a:gd name="T7" fmla="*/ 3 h 5"/>
                <a:gd name="T8" fmla="*/ 0 w 4"/>
                <a:gd name="T9" fmla="*/ 3 h 5"/>
                <a:gd name="T10" fmla="*/ 0 w 4"/>
                <a:gd name="T11" fmla="*/ 5 h 5"/>
                <a:gd name="T12" fmla="*/ 1 w 4"/>
                <a:gd name="T13" fmla="*/ 5 h 5"/>
                <a:gd name="T14" fmla="*/ 1 w 4"/>
                <a:gd name="T15" fmla="*/ 4 h 5"/>
                <a:gd name="T16" fmla="*/ 2 w 4"/>
                <a:gd name="T17" fmla="*/ 3 h 5"/>
                <a:gd name="T18" fmla="*/ 3 w 4"/>
                <a:gd name="T19" fmla="*/ 2 h 5"/>
                <a:gd name="T20" fmla="*/ 4 w 4"/>
                <a:gd name="T21" fmla="*/ 1 h 5"/>
                <a:gd name="T22" fmla="*/ 3 w 4"/>
                <a:gd name="T23" fmla="*/ 0 h 5"/>
                <a:gd name="T24" fmla="*/ 3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3" y="0"/>
                  </a:moveTo>
                  <a:cubicBezTo>
                    <a:pt x="2" y="0"/>
                    <a:pt x="2" y="0"/>
                    <a:pt x="2" y="0"/>
                  </a:cubicBezTo>
                  <a:cubicBezTo>
                    <a:pt x="1" y="2"/>
                    <a:pt x="1" y="2"/>
                    <a:pt x="1" y="2"/>
                  </a:cubicBezTo>
                  <a:cubicBezTo>
                    <a:pt x="0" y="3"/>
                    <a:pt x="0" y="3"/>
                    <a:pt x="0" y="3"/>
                  </a:cubicBezTo>
                  <a:cubicBezTo>
                    <a:pt x="0" y="3"/>
                    <a:pt x="0" y="3"/>
                    <a:pt x="0" y="3"/>
                  </a:cubicBezTo>
                  <a:cubicBezTo>
                    <a:pt x="0" y="4"/>
                    <a:pt x="0" y="4"/>
                    <a:pt x="0" y="5"/>
                  </a:cubicBezTo>
                  <a:cubicBezTo>
                    <a:pt x="1" y="5"/>
                    <a:pt x="1" y="5"/>
                    <a:pt x="1" y="5"/>
                  </a:cubicBezTo>
                  <a:cubicBezTo>
                    <a:pt x="1" y="4"/>
                    <a:pt x="1" y="4"/>
                    <a:pt x="1" y="4"/>
                  </a:cubicBezTo>
                  <a:cubicBezTo>
                    <a:pt x="2" y="3"/>
                    <a:pt x="2" y="3"/>
                    <a:pt x="2" y="3"/>
                  </a:cubicBezTo>
                  <a:cubicBezTo>
                    <a:pt x="3" y="2"/>
                    <a:pt x="3" y="2"/>
                    <a:pt x="3" y="2"/>
                  </a:cubicBezTo>
                  <a:cubicBezTo>
                    <a:pt x="4" y="1"/>
                    <a:pt x="4" y="1"/>
                    <a:pt x="4" y="1"/>
                  </a:cubicBezTo>
                  <a:cubicBezTo>
                    <a:pt x="4" y="1"/>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340"/>
            <p:cNvSpPr>
              <a:spLocks/>
            </p:cNvSpPr>
            <p:nvPr/>
          </p:nvSpPr>
          <p:spPr bwMode="auto">
            <a:xfrm>
              <a:off x="5722897" y="5364099"/>
              <a:ext cx="50699" cy="45631"/>
            </a:xfrm>
            <a:custGeom>
              <a:avLst/>
              <a:gdLst>
                <a:gd name="T0" fmla="*/ 3 w 4"/>
                <a:gd name="T1" fmla="*/ 0 h 4"/>
                <a:gd name="T2" fmla="*/ 2 w 4"/>
                <a:gd name="T3" fmla="*/ 1 h 4"/>
                <a:gd name="T4" fmla="*/ 2 w 4"/>
                <a:gd name="T5" fmla="*/ 2 h 4"/>
                <a:gd name="T6" fmla="*/ 1 w 4"/>
                <a:gd name="T7" fmla="*/ 2 h 4"/>
                <a:gd name="T8" fmla="*/ 1 w 4"/>
                <a:gd name="T9" fmla="*/ 3 h 4"/>
                <a:gd name="T10" fmla="*/ 1 w 4"/>
                <a:gd name="T11" fmla="*/ 4 h 4"/>
                <a:gd name="T12" fmla="*/ 2 w 4"/>
                <a:gd name="T13" fmla="*/ 4 h 4"/>
                <a:gd name="T14" fmla="*/ 2 w 4"/>
                <a:gd name="T15" fmla="*/ 4 h 4"/>
                <a:gd name="T16" fmla="*/ 3 w 4"/>
                <a:gd name="T17" fmla="*/ 3 h 4"/>
                <a:gd name="T18" fmla="*/ 4 w 4"/>
                <a:gd name="T19" fmla="*/ 2 h 4"/>
                <a:gd name="T20" fmla="*/ 4 w 4"/>
                <a:gd name="T21" fmla="*/ 1 h 4"/>
                <a:gd name="T22" fmla="*/ 3 w 4"/>
                <a:gd name="T23" fmla="*/ 0 h 4"/>
                <a:gd name="T24" fmla="*/ 3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3" y="0"/>
                  </a:moveTo>
                  <a:cubicBezTo>
                    <a:pt x="3" y="0"/>
                    <a:pt x="2" y="0"/>
                    <a:pt x="2" y="1"/>
                  </a:cubicBezTo>
                  <a:cubicBezTo>
                    <a:pt x="2" y="1"/>
                    <a:pt x="2" y="1"/>
                    <a:pt x="2" y="2"/>
                  </a:cubicBezTo>
                  <a:cubicBezTo>
                    <a:pt x="1" y="2"/>
                    <a:pt x="1" y="2"/>
                    <a:pt x="1" y="2"/>
                  </a:cubicBezTo>
                  <a:cubicBezTo>
                    <a:pt x="1" y="3"/>
                    <a:pt x="0" y="3"/>
                    <a:pt x="1" y="3"/>
                  </a:cubicBezTo>
                  <a:cubicBezTo>
                    <a:pt x="1" y="4"/>
                    <a:pt x="1" y="4"/>
                    <a:pt x="1" y="4"/>
                  </a:cubicBezTo>
                  <a:cubicBezTo>
                    <a:pt x="2" y="4"/>
                    <a:pt x="2" y="4"/>
                    <a:pt x="2" y="4"/>
                  </a:cubicBezTo>
                  <a:cubicBezTo>
                    <a:pt x="2" y="4"/>
                    <a:pt x="2" y="4"/>
                    <a:pt x="2" y="4"/>
                  </a:cubicBezTo>
                  <a:cubicBezTo>
                    <a:pt x="2" y="4"/>
                    <a:pt x="2" y="4"/>
                    <a:pt x="3" y="3"/>
                  </a:cubicBezTo>
                  <a:cubicBezTo>
                    <a:pt x="3" y="3"/>
                    <a:pt x="4" y="2"/>
                    <a:pt x="4" y="2"/>
                  </a:cubicBezTo>
                  <a:cubicBezTo>
                    <a:pt x="4" y="1"/>
                    <a:pt x="4" y="1"/>
                    <a:pt x="4" y="1"/>
                  </a:cubicBezTo>
                  <a:cubicBezTo>
                    <a:pt x="4" y="1"/>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341"/>
            <p:cNvSpPr>
              <a:spLocks/>
            </p:cNvSpPr>
            <p:nvPr/>
          </p:nvSpPr>
          <p:spPr bwMode="auto">
            <a:xfrm>
              <a:off x="5783735" y="5364099"/>
              <a:ext cx="45631" cy="55771"/>
            </a:xfrm>
            <a:custGeom>
              <a:avLst/>
              <a:gdLst>
                <a:gd name="T0" fmla="*/ 3 w 4"/>
                <a:gd name="T1" fmla="*/ 0 h 5"/>
                <a:gd name="T2" fmla="*/ 2 w 4"/>
                <a:gd name="T3" fmla="*/ 0 h 5"/>
                <a:gd name="T4" fmla="*/ 1 w 4"/>
                <a:gd name="T5" fmla="*/ 2 h 5"/>
                <a:gd name="T6" fmla="*/ 0 w 4"/>
                <a:gd name="T7" fmla="*/ 3 h 5"/>
                <a:gd name="T8" fmla="*/ 0 w 4"/>
                <a:gd name="T9" fmla="*/ 4 h 5"/>
                <a:gd name="T10" fmla="*/ 0 w 4"/>
                <a:gd name="T11" fmla="*/ 5 h 5"/>
                <a:gd name="T12" fmla="*/ 1 w 4"/>
                <a:gd name="T13" fmla="*/ 5 h 5"/>
                <a:gd name="T14" fmla="*/ 2 w 4"/>
                <a:gd name="T15" fmla="*/ 5 h 5"/>
                <a:gd name="T16" fmla="*/ 2 w 4"/>
                <a:gd name="T17" fmla="*/ 3 h 5"/>
                <a:gd name="T18" fmla="*/ 3 w 4"/>
                <a:gd name="T19" fmla="*/ 2 h 5"/>
                <a:gd name="T20" fmla="*/ 4 w 4"/>
                <a:gd name="T21" fmla="*/ 1 h 5"/>
                <a:gd name="T22" fmla="*/ 3 w 4"/>
                <a:gd name="T23" fmla="*/ 0 h 5"/>
                <a:gd name="T24" fmla="*/ 3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3" y="0"/>
                  </a:moveTo>
                  <a:cubicBezTo>
                    <a:pt x="3" y="0"/>
                    <a:pt x="2" y="0"/>
                    <a:pt x="2" y="0"/>
                  </a:cubicBezTo>
                  <a:cubicBezTo>
                    <a:pt x="2" y="0"/>
                    <a:pt x="1" y="1"/>
                    <a:pt x="1" y="2"/>
                  </a:cubicBezTo>
                  <a:cubicBezTo>
                    <a:pt x="0" y="2"/>
                    <a:pt x="0" y="3"/>
                    <a:pt x="0" y="3"/>
                  </a:cubicBezTo>
                  <a:cubicBezTo>
                    <a:pt x="0" y="4"/>
                    <a:pt x="0" y="4"/>
                    <a:pt x="0" y="4"/>
                  </a:cubicBezTo>
                  <a:cubicBezTo>
                    <a:pt x="0" y="4"/>
                    <a:pt x="0" y="5"/>
                    <a:pt x="0" y="5"/>
                  </a:cubicBezTo>
                  <a:cubicBezTo>
                    <a:pt x="1" y="5"/>
                    <a:pt x="1" y="5"/>
                    <a:pt x="1" y="5"/>
                  </a:cubicBezTo>
                  <a:cubicBezTo>
                    <a:pt x="1" y="5"/>
                    <a:pt x="1" y="5"/>
                    <a:pt x="2" y="5"/>
                  </a:cubicBezTo>
                  <a:cubicBezTo>
                    <a:pt x="2" y="4"/>
                    <a:pt x="2" y="4"/>
                    <a:pt x="2" y="3"/>
                  </a:cubicBezTo>
                  <a:cubicBezTo>
                    <a:pt x="2" y="3"/>
                    <a:pt x="3" y="2"/>
                    <a:pt x="3" y="2"/>
                  </a:cubicBezTo>
                  <a:cubicBezTo>
                    <a:pt x="3" y="1"/>
                    <a:pt x="3" y="1"/>
                    <a:pt x="4" y="1"/>
                  </a:cubicBezTo>
                  <a:cubicBezTo>
                    <a:pt x="4" y="1"/>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342"/>
            <p:cNvSpPr>
              <a:spLocks/>
            </p:cNvSpPr>
            <p:nvPr/>
          </p:nvSpPr>
          <p:spPr bwMode="auto">
            <a:xfrm>
              <a:off x="5844574" y="5364099"/>
              <a:ext cx="60839" cy="55771"/>
            </a:xfrm>
            <a:custGeom>
              <a:avLst/>
              <a:gdLst>
                <a:gd name="T0" fmla="*/ 4 w 5"/>
                <a:gd name="T1" fmla="*/ 0 h 5"/>
                <a:gd name="T2" fmla="*/ 3 w 5"/>
                <a:gd name="T3" fmla="*/ 0 h 5"/>
                <a:gd name="T4" fmla="*/ 1 w 5"/>
                <a:gd name="T5" fmla="*/ 2 h 5"/>
                <a:gd name="T6" fmla="*/ 0 w 5"/>
                <a:gd name="T7" fmla="*/ 3 h 5"/>
                <a:gd name="T8" fmla="*/ 0 w 5"/>
                <a:gd name="T9" fmla="*/ 3 h 5"/>
                <a:gd name="T10" fmla="*/ 0 w 5"/>
                <a:gd name="T11" fmla="*/ 5 h 5"/>
                <a:gd name="T12" fmla="*/ 1 w 5"/>
                <a:gd name="T13" fmla="*/ 5 h 5"/>
                <a:gd name="T14" fmla="*/ 2 w 5"/>
                <a:gd name="T15" fmla="*/ 4 h 5"/>
                <a:gd name="T16" fmla="*/ 2 w 5"/>
                <a:gd name="T17" fmla="*/ 3 h 5"/>
                <a:gd name="T18" fmla="*/ 4 w 5"/>
                <a:gd name="T19" fmla="*/ 2 h 5"/>
                <a:gd name="T20" fmla="*/ 4 w 5"/>
                <a:gd name="T21" fmla="*/ 1 h 5"/>
                <a:gd name="T22" fmla="*/ 4 w 5"/>
                <a:gd name="T23" fmla="*/ 0 h 5"/>
                <a:gd name="T24" fmla="*/ 4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0"/>
                  </a:moveTo>
                  <a:cubicBezTo>
                    <a:pt x="3" y="0"/>
                    <a:pt x="3" y="0"/>
                    <a:pt x="3" y="0"/>
                  </a:cubicBezTo>
                  <a:cubicBezTo>
                    <a:pt x="2" y="0"/>
                    <a:pt x="2" y="1"/>
                    <a:pt x="1" y="2"/>
                  </a:cubicBezTo>
                  <a:cubicBezTo>
                    <a:pt x="1" y="2"/>
                    <a:pt x="0" y="3"/>
                    <a:pt x="0" y="3"/>
                  </a:cubicBezTo>
                  <a:cubicBezTo>
                    <a:pt x="0" y="3"/>
                    <a:pt x="0" y="3"/>
                    <a:pt x="0" y="3"/>
                  </a:cubicBezTo>
                  <a:cubicBezTo>
                    <a:pt x="0" y="4"/>
                    <a:pt x="0" y="4"/>
                    <a:pt x="0" y="5"/>
                  </a:cubicBezTo>
                  <a:cubicBezTo>
                    <a:pt x="1" y="5"/>
                    <a:pt x="1" y="5"/>
                    <a:pt x="1" y="5"/>
                  </a:cubicBezTo>
                  <a:cubicBezTo>
                    <a:pt x="2" y="4"/>
                    <a:pt x="2" y="4"/>
                    <a:pt x="2" y="4"/>
                  </a:cubicBezTo>
                  <a:cubicBezTo>
                    <a:pt x="2" y="4"/>
                    <a:pt x="2" y="4"/>
                    <a:pt x="2" y="3"/>
                  </a:cubicBezTo>
                  <a:cubicBezTo>
                    <a:pt x="3" y="3"/>
                    <a:pt x="3" y="2"/>
                    <a:pt x="4" y="2"/>
                  </a:cubicBezTo>
                  <a:cubicBezTo>
                    <a:pt x="4" y="1"/>
                    <a:pt x="4" y="1"/>
                    <a:pt x="4" y="1"/>
                  </a:cubicBezTo>
                  <a:cubicBezTo>
                    <a:pt x="5" y="1"/>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43"/>
            <p:cNvSpPr>
              <a:spLocks/>
            </p:cNvSpPr>
            <p:nvPr/>
          </p:nvSpPr>
          <p:spPr bwMode="auto">
            <a:xfrm>
              <a:off x="5905413" y="5348891"/>
              <a:ext cx="60839" cy="70979"/>
            </a:xfrm>
            <a:custGeom>
              <a:avLst/>
              <a:gdLst>
                <a:gd name="T0" fmla="*/ 4 w 5"/>
                <a:gd name="T1" fmla="*/ 0 h 6"/>
                <a:gd name="T2" fmla="*/ 4 w 5"/>
                <a:gd name="T3" fmla="*/ 0 h 6"/>
                <a:gd name="T4" fmla="*/ 4 w 5"/>
                <a:gd name="T5" fmla="*/ 0 h 6"/>
                <a:gd name="T6" fmla="*/ 1 w 5"/>
                <a:gd name="T7" fmla="*/ 3 h 6"/>
                <a:gd name="T8" fmla="*/ 0 w 5"/>
                <a:gd name="T9" fmla="*/ 4 h 6"/>
                <a:gd name="T10" fmla="*/ 0 w 5"/>
                <a:gd name="T11" fmla="*/ 4 h 6"/>
                <a:gd name="T12" fmla="*/ 0 w 5"/>
                <a:gd name="T13" fmla="*/ 5 h 6"/>
                <a:gd name="T14" fmla="*/ 1 w 5"/>
                <a:gd name="T15" fmla="*/ 6 h 6"/>
                <a:gd name="T16" fmla="*/ 2 w 5"/>
                <a:gd name="T17" fmla="*/ 5 h 6"/>
                <a:gd name="T18" fmla="*/ 2 w 5"/>
                <a:gd name="T19" fmla="*/ 4 h 6"/>
                <a:gd name="T20" fmla="*/ 2 w 5"/>
                <a:gd name="T21" fmla="*/ 4 h 6"/>
                <a:gd name="T22" fmla="*/ 4 w 5"/>
                <a:gd name="T23" fmla="*/ 3 h 6"/>
                <a:gd name="T24" fmla="*/ 5 w 5"/>
                <a:gd name="T25" fmla="*/ 2 h 6"/>
                <a:gd name="T26" fmla="*/ 5 w 5"/>
                <a:gd name="T27" fmla="*/ 0 h 6"/>
                <a:gd name="T28" fmla="*/ 4 w 5"/>
                <a:gd name="T29" fmla="*/ 0 h 6"/>
                <a:gd name="T30" fmla="*/ 4 w 5"/>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6">
                  <a:moveTo>
                    <a:pt x="4" y="0"/>
                  </a:moveTo>
                  <a:cubicBezTo>
                    <a:pt x="4" y="0"/>
                    <a:pt x="4" y="0"/>
                    <a:pt x="4" y="0"/>
                  </a:cubicBezTo>
                  <a:cubicBezTo>
                    <a:pt x="4" y="0"/>
                    <a:pt x="4" y="0"/>
                    <a:pt x="4" y="0"/>
                  </a:cubicBezTo>
                  <a:cubicBezTo>
                    <a:pt x="3" y="1"/>
                    <a:pt x="2" y="2"/>
                    <a:pt x="1" y="3"/>
                  </a:cubicBezTo>
                  <a:cubicBezTo>
                    <a:pt x="1" y="3"/>
                    <a:pt x="0" y="3"/>
                    <a:pt x="0" y="4"/>
                  </a:cubicBezTo>
                  <a:cubicBezTo>
                    <a:pt x="0" y="4"/>
                    <a:pt x="0" y="4"/>
                    <a:pt x="0" y="4"/>
                  </a:cubicBezTo>
                  <a:cubicBezTo>
                    <a:pt x="0" y="5"/>
                    <a:pt x="0" y="5"/>
                    <a:pt x="0" y="5"/>
                  </a:cubicBezTo>
                  <a:cubicBezTo>
                    <a:pt x="0" y="5"/>
                    <a:pt x="1" y="6"/>
                    <a:pt x="1" y="6"/>
                  </a:cubicBezTo>
                  <a:cubicBezTo>
                    <a:pt x="2" y="5"/>
                    <a:pt x="2" y="5"/>
                    <a:pt x="2" y="5"/>
                  </a:cubicBezTo>
                  <a:cubicBezTo>
                    <a:pt x="2" y="4"/>
                    <a:pt x="2" y="4"/>
                    <a:pt x="2" y="4"/>
                  </a:cubicBezTo>
                  <a:cubicBezTo>
                    <a:pt x="2" y="4"/>
                    <a:pt x="2" y="4"/>
                    <a:pt x="2" y="4"/>
                  </a:cubicBezTo>
                  <a:cubicBezTo>
                    <a:pt x="3" y="4"/>
                    <a:pt x="3" y="3"/>
                    <a:pt x="4" y="3"/>
                  </a:cubicBezTo>
                  <a:cubicBezTo>
                    <a:pt x="4" y="2"/>
                    <a:pt x="4" y="2"/>
                    <a:pt x="5" y="2"/>
                  </a:cubicBezTo>
                  <a:cubicBezTo>
                    <a:pt x="5" y="1"/>
                    <a:pt x="5" y="1"/>
                    <a:pt x="5" y="0"/>
                  </a:cubicBezTo>
                  <a:cubicBezTo>
                    <a:pt x="5" y="0"/>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44"/>
            <p:cNvSpPr>
              <a:spLocks/>
            </p:cNvSpPr>
            <p:nvPr/>
          </p:nvSpPr>
          <p:spPr bwMode="auto">
            <a:xfrm>
              <a:off x="5986532" y="5348891"/>
              <a:ext cx="60839" cy="70979"/>
            </a:xfrm>
            <a:custGeom>
              <a:avLst/>
              <a:gdLst>
                <a:gd name="T0" fmla="*/ 3 w 5"/>
                <a:gd name="T1" fmla="*/ 0 h 6"/>
                <a:gd name="T2" fmla="*/ 3 w 5"/>
                <a:gd name="T3" fmla="*/ 1 h 6"/>
                <a:gd name="T4" fmla="*/ 1 w 5"/>
                <a:gd name="T5" fmla="*/ 3 h 6"/>
                <a:gd name="T6" fmla="*/ 0 w 5"/>
                <a:gd name="T7" fmla="*/ 4 h 6"/>
                <a:gd name="T8" fmla="*/ 0 w 5"/>
                <a:gd name="T9" fmla="*/ 4 h 6"/>
                <a:gd name="T10" fmla="*/ 0 w 5"/>
                <a:gd name="T11" fmla="*/ 6 h 6"/>
                <a:gd name="T12" fmla="*/ 1 w 5"/>
                <a:gd name="T13" fmla="*/ 6 h 6"/>
                <a:gd name="T14" fmla="*/ 2 w 5"/>
                <a:gd name="T15" fmla="*/ 5 h 6"/>
                <a:gd name="T16" fmla="*/ 2 w 5"/>
                <a:gd name="T17" fmla="*/ 4 h 6"/>
                <a:gd name="T18" fmla="*/ 4 w 5"/>
                <a:gd name="T19" fmla="*/ 3 h 6"/>
                <a:gd name="T20" fmla="*/ 4 w 5"/>
                <a:gd name="T21" fmla="*/ 2 h 6"/>
                <a:gd name="T22" fmla="*/ 4 w 5"/>
                <a:gd name="T23" fmla="*/ 1 h 6"/>
                <a:gd name="T24" fmla="*/ 3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3" y="0"/>
                  </a:moveTo>
                  <a:cubicBezTo>
                    <a:pt x="3" y="0"/>
                    <a:pt x="3" y="0"/>
                    <a:pt x="3" y="1"/>
                  </a:cubicBezTo>
                  <a:cubicBezTo>
                    <a:pt x="1" y="3"/>
                    <a:pt x="1" y="3"/>
                    <a:pt x="1" y="3"/>
                  </a:cubicBezTo>
                  <a:cubicBezTo>
                    <a:pt x="0" y="4"/>
                    <a:pt x="0" y="4"/>
                    <a:pt x="0" y="4"/>
                  </a:cubicBezTo>
                  <a:cubicBezTo>
                    <a:pt x="0" y="4"/>
                    <a:pt x="0" y="4"/>
                    <a:pt x="0" y="4"/>
                  </a:cubicBezTo>
                  <a:cubicBezTo>
                    <a:pt x="0" y="5"/>
                    <a:pt x="0" y="5"/>
                    <a:pt x="0" y="6"/>
                  </a:cubicBezTo>
                  <a:cubicBezTo>
                    <a:pt x="1" y="6"/>
                    <a:pt x="1" y="6"/>
                    <a:pt x="1" y="6"/>
                  </a:cubicBezTo>
                  <a:cubicBezTo>
                    <a:pt x="2" y="5"/>
                    <a:pt x="2" y="5"/>
                    <a:pt x="2" y="5"/>
                  </a:cubicBezTo>
                  <a:cubicBezTo>
                    <a:pt x="2" y="4"/>
                    <a:pt x="2" y="4"/>
                    <a:pt x="2" y="4"/>
                  </a:cubicBezTo>
                  <a:cubicBezTo>
                    <a:pt x="4" y="3"/>
                    <a:pt x="4" y="3"/>
                    <a:pt x="4" y="3"/>
                  </a:cubicBezTo>
                  <a:cubicBezTo>
                    <a:pt x="4" y="2"/>
                    <a:pt x="4" y="2"/>
                    <a:pt x="4" y="2"/>
                  </a:cubicBezTo>
                  <a:cubicBezTo>
                    <a:pt x="5" y="1"/>
                    <a:pt x="4" y="1"/>
                    <a:pt x="4" y="1"/>
                  </a:cubicBezTo>
                  <a:cubicBezTo>
                    <a:pt x="4" y="0"/>
                    <a:pt x="4"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345"/>
            <p:cNvSpPr>
              <a:spLocks/>
            </p:cNvSpPr>
            <p:nvPr/>
          </p:nvSpPr>
          <p:spPr bwMode="auto">
            <a:xfrm>
              <a:off x="6047371" y="5348891"/>
              <a:ext cx="70979" cy="70979"/>
            </a:xfrm>
            <a:custGeom>
              <a:avLst/>
              <a:gdLst>
                <a:gd name="T0" fmla="*/ 4 w 6"/>
                <a:gd name="T1" fmla="*/ 0 h 6"/>
                <a:gd name="T2" fmla="*/ 4 w 6"/>
                <a:gd name="T3" fmla="*/ 0 h 6"/>
                <a:gd name="T4" fmla="*/ 1 w 6"/>
                <a:gd name="T5" fmla="*/ 3 h 6"/>
                <a:gd name="T6" fmla="*/ 0 w 6"/>
                <a:gd name="T7" fmla="*/ 4 h 6"/>
                <a:gd name="T8" fmla="*/ 0 w 6"/>
                <a:gd name="T9" fmla="*/ 5 h 6"/>
                <a:gd name="T10" fmla="*/ 0 w 6"/>
                <a:gd name="T11" fmla="*/ 6 h 6"/>
                <a:gd name="T12" fmla="*/ 1 w 6"/>
                <a:gd name="T13" fmla="*/ 6 h 6"/>
                <a:gd name="T14" fmla="*/ 2 w 6"/>
                <a:gd name="T15" fmla="*/ 5 h 6"/>
                <a:gd name="T16" fmla="*/ 2 w 6"/>
                <a:gd name="T17" fmla="*/ 4 h 6"/>
                <a:gd name="T18" fmla="*/ 4 w 6"/>
                <a:gd name="T19" fmla="*/ 3 h 6"/>
                <a:gd name="T20" fmla="*/ 5 w 6"/>
                <a:gd name="T21" fmla="*/ 2 h 6"/>
                <a:gd name="T22" fmla="*/ 5 w 6"/>
                <a:gd name="T23" fmla="*/ 1 h 6"/>
                <a:gd name="T24" fmla="*/ 4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4" y="0"/>
                  </a:moveTo>
                  <a:cubicBezTo>
                    <a:pt x="4" y="0"/>
                    <a:pt x="4" y="0"/>
                    <a:pt x="4" y="0"/>
                  </a:cubicBezTo>
                  <a:cubicBezTo>
                    <a:pt x="3" y="1"/>
                    <a:pt x="2" y="2"/>
                    <a:pt x="1" y="3"/>
                  </a:cubicBezTo>
                  <a:cubicBezTo>
                    <a:pt x="1" y="3"/>
                    <a:pt x="1" y="4"/>
                    <a:pt x="0" y="4"/>
                  </a:cubicBezTo>
                  <a:cubicBezTo>
                    <a:pt x="0" y="4"/>
                    <a:pt x="0" y="5"/>
                    <a:pt x="0" y="5"/>
                  </a:cubicBezTo>
                  <a:cubicBezTo>
                    <a:pt x="0" y="5"/>
                    <a:pt x="0" y="6"/>
                    <a:pt x="0" y="6"/>
                  </a:cubicBezTo>
                  <a:cubicBezTo>
                    <a:pt x="1" y="6"/>
                    <a:pt x="1" y="6"/>
                    <a:pt x="1" y="6"/>
                  </a:cubicBezTo>
                  <a:cubicBezTo>
                    <a:pt x="1" y="6"/>
                    <a:pt x="2" y="6"/>
                    <a:pt x="2" y="5"/>
                  </a:cubicBezTo>
                  <a:cubicBezTo>
                    <a:pt x="2" y="5"/>
                    <a:pt x="2" y="5"/>
                    <a:pt x="2" y="4"/>
                  </a:cubicBezTo>
                  <a:cubicBezTo>
                    <a:pt x="3" y="4"/>
                    <a:pt x="3" y="3"/>
                    <a:pt x="4" y="3"/>
                  </a:cubicBezTo>
                  <a:cubicBezTo>
                    <a:pt x="4" y="2"/>
                    <a:pt x="5" y="2"/>
                    <a:pt x="5" y="2"/>
                  </a:cubicBezTo>
                  <a:cubicBezTo>
                    <a:pt x="5" y="2"/>
                    <a:pt x="6" y="1"/>
                    <a:pt x="5" y="1"/>
                  </a:cubicBezTo>
                  <a:cubicBezTo>
                    <a:pt x="5" y="0"/>
                    <a:pt x="5"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46"/>
            <p:cNvSpPr>
              <a:spLocks/>
            </p:cNvSpPr>
            <p:nvPr/>
          </p:nvSpPr>
          <p:spPr bwMode="auto">
            <a:xfrm>
              <a:off x="6118350" y="5348891"/>
              <a:ext cx="60839" cy="70979"/>
            </a:xfrm>
            <a:custGeom>
              <a:avLst/>
              <a:gdLst>
                <a:gd name="T0" fmla="*/ 4 w 5"/>
                <a:gd name="T1" fmla="*/ 0 h 6"/>
                <a:gd name="T2" fmla="*/ 3 w 5"/>
                <a:gd name="T3" fmla="*/ 1 h 6"/>
                <a:gd name="T4" fmla="*/ 2 w 5"/>
                <a:gd name="T5" fmla="*/ 3 h 6"/>
                <a:gd name="T6" fmla="*/ 0 w 5"/>
                <a:gd name="T7" fmla="*/ 4 h 6"/>
                <a:gd name="T8" fmla="*/ 0 w 5"/>
                <a:gd name="T9" fmla="*/ 5 h 6"/>
                <a:gd name="T10" fmla="*/ 0 w 5"/>
                <a:gd name="T11" fmla="*/ 6 h 6"/>
                <a:gd name="T12" fmla="*/ 1 w 5"/>
                <a:gd name="T13" fmla="*/ 6 h 6"/>
                <a:gd name="T14" fmla="*/ 2 w 5"/>
                <a:gd name="T15" fmla="*/ 6 h 6"/>
                <a:gd name="T16" fmla="*/ 3 w 5"/>
                <a:gd name="T17" fmla="*/ 4 h 6"/>
                <a:gd name="T18" fmla="*/ 4 w 5"/>
                <a:gd name="T19" fmla="*/ 3 h 6"/>
                <a:gd name="T20" fmla="*/ 5 w 5"/>
                <a:gd name="T21" fmla="*/ 2 h 6"/>
                <a:gd name="T22" fmla="*/ 5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3" y="0"/>
                    <a:pt x="3" y="1"/>
                  </a:cubicBezTo>
                  <a:cubicBezTo>
                    <a:pt x="2" y="3"/>
                    <a:pt x="2" y="3"/>
                    <a:pt x="2" y="3"/>
                  </a:cubicBezTo>
                  <a:cubicBezTo>
                    <a:pt x="0" y="4"/>
                    <a:pt x="0" y="4"/>
                    <a:pt x="0" y="4"/>
                  </a:cubicBezTo>
                  <a:cubicBezTo>
                    <a:pt x="0" y="5"/>
                    <a:pt x="0" y="5"/>
                    <a:pt x="0" y="5"/>
                  </a:cubicBezTo>
                  <a:cubicBezTo>
                    <a:pt x="0" y="5"/>
                    <a:pt x="0" y="6"/>
                    <a:pt x="0" y="6"/>
                  </a:cubicBezTo>
                  <a:cubicBezTo>
                    <a:pt x="1" y="6"/>
                    <a:pt x="1" y="6"/>
                    <a:pt x="1" y="6"/>
                  </a:cubicBezTo>
                  <a:cubicBezTo>
                    <a:pt x="2" y="6"/>
                    <a:pt x="2" y="6"/>
                    <a:pt x="2" y="6"/>
                  </a:cubicBezTo>
                  <a:cubicBezTo>
                    <a:pt x="3" y="4"/>
                    <a:pt x="3" y="4"/>
                    <a:pt x="3" y="4"/>
                  </a:cubicBezTo>
                  <a:cubicBezTo>
                    <a:pt x="4" y="3"/>
                    <a:pt x="4" y="3"/>
                    <a:pt x="4" y="3"/>
                  </a:cubicBezTo>
                  <a:cubicBezTo>
                    <a:pt x="5" y="2"/>
                    <a:pt x="5" y="2"/>
                    <a:pt x="5" y="2"/>
                  </a:cubicBezTo>
                  <a:cubicBezTo>
                    <a:pt x="5" y="1"/>
                    <a:pt x="5" y="1"/>
                    <a:pt x="5"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47"/>
            <p:cNvSpPr>
              <a:spLocks/>
            </p:cNvSpPr>
            <p:nvPr/>
          </p:nvSpPr>
          <p:spPr bwMode="auto">
            <a:xfrm>
              <a:off x="6179189" y="5364099"/>
              <a:ext cx="60839" cy="55771"/>
            </a:xfrm>
            <a:custGeom>
              <a:avLst/>
              <a:gdLst>
                <a:gd name="T0" fmla="*/ 4 w 5"/>
                <a:gd name="T1" fmla="*/ 0 h 5"/>
                <a:gd name="T2" fmla="*/ 3 w 5"/>
                <a:gd name="T3" fmla="*/ 0 h 5"/>
                <a:gd name="T4" fmla="*/ 2 w 5"/>
                <a:gd name="T5" fmla="*/ 2 h 5"/>
                <a:gd name="T6" fmla="*/ 1 w 5"/>
                <a:gd name="T7" fmla="*/ 3 h 5"/>
                <a:gd name="T8" fmla="*/ 1 w 5"/>
                <a:gd name="T9" fmla="*/ 4 h 5"/>
                <a:gd name="T10" fmla="*/ 1 w 5"/>
                <a:gd name="T11" fmla="*/ 5 h 5"/>
                <a:gd name="T12" fmla="*/ 1 w 5"/>
                <a:gd name="T13" fmla="*/ 5 h 5"/>
                <a:gd name="T14" fmla="*/ 2 w 5"/>
                <a:gd name="T15" fmla="*/ 5 h 5"/>
                <a:gd name="T16" fmla="*/ 3 w 5"/>
                <a:gd name="T17" fmla="*/ 3 h 5"/>
                <a:gd name="T18" fmla="*/ 5 w 5"/>
                <a:gd name="T19" fmla="*/ 2 h 5"/>
                <a:gd name="T20" fmla="*/ 5 w 5"/>
                <a:gd name="T21" fmla="*/ 1 h 5"/>
                <a:gd name="T22" fmla="*/ 5 w 5"/>
                <a:gd name="T23" fmla="*/ 0 h 5"/>
                <a:gd name="T24" fmla="*/ 4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0"/>
                  </a:moveTo>
                  <a:cubicBezTo>
                    <a:pt x="4" y="0"/>
                    <a:pt x="3" y="0"/>
                    <a:pt x="3" y="0"/>
                  </a:cubicBezTo>
                  <a:cubicBezTo>
                    <a:pt x="3" y="1"/>
                    <a:pt x="2" y="1"/>
                    <a:pt x="2" y="2"/>
                  </a:cubicBezTo>
                  <a:cubicBezTo>
                    <a:pt x="2" y="2"/>
                    <a:pt x="1" y="3"/>
                    <a:pt x="1" y="3"/>
                  </a:cubicBezTo>
                  <a:cubicBezTo>
                    <a:pt x="1" y="4"/>
                    <a:pt x="1" y="4"/>
                    <a:pt x="1" y="4"/>
                  </a:cubicBezTo>
                  <a:cubicBezTo>
                    <a:pt x="0" y="4"/>
                    <a:pt x="1" y="5"/>
                    <a:pt x="1" y="5"/>
                  </a:cubicBezTo>
                  <a:cubicBezTo>
                    <a:pt x="1" y="5"/>
                    <a:pt x="1" y="5"/>
                    <a:pt x="1" y="5"/>
                  </a:cubicBezTo>
                  <a:cubicBezTo>
                    <a:pt x="2" y="5"/>
                    <a:pt x="2" y="5"/>
                    <a:pt x="2" y="5"/>
                  </a:cubicBezTo>
                  <a:cubicBezTo>
                    <a:pt x="3" y="4"/>
                    <a:pt x="3" y="4"/>
                    <a:pt x="3" y="3"/>
                  </a:cubicBezTo>
                  <a:cubicBezTo>
                    <a:pt x="4" y="3"/>
                    <a:pt x="4" y="2"/>
                    <a:pt x="5" y="2"/>
                  </a:cubicBezTo>
                  <a:cubicBezTo>
                    <a:pt x="5" y="2"/>
                    <a:pt x="5" y="1"/>
                    <a:pt x="5" y="1"/>
                  </a:cubicBezTo>
                  <a:cubicBezTo>
                    <a:pt x="5" y="1"/>
                    <a:pt x="5" y="0"/>
                    <a:pt x="5"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348"/>
            <p:cNvSpPr>
              <a:spLocks/>
            </p:cNvSpPr>
            <p:nvPr/>
          </p:nvSpPr>
          <p:spPr bwMode="auto">
            <a:xfrm>
              <a:off x="6240028" y="5364099"/>
              <a:ext cx="60839" cy="70979"/>
            </a:xfrm>
            <a:custGeom>
              <a:avLst/>
              <a:gdLst>
                <a:gd name="T0" fmla="*/ 4 w 5"/>
                <a:gd name="T1" fmla="*/ 0 h 6"/>
                <a:gd name="T2" fmla="*/ 3 w 5"/>
                <a:gd name="T3" fmla="*/ 0 h 6"/>
                <a:gd name="T4" fmla="*/ 2 w 5"/>
                <a:gd name="T5" fmla="*/ 2 h 6"/>
                <a:gd name="T6" fmla="*/ 1 w 5"/>
                <a:gd name="T7" fmla="*/ 3 h 6"/>
                <a:gd name="T8" fmla="*/ 0 w 5"/>
                <a:gd name="T9" fmla="*/ 4 h 6"/>
                <a:gd name="T10" fmla="*/ 0 w 5"/>
                <a:gd name="T11" fmla="*/ 6 h 6"/>
                <a:gd name="T12" fmla="*/ 1 w 5"/>
                <a:gd name="T13" fmla="*/ 6 h 6"/>
                <a:gd name="T14" fmla="*/ 2 w 5"/>
                <a:gd name="T15" fmla="*/ 6 h 6"/>
                <a:gd name="T16" fmla="*/ 2 w 5"/>
                <a:gd name="T17" fmla="*/ 5 h 6"/>
                <a:gd name="T18" fmla="*/ 3 w 5"/>
                <a:gd name="T19" fmla="*/ 4 h 6"/>
                <a:gd name="T20" fmla="*/ 3 w 5"/>
                <a:gd name="T21" fmla="*/ 3 h 6"/>
                <a:gd name="T22" fmla="*/ 4 w 5"/>
                <a:gd name="T23" fmla="*/ 2 h 6"/>
                <a:gd name="T24" fmla="*/ 4 w 5"/>
                <a:gd name="T25" fmla="*/ 2 h 6"/>
                <a:gd name="T26" fmla="*/ 4 w 5"/>
                <a:gd name="T27" fmla="*/ 0 h 6"/>
                <a:gd name="T28" fmla="*/ 4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4" y="0"/>
                  </a:moveTo>
                  <a:cubicBezTo>
                    <a:pt x="3" y="0"/>
                    <a:pt x="3" y="0"/>
                    <a:pt x="3" y="0"/>
                  </a:cubicBezTo>
                  <a:cubicBezTo>
                    <a:pt x="3" y="1"/>
                    <a:pt x="2" y="1"/>
                    <a:pt x="2" y="2"/>
                  </a:cubicBezTo>
                  <a:cubicBezTo>
                    <a:pt x="1" y="2"/>
                    <a:pt x="1" y="3"/>
                    <a:pt x="1" y="3"/>
                  </a:cubicBezTo>
                  <a:cubicBezTo>
                    <a:pt x="0" y="4"/>
                    <a:pt x="0" y="4"/>
                    <a:pt x="0" y="4"/>
                  </a:cubicBezTo>
                  <a:cubicBezTo>
                    <a:pt x="0" y="5"/>
                    <a:pt x="0" y="5"/>
                    <a:pt x="0" y="6"/>
                  </a:cubicBezTo>
                  <a:cubicBezTo>
                    <a:pt x="1" y="6"/>
                    <a:pt x="1" y="6"/>
                    <a:pt x="1" y="6"/>
                  </a:cubicBezTo>
                  <a:cubicBezTo>
                    <a:pt x="2" y="6"/>
                    <a:pt x="2" y="6"/>
                    <a:pt x="2" y="6"/>
                  </a:cubicBezTo>
                  <a:cubicBezTo>
                    <a:pt x="2" y="5"/>
                    <a:pt x="2" y="5"/>
                    <a:pt x="2" y="5"/>
                  </a:cubicBezTo>
                  <a:cubicBezTo>
                    <a:pt x="3" y="5"/>
                    <a:pt x="3" y="4"/>
                    <a:pt x="3" y="4"/>
                  </a:cubicBezTo>
                  <a:cubicBezTo>
                    <a:pt x="3" y="4"/>
                    <a:pt x="3" y="4"/>
                    <a:pt x="3" y="3"/>
                  </a:cubicBezTo>
                  <a:cubicBezTo>
                    <a:pt x="3" y="3"/>
                    <a:pt x="4" y="2"/>
                    <a:pt x="4" y="2"/>
                  </a:cubicBezTo>
                  <a:cubicBezTo>
                    <a:pt x="4" y="2"/>
                    <a:pt x="4" y="2"/>
                    <a:pt x="4" y="2"/>
                  </a:cubicBezTo>
                  <a:cubicBezTo>
                    <a:pt x="5" y="1"/>
                    <a:pt x="5" y="1"/>
                    <a:pt x="4"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349"/>
            <p:cNvSpPr>
              <a:spLocks/>
            </p:cNvSpPr>
            <p:nvPr/>
          </p:nvSpPr>
          <p:spPr bwMode="auto">
            <a:xfrm>
              <a:off x="6285658" y="5364099"/>
              <a:ext cx="50699" cy="55771"/>
            </a:xfrm>
            <a:custGeom>
              <a:avLst/>
              <a:gdLst>
                <a:gd name="T0" fmla="*/ 3 w 4"/>
                <a:gd name="T1" fmla="*/ 0 h 5"/>
                <a:gd name="T2" fmla="*/ 2 w 4"/>
                <a:gd name="T3" fmla="*/ 1 h 5"/>
                <a:gd name="T4" fmla="*/ 1 w 4"/>
                <a:gd name="T5" fmla="*/ 2 h 5"/>
                <a:gd name="T6" fmla="*/ 0 w 4"/>
                <a:gd name="T7" fmla="*/ 3 h 5"/>
                <a:gd name="T8" fmla="*/ 0 w 4"/>
                <a:gd name="T9" fmla="*/ 4 h 5"/>
                <a:gd name="T10" fmla="*/ 1 w 4"/>
                <a:gd name="T11" fmla="*/ 5 h 5"/>
                <a:gd name="T12" fmla="*/ 1 w 4"/>
                <a:gd name="T13" fmla="*/ 5 h 5"/>
                <a:gd name="T14" fmla="*/ 2 w 4"/>
                <a:gd name="T15" fmla="*/ 5 h 5"/>
                <a:gd name="T16" fmla="*/ 2 w 4"/>
                <a:gd name="T17" fmla="*/ 4 h 5"/>
                <a:gd name="T18" fmla="*/ 3 w 4"/>
                <a:gd name="T19" fmla="*/ 3 h 5"/>
                <a:gd name="T20" fmla="*/ 3 w 4"/>
                <a:gd name="T21" fmla="*/ 3 h 5"/>
                <a:gd name="T22" fmla="*/ 4 w 4"/>
                <a:gd name="T23" fmla="*/ 2 h 5"/>
                <a:gd name="T24" fmla="*/ 4 w 4"/>
                <a:gd name="T25" fmla="*/ 2 h 5"/>
                <a:gd name="T26" fmla="*/ 3 w 4"/>
                <a:gd name="T27" fmla="*/ 0 h 5"/>
                <a:gd name="T28" fmla="*/ 3 w 4"/>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3" y="0"/>
                  </a:moveTo>
                  <a:cubicBezTo>
                    <a:pt x="3" y="0"/>
                    <a:pt x="2" y="0"/>
                    <a:pt x="2" y="1"/>
                  </a:cubicBezTo>
                  <a:cubicBezTo>
                    <a:pt x="1" y="2"/>
                    <a:pt x="1" y="2"/>
                    <a:pt x="1" y="2"/>
                  </a:cubicBezTo>
                  <a:cubicBezTo>
                    <a:pt x="0" y="3"/>
                    <a:pt x="0" y="3"/>
                    <a:pt x="0" y="3"/>
                  </a:cubicBezTo>
                  <a:cubicBezTo>
                    <a:pt x="0" y="4"/>
                    <a:pt x="0" y="4"/>
                    <a:pt x="0" y="4"/>
                  </a:cubicBezTo>
                  <a:cubicBezTo>
                    <a:pt x="0" y="4"/>
                    <a:pt x="0" y="5"/>
                    <a:pt x="1" y="5"/>
                  </a:cubicBezTo>
                  <a:cubicBezTo>
                    <a:pt x="1" y="5"/>
                    <a:pt x="1" y="5"/>
                    <a:pt x="1" y="5"/>
                  </a:cubicBezTo>
                  <a:cubicBezTo>
                    <a:pt x="2" y="5"/>
                    <a:pt x="2" y="5"/>
                    <a:pt x="2" y="5"/>
                  </a:cubicBezTo>
                  <a:cubicBezTo>
                    <a:pt x="2" y="4"/>
                    <a:pt x="2" y="4"/>
                    <a:pt x="2" y="4"/>
                  </a:cubicBezTo>
                  <a:cubicBezTo>
                    <a:pt x="3" y="3"/>
                    <a:pt x="3" y="3"/>
                    <a:pt x="3" y="3"/>
                  </a:cubicBezTo>
                  <a:cubicBezTo>
                    <a:pt x="3" y="3"/>
                    <a:pt x="3" y="3"/>
                    <a:pt x="3" y="3"/>
                  </a:cubicBezTo>
                  <a:cubicBezTo>
                    <a:pt x="4" y="2"/>
                    <a:pt x="4" y="2"/>
                    <a:pt x="4" y="2"/>
                  </a:cubicBezTo>
                  <a:cubicBezTo>
                    <a:pt x="4" y="2"/>
                    <a:pt x="4" y="2"/>
                    <a:pt x="4" y="2"/>
                  </a:cubicBezTo>
                  <a:cubicBezTo>
                    <a:pt x="4" y="1"/>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54"/>
            <p:cNvSpPr>
              <a:spLocks noEditPoints="1"/>
            </p:cNvSpPr>
            <p:nvPr/>
          </p:nvSpPr>
          <p:spPr bwMode="auto">
            <a:xfrm>
              <a:off x="5063808" y="5495917"/>
              <a:ext cx="1728842" cy="370105"/>
            </a:xfrm>
            <a:custGeom>
              <a:avLst/>
              <a:gdLst>
                <a:gd name="T0" fmla="*/ 19 w 144"/>
                <a:gd name="T1" fmla="*/ 4 h 31"/>
                <a:gd name="T2" fmla="*/ 131 w 144"/>
                <a:gd name="T3" fmla="*/ 4 h 31"/>
                <a:gd name="T4" fmla="*/ 23 w 144"/>
                <a:gd name="T5" fmla="*/ 28 h 31"/>
                <a:gd name="T6" fmla="*/ 18 w 144"/>
                <a:gd name="T7" fmla="*/ 2 h 31"/>
                <a:gd name="T8" fmla="*/ 1 w 144"/>
                <a:gd name="T9" fmla="*/ 28 h 31"/>
                <a:gd name="T10" fmla="*/ 5 w 144"/>
                <a:gd name="T11" fmla="*/ 29 h 31"/>
                <a:gd name="T12" fmla="*/ 7 w 144"/>
                <a:gd name="T13" fmla="*/ 29 h 31"/>
                <a:gd name="T14" fmla="*/ 11 w 144"/>
                <a:gd name="T15" fmla="*/ 29 h 31"/>
                <a:gd name="T16" fmla="*/ 13 w 144"/>
                <a:gd name="T17" fmla="*/ 30 h 31"/>
                <a:gd name="T18" fmla="*/ 18 w 144"/>
                <a:gd name="T19" fmla="*/ 29 h 31"/>
                <a:gd name="T20" fmla="*/ 19 w 144"/>
                <a:gd name="T21" fmla="*/ 31 h 31"/>
                <a:gd name="T22" fmla="*/ 25 w 144"/>
                <a:gd name="T23" fmla="*/ 29 h 31"/>
                <a:gd name="T24" fmla="*/ 26 w 144"/>
                <a:gd name="T25" fmla="*/ 30 h 31"/>
                <a:gd name="T26" fmla="*/ 32 w 144"/>
                <a:gd name="T27" fmla="*/ 29 h 31"/>
                <a:gd name="T28" fmla="*/ 33 w 144"/>
                <a:gd name="T29" fmla="*/ 30 h 31"/>
                <a:gd name="T30" fmla="*/ 40 w 144"/>
                <a:gd name="T31" fmla="*/ 29 h 31"/>
                <a:gd name="T32" fmla="*/ 41 w 144"/>
                <a:gd name="T33" fmla="*/ 30 h 31"/>
                <a:gd name="T34" fmla="*/ 49 w 144"/>
                <a:gd name="T35" fmla="*/ 29 h 31"/>
                <a:gd name="T36" fmla="*/ 58 w 144"/>
                <a:gd name="T37" fmla="*/ 30 h 31"/>
                <a:gd name="T38" fmla="*/ 60 w 144"/>
                <a:gd name="T39" fmla="*/ 28 h 31"/>
                <a:gd name="T40" fmla="*/ 67 w 144"/>
                <a:gd name="T41" fmla="*/ 30 h 31"/>
                <a:gd name="T42" fmla="*/ 69 w 144"/>
                <a:gd name="T43" fmla="*/ 29 h 31"/>
                <a:gd name="T44" fmla="*/ 72 w 144"/>
                <a:gd name="T45" fmla="*/ 30 h 31"/>
                <a:gd name="T46" fmla="*/ 73 w 144"/>
                <a:gd name="T47" fmla="*/ 30 h 31"/>
                <a:gd name="T48" fmla="*/ 80 w 144"/>
                <a:gd name="T49" fmla="*/ 28 h 31"/>
                <a:gd name="T50" fmla="*/ 81 w 144"/>
                <a:gd name="T51" fmla="*/ 30 h 31"/>
                <a:gd name="T52" fmla="*/ 84 w 144"/>
                <a:gd name="T53" fmla="*/ 28 h 31"/>
                <a:gd name="T54" fmla="*/ 85 w 144"/>
                <a:gd name="T55" fmla="*/ 30 h 31"/>
                <a:gd name="T56" fmla="*/ 92 w 144"/>
                <a:gd name="T57" fmla="*/ 29 h 31"/>
                <a:gd name="T58" fmla="*/ 97 w 144"/>
                <a:gd name="T59" fmla="*/ 30 h 31"/>
                <a:gd name="T60" fmla="*/ 100 w 144"/>
                <a:gd name="T61" fmla="*/ 29 h 31"/>
                <a:gd name="T62" fmla="*/ 106 w 144"/>
                <a:gd name="T63" fmla="*/ 28 h 31"/>
                <a:gd name="T64" fmla="*/ 108 w 144"/>
                <a:gd name="T65" fmla="*/ 30 h 31"/>
                <a:gd name="T66" fmla="*/ 113 w 144"/>
                <a:gd name="T67" fmla="*/ 28 h 31"/>
                <a:gd name="T68" fmla="*/ 114 w 144"/>
                <a:gd name="T69" fmla="*/ 29 h 31"/>
                <a:gd name="T70" fmla="*/ 118 w 144"/>
                <a:gd name="T71" fmla="*/ 28 h 31"/>
                <a:gd name="T72" fmla="*/ 119 w 144"/>
                <a:gd name="T73" fmla="*/ 30 h 31"/>
                <a:gd name="T74" fmla="*/ 123 w 144"/>
                <a:gd name="T75" fmla="*/ 29 h 31"/>
                <a:gd name="T76" fmla="*/ 125 w 144"/>
                <a:gd name="T77" fmla="*/ 30 h 31"/>
                <a:gd name="T78" fmla="*/ 130 w 144"/>
                <a:gd name="T79" fmla="*/ 28 h 31"/>
                <a:gd name="T80" fmla="*/ 131 w 144"/>
                <a:gd name="T81" fmla="*/ 30 h 31"/>
                <a:gd name="T82" fmla="*/ 137 w 144"/>
                <a:gd name="T83" fmla="*/ 28 h 31"/>
                <a:gd name="T84" fmla="*/ 138 w 144"/>
                <a:gd name="T85" fmla="*/ 30 h 31"/>
                <a:gd name="T86" fmla="*/ 142 w 144"/>
                <a:gd name="T87" fmla="*/ 27 h 31"/>
                <a:gd name="T88" fmla="*/ 143 w 144"/>
                <a:gd name="T89" fmla="*/ 29 h 31"/>
                <a:gd name="T90" fmla="*/ 135 w 144"/>
                <a:gd name="T91" fmla="*/ 6 h 31"/>
                <a:gd name="T92" fmla="*/ 86 w 144"/>
                <a:gd name="T9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31">
                  <a:moveTo>
                    <a:pt x="19" y="28"/>
                  </a:moveTo>
                  <a:cubicBezTo>
                    <a:pt x="13" y="28"/>
                    <a:pt x="8" y="28"/>
                    <a:pt x="3" y="27"/>
                  </a:cubicBezTo>
                  <a:cubicBezTo>
                    <a:pt x="19" y="4"/>
                    <a:pt x="19" y="4"/>
                    <a:pt x="19" y="4"/>
                  </a:cubicBezTo>
                  <a:cubicBezTo>
                    <a:pt x="41" y="3"/>
                    <a:pt x="64" y="2"/>
                    <a:pt x="86" y="2"/>
                  </a:cubicBezTo>
                  <a:cubicBezTo>
                    <a:pt x="100" y="2"/>
                    <a:pt x="113" y="2"/>
                    <a:pt x="127" y="3"/>
                  </a:cubicBezTo>
                  <a:cubicBezTo>
                    <a:pt x="129" y="3"/>
                    <a:pt x="130" y="3"/>
                    <a:pt x="131" y="4"/>
                  </a:cubicBezTo>
                  <a:cubicBezTo>
                    <a:pt x="132" y="5"/>
                    <a:pt x="132" y="6"/>
                    <a:pt x="133" y="7"/>
                  </a:cubicBezTo>
                  <a:cubicBezTo>
                    <a:pt x="140" y="27"/>
                    <a:pt x="140" y="27"/>
                    <a:pt x="140" y="27"/>
                  </a:cubicBezTo>
                  <a:cubicBezTo>
                    <a:pt x="23" y="28"/>
                    <a:pt x="23" y="28"/>
                    <a:pt x="23" y="28"/>
                  </a:cubicBezTo>
                  <a:cubicBezTo>
                    <a:pt x="19" y="28"/>
                    <a:pt x="19" y="28"/>
                    <a:pt x="19" y="28"/>
                  </a:cubicBezTo>
                  <a:moveTo>
                    <a:pt x="86" y="0"/>
                  </a:moveTo>
                  <a:cubicBezTo>
                    <a:pt x="64" y="0"/>
                    <a:pt x="41" y="0"/>
                    <a:pt x="18" y="2"/>
                  </a:cubicBezTo>
                  <a:cubicBezTo>
                    <a:pt x="18" y="2"/>
                    <a:pt x="18" y="2"/>
                    <a:pt x="17" y="2"/>
                  </a:cubicBezTo>
                  <a:cubicBezTo>
                    <a:pt x="0" y="26"/>
                    <a:pt x="0" y="26"/>
                    <a:pt x="0" y="26"/>
                  </a:cubicBezTo>
                  <a:cubicBezTo>
                    <a:pt x="1" y="27"/>
                    <a:pt x="1" y="27"/>
                    <a:pt x="1" y="28"/>
                  </a:cubicBezTo>
                  <a:cubicBezTo>
                    <a:pt x="1" y="28"/>
                    <a:pt x="1" y="29"/>
                    <a:pt x="1" y="29"/>
                  </a:cubicBezTo>
                  <a:cubicBezTo>
                    <a:pt x="2" y="29"/>
                    <a:pt x="3" y="30"/>
                    <a:pt x="5" y="30"/>
                  </a:cubicBezTo>
                  <a:cubicBezTo>
                    <a:pt x="5" y="29"/>
                    <a:pt x="5" y="29"/>
                    <a:pt x="5" y="29"/>
                  </a:cubicBezTo>
                  <a:cubicBezTo>
                    <a:pt x="5" y="28"/>
                    <a:pt x="5" y="28"/>
                    <a:pt x="6" y="28"/>
                  </a:cubicBezTo>
                  <a:cubicBezTo>
                    <a:pt x="6" y="28"/>
                    <a:pt x="6" y="28"/>
                    <a:pt x="6" y="28"/>
                  </a:cubicBezTo>
                  <a:cubicBezTo>
                    <a:pt x="7" y="28"/>
                    <a:pt x="7" y="28"/>
                    <a:pt x="7" y="29"/>
                  </a:cubicBezTo>
                  <a:cubicBezTo>
                    <a:pt x="7" y="29"/>
                    <a:pt x="7" y="30"/>
                    <a:pt x="7" y="30"/>
                  </a:cubicBezTo>
                  <a:cubicBezTo>
                    <a:pt x="8" y="30"/>
                    <a:pt x="9" y="30"/>
                    <a:pt x="10" y="30"/>
                  </a:cubicBezTo>
                  <a:cubicBezTo>
                    <a:pt x="10" y="30"/>
                    <a:pt x="11" y="29"/>
                    <a:pt x="11" y="29"/>
                  </a:cubicBezTo>
                  <a:cubicBezTo>
                    <a:pt x="11" y="29"/>
                    <a:pt x="12" y="29"/>
                    <a:pt x="12" y="29"/>
                  </a:cubicBezTo>
                  <a:cubicBezTo>
                    <a:pt x="12" y="29"/>
                    <a:pt x="12" y="29"/>
                    <a:pt x="12" y="29"/>
                  </a:cubicBezTo>
                  <a:cubicBezTo>
                    <a:pt x="13" y="29"/>
                    <a:pt x="13" y="30"/>
                    <a:pt x="13" y="30"/>
                  </a:cubicBezTo>
                  <a:cubicBezTo>
                    <a:pt x="14" y="30"/>
                    <a:pt x="15" y="30"/>
                    <a:pt x="16" y="31"/>
                  </a:cubicBezTo>
                  <a:cubicBezTo>
                    <a:pt x="17" y="30"/>
                    <a:pt x="17" y="30"/>
                    <a:pt x="17" y="30"/>
                  </a:cubicBezTo>
                  <a:cubicBezTo>
                    <a:pt x="17" y="29"/>
                    <a:pt x="17" y="29"/>
                    <a:pt x="18" y="29"/>
                  </a:cubicBezTo>
                  <a:cubicBezTo>
                    <a:pt x="18" y="29"/>
                    <a:pt x="18" y="29"/>
                    <a:pt x="18" y="29"/>
                  </a:cubicBezTo>
                  <a:cubicBezTo>
                    <a:pt x="18" y="29"/>
                    <a:pt x="19" y="30"/>
                    <a:pt x="18" y="31"/>
                  </a:cubicBezTo>
                  <a:cubicBezTo>
                    <a:pt x="19" y="31"/>
                    <a:pt x="19" y="31"/>
                    <a:pt x="19" y="31"/>
                  </a:cubicBezTo>
                  <a:cubicBezTo>
                    <a:pt x="24" y="31"/>
                    <a:pt x="24" y="31"/>
                    <a:pt x="24" y="31"/>
                  </a:cubicBezTo>
                  <a:cubicBezTo>
                    <a:pt x="24" y="29"/>
                    <a:pt x="24" y="29"/>
                    <a:pt x="24" y="29"/>
                  </a:cubicBezTo>
                  <a:cubicBezTo>
                    <a:pt x="24" y="29"/>
                    <a:pt x="25" y="29"/>
                    <a:pt x="25" y="29"/>
                  </a:cubicBezTo>
                  <a:cubicBezTo>
                    <a:pt x="25" y="29"/>
                    <a:pt x="25" y="29"/>
                    <a:pt x="26" y="29"/>
                  </a:cubicBezTo>
                  <a:cubicBezTo>
                    <a:pt x="26" y="29"/>
                    <a:pt x="26" y="30"/>
                    <a:pt x="26" y="30"/>
                  </a:cubicBezTo>
                  <a:cubicBezTo>
                    <a:pt x="26" y="30"/>
                    <a:pt x="26" y="30"/>
                    <a:pt x="26" y="30"/>
                  </a:cubicBezTo>
                  <a:cubicBezTo>
                    <a:pt x="31" y="30"/>
                    <a:pt x="31" y="30"/>
                    <a:pt x="31" y="30"/>
                  </a:cubicBezTo>
                  <a:cubicBezTo>
                    <a:pt x="31" y="30"/>
                    <a:pt x="31" y="30"/>
                    <a:pt x="31" y="30"/>
                  </a:cubicBezTo>
                  <a:cubicBezTo>
                    <a:pt x="31" y="29"/>
                    <a:pt x="32" y="29"/>
                    <a:pt x="32" y="29"/>
                  </a:cubicBezTo>
                  <a:cubicBezTo>
                    <a:pt x="32" y="29"/>
                    <a:pt x="32" y="29"/>
                    <a:pt x="32" y="29"/>
                  </a:cubicBezTo>
                  <a:cubicBezTo>
                    <a:pt x="33" y="29"/>
                    <a:pt x="33" y="30"/>
                    <a:pt x="33" y="30"/>
                  </a:cubicBezTo>
                  <a:cubicBezTo>
                    <a:pt x="33" y="30"/>
                    <a:pt x="33" y="30"/>
                    <a:pt x="33" y="30"/>
                  </a:cubicBezTo>
                  <a:cubicBezTo>
                    <a:pt x="39" y="30"/>
                    <a:pt x="39" y="30"/>
                    <a:pt x="39" y="30"/>
                  </a:cubicBezTo>
                  <a:cubicBezTo>
                    <a:pt x="39" y="30"/>
                    <a:pt x="39" y="29"/>
                    <a:pt x="40" y="29"/>
                  </a:cubicBezTo>
                  <a:cubicBezTo>
                    <a:pt x="40" y="29"/>
                    <a:pt x="40" y="29"/>
                    <a:pt x="40" y="29"/>
                  </a:cubicBezTo>
                  <a:cubicBezTo>
                    <a:pt x="41" y="29"/>
                    <a:pt x="41" y="29"/>
                    <a:pt x="41" y="29"/>
                  </a:cubicBezTo>
                  <a:cubicBezTo>
                    <a:pt x="41" y="29"/>
                    <a:pt x="42" y="30"/>
                    <a:pt x="41" y="30"/>
                  </a:cubicBezTo>
                  <a:cubicBezTo>
                    <a:pt x="41" y="30"/>
                    <a:pt x="41" y="30"/>
                    <a:pt x="41" y="30"/>
                  </a:cubicBezTo>
                  <a:cubicBezTo>
                    <a:pt x="48" y="30"/>
                    <a:pt x="48" y="30"/>
                    <a:pt x="48" y="30"/>
                  </a:cubicBezTo>
                  <a:cubicBezTo>
                    <a:pt x="48" y="30"/>
                    <a:pt x="49" y="30"/>
                    <a:pt x="49" y="30"/>
                  </a:cubicBezTo>
                  <a:cubicBezTo>
                    <a:pt x="49" y="30"/>
                    <a:pt x="49" y="29"/>
                    <a:pt x="49" y="29"/>
                  </a:cubicBezTo>
                  <a:cubicBezTo>
                    <a:pt x="50" y="29"/>
                    <a:pt x="50" y="29"/>
                    <a:pt x="50" y="30"/>
                  </a:cubicBezTo>
                  <a:cubicBezTo>
                    <a:pt x="50" y="30"/>
                    <a:pt x="50" y="30"/>
                    <a:pt x="50" y="30"/>
                  </a:cubicBezTo>
                  <a:cubicBezTo>
                    <a:pt x="58" y="30"/>
                    <a:pt x="58" y="30"/>
                    <a:pt x="58" y="30"/>
                  </a:cubicBezTo>
                  <a:cubicBezTo>
                    <a:pt x="58" y="30"/>
                    <a:pt x="58" y="29"/>
                    <a:pt x="59" y="28"/>
                  </a:cubicBezTo>
                  <a:cubicBezTo>
                    <a:pt x="59" y="28"/>
                    <a:pt x="60" y="28"/>
                    <a:pt x="60" y="28"/>
                  </a:cubicBezTo>
                  <a:cubicBezTo>
                    <a:pt x="60" y="28"/>
                    <a:pt x="60" y="28"/>
                    <a:pt x="60" y="28"/>
                  </a:cubicBezTo>
                  <a:cubicBezTo>
                    <a:pt x="61" y="28"/>
                    <a:pt x="61" y="29"/>
                    <a:pt x="61" y="29"/>
                  </a:cubicBezTo>
                  <a:cubicBezTo>
                    <a:pt x="60" y="30"/>
                    <a:pt x="60" y="30"/>
                    <a:pt x="60" y="30"/>
                  </a:cubicBezTo>
                  <a:cubicBezTo>
                    <a:pt x="67" y="30"/>
                    <a:pt x="67" y="30"/>
                    <a:pt x="67" y="30"/>
                  </a:cubicBezTo>
                  <a:cubicBezTo>
                    <a:pt x="67" y="29"/>
                    <a:pt x="67" y="29"/>
                    <a:pt x="67" y="29"/>
                  </a:cubicBezTo>
                  <a:cubicBezTo>
                    <a:pt x="67" y="29"/>
                    <a:pt x="68" y="28"/>
                    <a:pt x="68" y="28"/>
                  </a:cubicBezTo>
                  <a:cubicBezTo>
                    <a:pt x="68" y="28"/>
                    <a:pt x="68" y="29"/>
                    <a:pt x="69" y="29"/>
                  </a:cubicBezTo>
                  <a:cubicBezTo>
                    <a:pt x="69" y="29"/>
                    <a:pt x="69" y="29"/>
                    <a:pt x="69" y="30"/>
                  </a:cubicBezTo>
                  <a:cubicBezTo>
                    <a:pt x="69" y="30"/>
                    <a:pt x="69" y="30"/>
                    <a:pt x="69" y="30"/>
                  </a:cubicBezTo>
                  <a:cubicBezTo>
                    <a:pt x="72" y="30"/>
                    <a:pt x="72" y="30"/>
                    <a:pt x="72" y="30"/>
                  </a:cubicBezTo>
                  <a:cubicBezTo>
                    <a:pt x="72" y="30"/>
                    <a:pt x="72" y="30"/>
                    <a:pt x="72" y="30"/>
                  </a:cubicBezTo>
                  <a:cubicBezTo>
                    <a:pt x="72" y="30"/>
                    <a:pt x="73" y="30"/>
                    <a:pt x="73" y="30"/>
                  </a:cubicBezTo>
                  <a:cubicBezTo>
                    <a:pt x="73" y="30"/>
                    <a:pt x="73" y="30"/>
                    <a:pt x="73" y="30"/>
                  </a:cubicBezTo>
                  <a:cubicBezTo>
                    <a:pt x="78" y="30"/>
                    <a:pt x="78" y="30"/>
                    <a:pt x="78" y="30"/>
                  </a:cubicBezTo>
                  <a:cubicBezTo>
                    <a:pt x="79" y="30"/>
                    <a:pt x="79" y="29"/>
                    <a:pt x="79" y="29"/>
                  </a:cubicBezTo>
                  <a:cubicBezTo>
                    <a:pt x="79" y="29"/>
                    <a:pt x="80" y="28"/>
                    <a:pt x="80" y="28"/>
                  </a:cubicBezTo>
                  <a:cubicBezTo>
                    <a:pt x="80" y="28"/>
                    <a:pt x="80" y="28"/>
                    <a:pt x="80" y="29"/>
                  </a:cubicBezTo>
                  <a:cubicBezTo>
                    <a:pt x="81" y="29"/>
                    <a:pt x="81" y="29"/>
                    <a:pt x="81" y="30"/>
                  </a:cubicBezTo>
                  <a:cubicBezTo>
                    <a:pt x="81" y="30"/>
                    <a:pt x="81" y="30"/>
                    <a:pt x="81" y="30"/>
                  </a:cubicBezTo>
                  <a:cubicBezTo>
                    <a:pt x="83" y="30"/>
                    <a:pt x="83" y="30"/>
                    <a:pt x="83" y="30"/>
                  </a:cubicBezTo>
                  <a:cubicBezTo>
                    <a:pt x="83" y="30"/>
                    <a:pt x="83" y="30"/>
                    <a:pt x="83" y="29"/>
                  </a:cubicBezTo>
                  <a:cubicBezTo>
                    <a:pt x="84" y="29"/>
                    <a:pt x="84" y="28"/>
                    <a:pt x="84" y="28"/>
                  </a:cubicBezTo>
                  <a:cubicBezTo>
                    <a:pt x="84" y="28"/>
                    <a:pt x="85" y="28"/>
                    <a:pt x="85" y="29"/>
                  </a:cubicBezTo>
                  <a:cubicBezTo>
                    <a:pt x="85" y="29"/>
                    <a:pt x="85" y="29"/>
                    <a:pt x="85" y="30"/>
                  </a:cubicBezTo>
                  <a:cubicBezTo>
                    <a:pt x="85" y="30"/>
                    <a:pt x="85" y="30"/>
                    <a:pt x="85" y="30"/>
                  </a:cubicBezTo>
                  <a:cubicBezTo>
                    <a:pt x="90" y="30"/>
                    <a:pt x="90" y="30"/>
                    <a:pt x="90" y="30"/>
                  </a:cubicBezTo>
                  <a:cubicBezTo>
                    <a:pt x="90" y="30"/>
                    <a:pt x="91" y="29"/>
                    <a:pt x="92" y="29"/>
                  </a:cubicBezTo>
                  <a:cubicBezTo>
                    <a:pt x="92" y="29"/>
                    <a:pt x="92" y="29"/>
                    <a:pt x="92" y="29"/>
                  </a:cubicBezTo>
                  <a:cubicBezTo>
                    <a:pt x="92" y="29"/>
                    <a:pt x="93" y="29"/>
                    <a:pt x="93" y="29"/>
                  </a:cubicBezTo>
                  <a:cubicBezTo>
                    <a:pt x="93" y="29"/>
                    <a:pt x="93" y="30"/>
                    <a:pt x="93" y="30"/>
                  </a:cubicBezTo>
                  <a:cubicBezTo>
                    <a:pt x="97" y="30"/>
                    <a:pt x="97" y="30"/>
                    <a:pt x="97" y="30"/>
                  </a:cubicBezTo>
                  <a:cubicBezTo>
                    <a:pt x="98" y="30"/>
                    <a:pt x="98" y="29"/>
                    <a:pt x="99" y="29"/>
                  </a:cubicBezTo>
                  <a:cubicBezTo>
                    <a:pt x="99" y="29"/>
                    <a:pt x="99" y="29"/>
                    <a:pt x="99" y="29"/>
                  </a:cubicBezTo>
                  <a:cubicBezTo>
                    <a:pt x="100" y="29"/>
                    <a:pt x="100" y="29"/>
                    <a:pt x="100" y="29"/>
                  </a:cubicBezTo>
                  <a:cubicBezTo>
                    <a:pt x="100" y="30"/>
                    <a:pt x="100" y="30"/>
                    <a:pt x="100" y="30"/>
                  </a:cubicBezTo>
                  <a:cubicBezTo>
                    <a:pt x="105" y="30"/>
                    <a:pt x="105" y="30"/>
                    <a:pt x="105" y="30"/>
                  </a:cubicBezTo>
                  <a:cubicBezTo>
                    <a:pt x="105" y="29"/>
                    <a:pt x="106" y="29"/>
                    <a:pt x="106" y="28"/>
                  </a:cubicBezTo>
                  <a:cubicBezTo>
                    <a:pt x="106" y="28"/>
                    <a:pt x="107" y="28"/>
                    <a:pt x="107" y="28"/>
                  </a:cubicBezTo>
                  <a:cubicBezTo>
                    <a:pt x="107" y="28"/>
                    <a:pt x="107" y="28"/>
                    <a:pt x="108" y="29"/>
                  </a:cubicBezTo>
                  <a:cubicBezTo>
                    <a:pt x="108" y="29"/>
                    <a:pt x="108" y="30"/>
                    <a:pt x="108" y="30"/>
                  </a:cubicBezTo>
                  <a:cubicBezTo>
                    <a:pt x="107" y="30"/>
                    <a:pt x="107" y="30"/>
                    <a:pt x="107" y="30"/>
                  </a:cubicBezTo>
                  <a:cubicBezTo>
                    <a:pt x="111" y="30"/>
                    <a:pt x="111" y="30"/>
                    <a:pt x="111" y="30"/>
                  </a:cubicBezTo>
                  <a:cubicBezTo>
                    <a:pt x="113" y="28"/>
                    <a:pt x="113" y="28"/>
                    <a:pt x="113" y="28"/>
                  </a:cubicBezTo>
                  <a:cubicBezTo>
                    <a:pt x="113" y="28"/>
                    <a:pt x="113" y="27"/>
                    <a:pt x="114" y="27"/>
                  </a:cubicBezTo>
                  <a:cubicBezTo>
                    <a:pt x="114" y="27"/>
                    <a:pt x="114" y="28"/>
                    <a:pt x="114" y="28"/>
                  </a:cubicBezTo>
                  <a:cubicBezTo>
                    <a:pt x="115" y="28"/>
                    <a:pt x="115" y="29"/>
                    <a:pt x="114" y="29"/>
                  </a:cubicBezTo>
                  <a:cubicBezTo>
                    <a:pt x="114" y="30"/>
                    <a:pt x="114" y="30"/>
                    <a:pt x="114" y="30"/>
                  </a:cubicBezTo>
                  <a:cubicBezTo>
                    <a:pt x="116" y="30"/>
                    <a:pt x="116" y="30"/>
                    <a:pt x="116" y="30"/>
                  </a:cubicBezTo>
                  <a:cubicBezTo>
                    <a:pt x="117" y="29"/>
                    <a:pt x="118" y="29"/>
                    <a:pt x="118" y="28"/>
                  </a:cubicBezTo>
                  <a:cubicBezTo>
                    <a:pt x="118" y="28"/>
                    <a:pt x="119" y="28"/>
                    <a:pt x="119" y="28"/>
                  </a:cubicBezTo>
                  <a:cubicBezTo>
                    <a:pt x="119" y="28"/>
                    <a:pt x="119" y="28"/>
                    <a:pt x="120" y="28"/>
                  </a:cubicBezTo>
                  <a:cubicBezTo>
                    <a:pt x="120" y="29"/>
                    <a:pt x="120" y="29"/>
                    <a:pt x="119" y="30"/>
                  </a:cubicBezTo>
                  <a:cubicBezTo>
                    <a:pt x="119" y="30"/>
                    <a:pt x="119" y="30"/>
                    <a:pt x="119" y="30"/>
                  </a:cubicBezTo>
                  <a:cubicBezTo>
                    <a:pt x="122" y="30"/>
                    <a:pt x="122" y="30"/>
                    <a:pt x="122" y="30"/>
                  </a:cubicBezTo>
                  <a:cubicBezTo>
                    <a:pt x="123" y="30"/>
                    <a:pt x="123" y="29"/>
                    <a:pt x="123" y="29"/>
                  </a:cubicBezTo>
                  <a:cubicBezTo>
                    <a:pt x="124" y="29"/>
                    <a:pt x="124" y="29"/>
                    <a:pt x="124" y="29"/>
                  </a:cubicBezTo>
                  <a:cubicBezTo>
                    <a:pt x="124" y="29"/>
                    <a:pt x="125" y="29"/>
                    <a:pt x="125" y="29"/>
                  </a:cubicBezTo>
                  <a:cubicBezTo>
                    <a:pt x="125" y="29"/>
                    <a:pt x="125" y="30"/>
                    <a:pt x="125" y="30"/>
                  </a:cubicBezTo>
                  <a:cubicBezTo>
                    <a:pt x="129" y="30"/>
                    <a:pt x="129" y="30"/>
                    <a:pt x="129" y="30"/>
                  </a:cubicBezTo>
                  <a:cubicBezTo>
                    <a:pt x="129" y="29"/>
                    <a:pt x="129" y="29"/>
                    <a:pt x="129" y="29"/>
                  </a:cubicBezTo>
                  <a:cubicBezTo>
                    <a:pt x="130" y="28"/>
                    <a:pt x="130" y="28"/>
                    <a:pt x="130" y="28"/>
                  </a:cubicBezTo>
                  <a:cubicBezTo>
                    <a:pt x="130" y="28"/>
                    <a:pt x="131" y="28"/>
                    <a:pt x="131" y="28"/>
                  </a:cubicBezTo>
                  <a:cubicBezTo>
                    <a:pt x="131" y="29"/>
                    <a:pt x="131" y="29"/>
                    <a:pt x="131" y="30"/>
                  </a:cubicBezTo>
                  <a:cubicBezTo>
                    <a:pt x="131" y="30"/>
                    <a:pt x="131" y="30"/>
                    <a:pt x="131" y="30"/>
                  </a:cubicBezTo>
                  <a:cubicBezTo>
                    <a:pt x="135" y="30"/>
                    <a:pt x="135" y="30"/>
                    <a:pt x="135" y="30"/>
                  </a:cubicBezTo>
                  <a:cubicBezTo>
                    <a:pt x="135" y="29"/>
                    <a:pt x="136" y="29"/>
                    <a:pt x="137" y="28"/>
                  </a:cubicBezTo>
                  <a:cubicBezTo>
                    <a:pt x="137" y="28"/>
                    <a:pt x="137" y="28"/>
                    <a:pt x="137" y="28"/>
                  </a:cubicBezTo>
                  <a:cubicBezTo>
                    <a:pt x="138" y="28"/>
                    <a:pt x="138" y="28"/>
                    <a:pt x="138" y="28"/>
                  </a:cubicBezTo>
                  <a:cubicBezTo>
                    <a:pt x="139" y="29"/>
                    <a:pt x="138" y="29"/>
                    <a:pt x="138" y="30"/>
                  </a:cubicBezTo>
                  <a:cubicBezTo>
                    <a:pt x="138" y="30"/>
                    <a:pt x="138" y="30"/>
                    <a:pt x="138" y="30"/>
                  </a:cubicBezTo>
                  <a:cubicBezTo>
                    <a:pt x="140" y="30"/>
                    <a:pt x="140" y="30"/>
                    <a:pt x="140" y="30"/>
                  </a:cubicBezTo>
                  <a:cubicBezTo>
                    <a:pt x="141" y="28"/>
                    <a:pt x="141" y="28"/>
                    <a:pt x="141" y="28"/>
                  </a:cubicBezTo>
                  <a:cubicBezTo>
                    <a:pt x="141" y="27"/>
                    <a:pt x="141" y="27"/>
                    <a:pt x="142" y="27"/>
                  </a:cubicBezTo>
                  <a:cubicBezTo>
                    <a:pt x="142" y="27"/>
                    <a:pt x="142" y="27"/>
                    <a:pt x="142" y="27"/>
                  </a:cubicBezTo>
                  <a:cubicBezTo>
                    <a:pt x="143" y="27"/>
                    <a:pt x="143" y="28"/>
                    <a:pt x="143" y="28"/>
                  </a:cubicBezTo>
                  <a:cubicBezTo>
                    <a:pt x="143" y="29"/>
                    <a:pt x="143" y="29"/>
                    <a:pt x="143" y="29"/>
                  </a:cubicBezTo>
                  <a:cubicBezTo>
                    <a:pt x="143" y="29"/>
                    <a:pt x="143" y="29"/>
                    <a:pt x="143" y="29"/>
                  </a:cubicBezTo>
                  <a:cubicBezTo>
                    <a:pt x="143" y="29"/>
                    <a:pt x="144" y="28"/>
                    <a:pt x="143" y="28"/>
                  </a:cubicBezTo>
                  <a:cubicBezTo>
                    <a:pt x="135" y="6"/>
                    <a:pt x="135" y="6"/>
                    <a:pt x="135" y="6"/>
                  </a:cubicBezTo>
                  <a:cubicBezTo>
                    <a:pt x="135" y="5"/>
                    <a:pt x="134" y="3"/>
                    <a:pt x="133" y="2"/>
                  </a:cubicBezTo>
                  <a:cubicBezTo>
                    <a:pt x="131" y="0"/>
                    <a:pt x="129" y="0"/>
                    <a:pt x="127" y="0"/>
                  </a:cubicBezTo>
                  <a:cubicBezTo>
                    <a:pt x="113" y="0"/>
                    <a:pt x="100" y="0"/>
                    <a:pt x="86"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355"/>
            <p:cNvSpPr>
              <a:spLocks noEditPoints="1"/>
            </p:cNvSpPr>
            <p:nvPr/>
          </p:nvSpPr>
          <p:spPr bwMode="auto">
            <a:xfrm>
              <a:off x="5038460" y="5876162"/>
              <a:ext cx="1738981" cy="35491"/>
            </a:xfrm>
            <a:custGeom>
              <a:avLst/>
              <a:gdLst>
                <a:gd name="T0" fmla="*/ 0 w 145"/>
                <a:gd name="T1" fmla="*/ 3 h 3"/>
                <a:gd name="T2" fmla="*/ 144 w 145"/>
                <a:gd name="T3" fmla="*/ 1 h 3"/>
                <a:gd name="T4" fmla="*/ 144 w 145"/>
                <a:gd name="T5" fmla="*/ 1 h 3"/>
                <a:gd name="T6" fmla="*/ 27 w 145"/>
                <a:gd name="T7" fmla="*/ 2 h 3"/>
                <a:gd name="T8" fmla="*/ 25 w 145"/>
                <a:gd name="T9" fmla="*/ 1 h 3"/>
                <a:gd name="T10" fmla="*/ 19 w 145"/>
                <a:gd name="T11" fmla="*/ 2 h 3"/>
                <a:gd name="T12" fmla="*/ 17 w 145"/>
                <a:gd name="T13" fmla="*/ 1 h 3"/>
                <a:gd name="T14" fmla="*/ 13 w 145"/>
                <a:gd name="T15" fmla="*/ 1 h 3"/>
                <a:gd name="T16" fmla="*/ 11 w 145"/>
                <a:gd name="T17" fmla="*/ 1 h 3"/>
                <a:gd name="T18" fmla="*/ 7 w 145"/>
                <a:gd name="T19" fmla="*/ 1 h 3"/>
                <a:gd name="T20" fmla="*/ 6 w 145"/>
                <a:gd name="T21" fmla="*/ 1 h 3"/>
                <a:gd name="T22" fmla="*/ 3 w 145"/>
                <a:gd name="T23" fmla="*/ 2 h 3"/>
                <a:gd name="T24" fmla="*/ 32 w 145"/>
                <a:gd name="T25" fmla="*/ 2 h 3"/>
                <a:gd name="T26" fmla="*/ 34 w 145"/>
                <a:gd name="T27" fmla="*/ 0 h 3"/>
                <a:gd name="T28" fmla="*/ 39 w 145"/>
                <a:gd name="T29" fmla="*/ 3 h 3"/>
                <a:gd name="T30" fmla="*/ 49 w 145"/>
                <a:gd name="T31" fmla="*/ 0 h 3"/>
                <a:gd name="T32" fmla="*/ 41 w 145"/>
                <a:gd name="T33" fmla="*/ 3 h 3"/>
                <a:gd name="T34" fmla="*/ 49 w 145"/>
                <a:gd name="T35" fmla="*/ 0 h 3"/>
                <a:gd name="T36" fmla="*/ 51 w 145"/>
                <a:gd name="T37" fmla="*/ 1 h 3"/>
                <a:gd name="T38" fmla="*/ 58 w 145"/>
                <a:gd name="T39" fmla="*/ 2 h 3"/>
                <a:gd name="T40" fmla="*/ 70 w 145"/>
                <a:gd name="T41" fmla="*/ 0 h 3"/>
                <a:gd name="T42" fmla="*/ 67 w 145"/>
                <a:gd name="T43" fmla="*/ 2 h 3"/>
                <a:gd name="T44" fmla="*/ 61 w 145"/>
                <a:gd name="T45" fmla="*/ 0 h 3"/>
                <a:gd name="T46" fmla="*/ 72 w 145"/>
                <a:gd name="T47" fmla="*/ 3 h 3"/>
                <a:gd name="T48" fmla="*/ 84 w 145"/>
                <a:gd name="T49" fmla="*/ 0 h 3"/>
                <a:gd name="T50" fmla="*/ 79 w 145"/>
                <a:gd name="T51" fmla="*/ 3 h 3"/>
                <a:gd name="T52" fmla="*/ 79 w 145"/>
                <a:gd name="T53" fmla="*/ 0 h 3"/>
                <a:gd name="T54" fmla="*/ 74 w 145"/>
                <a:gd name="T55" fmla="*/ 3 h 3"/>
                <a:gd name="T56" fmla="*/ 84 w 145"/>
                <a:gd name="T57" fmla="*/ 0 h 3"/>
                <a:gd name="T58" fmla="*/ 137 w 145"/>
                <a:gd name="T59" fmla="*/ 2 h 3"/>
                <a:gd name="T60" fmla="*/ 135 w 145"/>
                <a:gd name="T61" fmla="*/ 1 h 3"/>
                <a:gd name="T62" fmla="*/ 130 w 145"/>
                <a:gd name="T63" fmla="*/ 2 h 3"/>
                <a:gd name="T64" fmla="*/ 129 w 145"/>
                <a:gd name="T65" fmla="*/ 0 h 3"/>
                <a:gd name="T66" fmla="*/ 124 w 145"/>
                <a:gd name="T67" fmla="*/ 2 h 3"/>
                <a:gd name="T68" fmla="*/ 122 w 145"/>
                <a:gd name="T69" fmla="*/ 1 h 3"/>
                <a:gd name="T70" fmla="*/ 118 w 145"/>
                <a:gd name="T71" fmla="*/ 1 h 3"/>
                <a:gd name="T72" fmla="*/ 117 w 145"/>
                <a:gd name="T73" fmla="*/ 1 h 3"/>
                <a:gd name="T74" fmla="*/ 113 w 145"/>
                <a:gd name="T75" fmla="*/ 2 h 3"/>
                <a:gd name="T76" fmla="*/ 112 w 145"/>
                <a:gd name="T77" fmla="*/ 0 h 3"/>
                <a:gd name="T78" fmla="*/ 107 w 145"/>
                <a:gd name="T79" fmla="*/ 2 h 3"/>
                <a:gd name="T80" fmla="*/ 105 w 145"/>
                <a:gd name="T81" fmla="*/ 1 h 3"/>
                <a:gd name="T82" fmla="*/ 100 w 145"/>
                <a:gd name="T83" fmla="*/ 1 h 3"/>
                <a:gd name="T84" fmla="*/ 98 w 145"/>
                <a:gd name="T85" fmla="*/ 1 h 3"/>
                <a:gd name="T86" fmla="*/ 92 w 145"/>
                <a:gd name="T87" fmla="*/ 1 h 3"/>
                <a:gd name="T88" fmla="*/ 91 w 145"/>
                <a:gd name="T89" fmla="*/ 1 h 3"/>
                <a:gd name="T90" fmla="*/ 85 w 145"/>
                <a:gd name="T91" fmla="*/ 3 h 3"/>
                <a:gd name="T92" fmla="*/ 142 w 145"/>
                <a:gd name="T9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3">
                  <a:moveTo>
                    <a:pt x="0" y="1"/>
                  </a:moveTo>
                  <a:cubicBezTo>
                    <a:pt x="0" y="1"/>
                    <a:pt x="0" y="1"/>
                    <a:pt x="0" y="2"/>
                  </a:cubicBezTo>
                  <a:cubicBezTo>
                    <a:pt x="0" y="2"/>
                    <a:pt x="0" y="2"/>
                    <a:pt x="0" y="3"/>
                  </a:cubicBezTo>
                  <a:cubicBezTo>
                    <a:pt x="0" y="2"/>
                    <a:pt x="0" y="1"/>
                    <a:pt x="0" y="1"/>
                  </a:cubicBezTo>
                  <a:moveTo>
                    <a:pt x="144" y="1"/>
                  </a:moveTo>
                  <a:cubicBezTo>
                    <a:pt x="144" y="1"/>
                    <a:pt x="144" y="1"/>
                    <a:pt x="144" y="1"/>
                  </a:cubicBezTo>
                  <a:cubicBezTo>
                    <a:pt x="144" y="2"/>
                    <a:pt x="144" y="2"/>
                    <a:pt x="144" y="2"/>
                  </a:cubicBezTo>
                  <a:cubicBezTo>
                    <a:pt x="144" y="2"/>
                    <a:pt x="145" y="2"/>
                    <a:pt x="145" y="1"/>
                  </a:cubicBezTo>
                  <a:cubicBezTo>
                    <a:pt x="145" y="1"/>
                    <a:pt x="145" y="1"/>
                    <a:pt x="144" y="1"/>
                  </a:cubicBezTo>
                  <a:moveTo>
                    <a:pt x="32" y="0"/>
                  </a:moveTo>
                  <a:cubicBezTo>
                    <a:pt x="27" y="0"/>
                    <a:pt x="27" y="0"/>
                    <a:pt x="27" y="0"/>
                  </a:cubicBezTo>
                  <a:cubicBezTo>
                    <a:pt x="27" y="2"/>
                    <a:pt x="27" y="2"/>
                    <a:pt x="27" y="2"/>
                  </a:cubicBezTo>
                  <a:cubicBezTo>
                    <a:pt x="26" y="2"/>
                    <a:pt x="26" y="2"/>
                    <a:pt x="26" y="2"/>
                  </a:cubicBezTo>
                  <a:cubicBezTo>
                    <a:pt x="25" y="2"/>
                    <a:pt x="25" y="2"/>
                    <a:pt x="25" y="2"/>
                  </a:cubicBezTo>
                  <a:cubicBezTo>
                    <a:pt x="25" y="2"/>
                    <a:pt x="25" y="1"/>
                    <a:pt x="25" y="1"/>
                  </a:cubicBezTo>
                  <a:cubicBezTo>
                    <a:pt x="25" y="0"/>
                    <a:pt x="25" y="0"/>
                    <a:pt x="25" y="0"/>
                  </a:cubicBezTo>
                  <a:cubicBezTo>
                    <a:pt x="20" y="0"/>
                    <a:pt x="20" y="0"/>
                    <a:pt x="20" y="0"/>
                  </a:cubicBezTo>
                  <a:cubicBezTo>
                    <a:pt x="19" y="2"/>
                    <a:pt x="19" y="2"/>
                    <a:pt x="19" y="2"/>
                  </a:cubicBezTo>
                  <a:cubicBezTo>
                    <a:pt x="19" y="2"/>
                    <a:pt x="19" y="2"/>
                    <a:pt x="18" y="2"/>
                  </a:cubicBezTo>
                  <a:cubicBezTo>
                    <a:pt x="18" y="2"/>
                    <a:pt x="18" y="2"/>
                    <a:pt x="18" y="2"/>
                  </a:cubicBezTo>
                  <a:cubicBezTo>
                    <a:pt x="17" y="2"/>
                    <a:pt x="17" y="1"/>
                    <a:pt x="17" y="1"/>
                  </a:cubicBezTo>
                  <a:cubicBezTo>
                    <a:pt x="18" y="0"/>
                    <a:pt x="18" y="0"/>
                    <a:pt x="18" y="0"/>
                  </a:cubicBezTo>
                  <a:cubicBezTo>
                    <a:pt x="13" y="0"/>
                    <a:pt x="13" y="0"/>
                    <a:pt x="13" y="0"/>
                  </a:cubicBezTo>
                  <a:cubicBezTo>
                    <a:pt x="13" y="1"/>
                    <a:pt x="13" y="1"/>
                    <a:pt x="13" y="1"/>
                  </a:cubicBezTo>
                  <a:cubicBezTo>
                    <a:pt x="13" y="2"/>
                    <a:pt x="12" y="2"/>
                    <a:pt x="12" y="2"/>
                  </a:cubicBezTo>
                  <a:cubicBezTo>
                    <a:pt x="12" y="2"/>
                    <a:pt x="12" y="2"/>
                    <a:pt x="12" y="2"/>
                  </a:cubicBezTo>
                  <a:cubicBezTo>
                    <a:pt x="11" y="2"/>
                    <a:pt x="11" y="1"/>
                    <a:pt x="11" y="1"/>
                  </a:cubicBezTo>
                  <a:cubicBezTo>
                    <a:pt x="11" y="1"/>
                    <a:pt x="11" y="0"/>
                    <a:pt x="11" y="0"/>
                  </a:cubicBezTo>
                  <a:cubicBezTo>
                    <a:pt x="8" y="0"/>
                    <a:pt x="8" y="0"/>
                    <a:pt x="8" y="0"/>
                  </a:cubicBezTo>
                  <a:cubicBezTo>
                    <a:pt x="8" y="1"/>
                    <a:pt x="8" y="1"/>
                    <a:pt x="7" y="1"/>
                  </a:cubicBezTo>
                  <a:cubicBezTo>
                    <a:pt x="7" y="2"/>
                    <a:pt x="7" y="2"/>
                    <a:pt x="7" y="2"/>
                  </a:cubicBezTo>
                  <a:cubicBezTo>
                    <a:pt x="6" y="2"/>
                    <a:pt x="6" y="2"/>
                    <a:pt x="6" y="2"/>
                  </a:cubicBezTo>
                  <a:cubicBezTo>
                    <a:pt x="6" y="2"/>
                    <a:pt x="5" y="1"/>
                    <a:pt x="6" y="1"/>
                  </a:cubicBezTo>
                  <a:cubicBezTo>
                    <a:pt x="6" y="0"/>
                    <a:pt x="6" y="0"/>
                    <a:pt x="6" y="0"/>
                  </a:cubicBezTo>
                  <a:cubicBezTo>
                    <a:pt x="3" y="0"/>
                    <a:pt x="3" y="0"/>
                    <a:pt x="3" y="0"/>
                  </a:cubicBezTo>
                  <a:cubicBezTo>
                    <a:pt x="3" y="1"/>
                    <a:pt x="3" y="2"/>
                    <a:pt x="3" y="2"/>
                  </a:cubicBezTo>
                  <a:cubicBezTo>
                    <a:pt x="3" y="3"/>
                    <a:pt x="3" y="3"/>
                    <a:pt x="3" y="3"/>
                  </a:cubicBezTo>
                  <a:cubicBezTo>
                    <a:pt x="32" y="3"/>
                    <a:pt x="32" y="3"/>
                    <a:pt x="32" y="3"/>
                  </a:cubicBezTo>
                  <a:cubicBezTo>
                    <a:pt x="32" y="3"/>
                    <a:pt x="32" y="2"/>
                    <a:pt x="32" y="2"/>
                  </a:cubicBezTo>
                  <a:cubicBezTo>
                    <a:pt x="32" y="0"/>
                    <a:pt x="32" y="0"/>
                    <a:pt x="32" y="0"/>
                  </a:cubicBezTo>
                  <a:moveTo>
                    <a:pt x="40" y="0"/>
                  </a:moveTo>
                  <a:cubicBezTo>
                    <a:pt x="34" y="0"/>
                    <a:pt x="34" y="0"/>
                    <a:pt x="34" y="0"/>
                  </a:cubicBezTo>
                  <a:cubicBezTo>
                    <a:pt x="34" y="2"/>
                    <a:pt x="34" y="2"/>
                    <a:pt x="34" y="2"/>
                  </a:cubicBezTo>
                  <a:cubicBezTo>
                    <a:pt x="34" y="2"/>
                    <a:pt x="33" y="3"/>
                    <a:pt x="33" y="3"/>
                  </a:cubicBezTo>
                  <a:cubicBezTo>
                    <a:pt x="39" y="3"/>
                    <a:pt x="39" y="3"/>
                    <a:pt x="39" y="3"/>
                  </a:cubicBezTo>
                  <a:cubicBezTo>
                    <a:pt x="39" y="3"/>
                    <a:pt x="39" y="2"/>
                    <a:pt x="39" y="2"/>
                  </a:cubicBezTo>
                  <a:cubicBezTo>
                    <a:pt x="39" y="1"/>
                    <a:pt x="39" y="1"/>
                    <a:pt x="40" y="0"/>
                  </a:cubicBezTo>
                  <a:moveTo>
                    <a:pt x="49" y="0"/>
                  </a:moveTo>
                  <a:cubicBezTo>
                    <a:pt x="42" y="0"/>
                    <a:pt x="42" y="0"/>
                    <a:pt x="42" y="0"/>
                  </a:cubicBezTo>
                  <a:cubicBezTo>
                    <a:pt x="41" y="1"/>
                    <a:pt x="41" y="2"/>
                    <a:pt x="41" y="3"/>
                  </a:cubicBezTo>
                  <a:cubicBezTo>
                    <a:pt x="41" y="3"/>
                    <a:pt x="41" y="3"/>
                    <a:pt x="41" y="3"/>
                  </a:cubicBezTo>
                  <a:cubicBezTo>
                    <a:pt x="49" y="3"/>
                    <a:pt x="49" y="3"/>
                    <a:pt x="49" y="3"/>
                  </a:cubicBezTo>
                  <a:cubicBezTo>
                    <a:pt x="49" y="2"/>
                    <a:pt x="49" y="2"/>
                    <a:pt x="49" y="1"/>
                  </a:cubicBezTo>
                  <a:cubicBezTo>
                    <a:pt x="49" y="1"/>
                    <a:pt x="49" y="1"/>
                    <a:pt x="49" y="0"/>
                  </a:cubicBezTo>
                  <a:moveTo>
                    <a:pt x="59" y="0"/>
                  </a:moveTo>
                  <a:cubicBezTo>
                    <a:pt x="52" y="0"/>
                    <a:pt x="52" y="0"/>
                    <a:pt x="52" y="0"/>
                  </a:cubicBezTo>
                  <a:cubicBezTo>
                    <a:pt x="51" y="1"/>
                    <a:pt x="51" y="1"/>
                    <a:pt x="51" y="1"/>
                  </a:cubicBezTo>
                  <a:cubicBezTo>
                    <a:pt x="51" y="2"/>
                    <a:pt x="51" y="2"/>
                    <a:pt x="51" y="3"/>
                  </a:cubicBezTo>
                  <a:cubicBezTo>
                    <a:pt x="58" y="3"/>
                    <a:pt x="58" y="3"/>
                    <a:pt x="58" y="3"/>
                  </a:cubicBezTo>
                  <a:cubicBezTo>
                    <a:pt x="58" y="2"/>
                    <a:pt x="58" y="2"/>
                    <a:pt x="58" y="2"/>
                  </a:cubicBezTo>
                  <a:cubicBezTo>
                    <a:pt x="58" y="1"/>
                    <a:pt x="58" y="1"/>
                    <a:pt x="59" y="0"/>
                  </a:cubicBezTo>
                  <a:moveTo>
                    <a:pt x="73" y="0"/>
                  </a:moveTo>
                  <a:cubicBezTo>
                    <a:pt x="70" y="0"/>
                    <a:pt x="70" y="0"/>
                    <a:pt x="70" y="0"/>
                  </a:cubicBezTo>
                  <a:cubicBezTo>
                    <a:pt x="69" y="2"/>
                    <a:pt x="69" y="2"/>
                    <a:pt x="69" y="2"/>
                  </a:cubicBezTo>
                  <a:cubicBezTo>
                    <a:pt x="68" y="3"/>
                    <a:pt x="68" y="3"/>
                    <a:pt x="68" y="3"/>
                  </a:cubicBezTo>
                  <a:cubicBezTo>
                    <a:pt x="67" y="2"/>
                    <a:pt x="67" y="2"/>
                    <a:pt x="67" y="2"/>
                  </a:cubicBezTo>
                  <a:cubicBezTo>
                    <a:pt x="67" y="2"/>
                    <a:pt x="67" y="2"/>
                    <a:pt x="67" y="1"/>
                  </a:cubicBezTo>
                  <a:cubicBezTo>
                    <a:pt x="67" y="0"/>
                    <a:pt x="67" y="0"/>
                    <a:pt x="67" y="0"/>
                  </a:cubicBezTo>
                  <a:cubicBezTo>
                    <a:pt x="61" y="0"/>
                    <a:pt x="61" y="0"/>
                    <a:pt x="61" y="0"/>
                  </a:cubicBezTo>
                  <a:cubicBezTo>
                    <a:pt x="60" y="1"/>
                    <a:pt x="60" y="2"/>
                    <a:pt x="60" y="2"/>
                  </a:cubicBezTo>
                  <a:cubicBezTo>
                    <a:pt x="60" y="2"/>
                    <a:pt x="60" y="3"/>
                    <a:pt x="60" y="3"/>
                  </a:cubicBezTo>
                  <a:cubicBezTo>
                    <a:pt x="72" y="3"/>
                    <a:pt x="72" y="3"/>
                    <a:pt x="72" y="3"/>
                  </a:cubicBezTo>
                  <a:cubicBezTo>
                    <a:pt x="72" y="2"/>
                    <a:pt x="72" y="2"/>
                    <a:pt x="72" y="2"/>
                  </a:cubicBezTo>
                  <a:cubicBezTo>
                    <a:pt x="72" y="1"/>
                    <a:pt x="72" y="1"/>
                    <a:pt x="73" y="0"/>
                  </a:cubicBezTo>
                  <a:moveTo>
                    <a:pt x="84" y="0"/>
                  </a:moveTo>
                  <a:cubicBezTo>
                    <a:pt x="81" y="0"/>
                    <a:pt x="81" y="0"/>
                    <a:pt x="81" y="0"/>
                  </a:cubicBezTo>
                  <a:cubicBezTo>
                    <a:pt x="81" y="1"/>
                    <a:pt x="81" y="1"/>
                    <a:pt x="80" y="2"/>
                  </a:cubicBezTo>
                  <a:cubicBezTo>
                    <a:pt x="80" y="2"/>
                    <a:pt x="80" y="3"/>
                    <a:pt x="79" y="3"/>
                  </a:cubicBezTo>
                  <a:cubicBezTo>
                    <a:pt x="79" y="3"/>
                    <a:pt x="79" y="3"/>
                    <a:pt x="79" y="3"/>
                  </a:cubicBezTo>
                  <a:cubicBezTo>
                    <a:pt x="79" y="2"/>
                    <a:pt x="78" y="2"/>
                    <a:pt x="79" y="1"/>
                  </a:cubicBezTo>
                  <a:cubicBezTo>
                    <a:pt x="79" y="1"/>
                    <a:pt x="79" y="0"/>
                    <a:pt x="79" y="0"/>
                  </a:cubicBezTo>
                  <a:cubicBezTo>
                    <a:pt x="75" y="0"/>
                    <a:pt x="75" y="0"/>
                    <a:pt x="75" y="0"/>
                  </a:cubicBezTo>
                  <a:cubicBezTo>
                    <a:pt x="74" y="1"/>
                    <a:pt x="74" y="1"/>
                    <a:pt x="74" y="2"/>
                  </a:cubicBezTo>
                  <a:cubicBezTo>
                    <a:pt x="74" y="2"/>
                    <a:pt x="74" y="3"/>
                    <a:pt x="74" y="3"/>
                  </a:cubicBezTo>
                  <a:cubicBezTo>
                    <a:pt x="83" y="3"/>
                    <a:pt x="83" y="3"/>
                    <a:pt x="83" y="3"/>
                  </a:cubicBezTo>
                  <a:cubicBezTo>
                    <a:pt x="83" y="2"/>
                    <a:pt x="83" y="2"/>
                    <a:pt x="83" y="2"/>
                  </a:cubicBezTo>
                  <a:cubicBezTo>
                    <a:pt x="84" y="1"/>
                    <a:pt x="84" y="1"/>
                    <a:pt x="84" y="0"/>
                  </a:cubicBezTo>
                  <a:moveTo>
                    <a:pt x="142" y="0"/>
                  </a:moveTo>
                  <a:cubicBezTo>
                    <a:pt x="138" y="0"/>
                    <a:pt x="138" y="0"/>
                    <a:pt x="138" y="0"/>
                  </a:cubicBezTo>
                  <a:cubicBezTo>
                    <a:pt x="137" y="0"/>
                    <a:pt x="137" y="1"/>
                    <a:pt x="137" y="2"/>
                  </a:cubicBezTo>
                  <a:cubicBezTo>
                    <a:pt x="136" y="2"/>
                    <a:pt x="136" y="2"/>
                    <a:pt x="136" y="2"/>
                  </a:cubicBezTo>
                  <a:cubicBezTo>
                    <a:pt x="135" y="2"/>
                    <a:pt x="135" y="2"/>
                    <a:pt x="135" y="2"/>
                  </a:cubicBezTo>
                  <a:cubicBezTo>
                    <a:pt x="135" y="2"/>
                    <a:pt x="135" y="1"/>
                    <a:pt x="135" y="1"/>
                  </a:cubicBezTo>
                  <a:cubicBezTo>
                    <a:pt x="135" y="1"/>
                    <a:pt x="135" y="0"/>
                    <a:pt x="135" y="0"/>
                  </a:cubicBezTo>
                  <a:cubicBezTo>
                    <a:pt x="131" y="0"/>
                    <a:pt x="131" y="0"/>
                    <a:pt x="131" y="0"/>
                  </a:cubicBezTo>
                  <a:cubicBezTo>
                    <a:pt x="130" y="2"/>
                    <a:pt x="130" y="2"/>
                    <a:pt x="130" y="2"/>
                  </a:cubicBezTo>
                  <a:cubicBezTo>
                    <a:pt x="130" y="2"/>
                    <a:pt x="130" y="2"/>
                    <a:pt x="130" y="2"/>
                  </a:cubicBezTo>
                  <a:cubicBezTo>
                    <a:pt x="129" y="2"/>
                    <a:pt x="129" y="2"/>
                    <a:pt x="129" y="2"/>
                  </a:cubicBezTo>
                  <a:cubicBezTo>
                    <a:pt x="129" y="1"/>
                    <a:pt x="128" y="1"/>
                    <a:pt x="129" y="0"/>
                  </a:cubicBezTo>
                  <a:cubicBezTo>
                    <a:pt x="129" y="0"/>
                    <a:pt x="129" y="0"/>
                    <a:pt x="129" y="0"/>
                  </a:cubicBezTo>
                  <a:cubicBezTo>
                    <a:pt x="125" y="0"/>
                    <a:pt x="125" y="0"/>
                    <a:pt x="125" y="0"/>
                  </a:cubicBezTo>
                  <a:cubicBezTo>
                    <a:pt x="125" y="1"/>
                    <a:pt x="124" y="1"/>
                    <a:pt x="124" y="2"/>
                  </a:cubicBezTo>
                  <a:cubicBezTo>
                    <a:pt x="123" y="2"/>
                    <a:pt x="123" y="2"/>
                    <a:pt x="123" y="2"/>
                  </a:cubicBezTo>
                  <a:cubicBezTo>
                    <a:pt x="123" y="2"/>
                    <a:pt x="123" y="2"/>
                    <a:pt x="123" y="2"/>
                  </a:cubicBezTo>
                  <a:cubicBezTo>
                    <a:pt x="122" y="2"/>
                    <a:pt x="122" y="1"/>
                    <a:pt x="122" y="1"/>
                  </a:cubicBezTo>
                  <a:cubicBezTo>
                    <a:pt x="122" y="1"/>
                    <a:pt x="123" y="0"/>
                    <a:pt x="123" y="0"/>
                  </a:cubicBezTo>
                  <a:cubicBezTo>
                    <a:pt x="119" y="0"/>
                    <a:pt x="119" y="0"/>
                    <a:pt x="119" y="0"/>
                  </a:cubicBezTo>
                  <a:cubicBezTo>
                    <a:pt x="119" y="0"/>
                    <a:pt x="119" y="1"/>
                    <a:pt x="118" y="1"/>
                  </a:cubicBezTo>
                  <a:cubicBezTo>
                    <a:pt x="118" y="2"/>
                    <a:pt x="118" y="2"/>
                    <a:pt x="118" y="2"/>
                  </a:cubicBezTo>
                  <a:cubicBezTo>
                    <a:pt x="117" y="2"/>
                    <a:pt x="117" y="2"/>
                    <a:pt x="117" y="2"/>
                  </a:cubicBezTo>
                  <a:cubicBezTo>
                    <a:pt x="117" y="2"/>
                    <a:pt x="116" y="1"/>
                    <a:pt x="117" y="1"/>
                  </a:cubicBezTo>
                  <a:cubicBezTo>
                    <a:pt x="117" y="0"/>
                    <a:pt x="117" y="0"/>
                    <a:pt x="117" y="0"/>
                  </a:cubicBezTo>
                  <a:cubicBezTo>
                    <a:pt x="114" y="0"/>
                    <a:pt x="114" y="0"/>
                    <a:pt x="114" y="0"/>
                  </a:cubicBezTo>
                  <a:cubicBezTo>
                    <a:pt x="113" y="2"/>
                    <a:pt x="113" y="2"/>
                    <a:pt x="113" y="2"/>
                  </a:cubicBezTo>
                  <a:cubicBezTo>
                    <a:pt x="112" y="2"/>
                    <a:pt x="112" y="2"/>
                    <a:pt x="112" y="2"/>
                  </a:cubicBezTo>
                  <a:cubicBezTo>
                    <a:pt x="112" y="2"/>
                    <a:pt x="112" y="2"/>
                    <a:pt x="112" y="2"/>
                  </a:cubicBezTo>
                  <a:cubicBezTo>
                    <a:pt x="111" y="1"/>
                    <a:pt x="111" y="1"/>
                    <a:pt x="112" y="0"/>
                  </a:cubicBezTo>
                  <a:cubicBezTo>
                    <a:pt x="112" y="0"/>
                    <a:pt x="112" y="0"/>
                    <a:pt x="112" y="0"/>
                  </a:cubicBezTo>
                  <a:cubicBezTo>
                    <a:pt x="108" y="0"/>
                    <a:pt x="108" y="0"/>
                    <a:pt x="108" y="0"/>
                  </a:cubicBezTo>
                  <a:cubicBezTo>
                    <a:pt x="108" y="1"/>
                    <a:pt x="107" y="1"/>
                    <a:pt x="107" y="2"/>
                  </a:cubicBezTo>
                  <a:cubicBezTo>
                    <a:pt x="107" y="2"/>
                    <a:pt x="107" y="2"/>
                    <a:pt x="106" y="2"/>
                  </a:cubicBezTo>
                  <a:cubicBezTo>
                    <a:pt x="106" y="2"/>
                    <a:pt x="106" y="2"/>
                    <a:pt x="106" y="2"/>
                  </a:cubicBezTo>
                  <a:cubicBezTo>
                    <a:pt x="105" y="2"/>
                    <a:pt x="105" y="2"/>
                    <a:pt x="105" y="1"/>
                  </a:cubicBezTo>
                  <a:cubicBezTo>
                    <a:pt x="105" y="1"/>
                    <a:pt x="105" y="0"/>
                    <a:pt x="106" y="0"/>
                  </a:cubicBezTo>
                  <a:cubicBezTo>
                    <a:pt x="100" y="0"/>
                    <a:pt x="100" y="0"/>
                    <a:pt x="100" y="0"/>
                  </a:cubicBezTo>
                  <a:cubicBezTo>
                    <a:pt x="100" y="0"/>
                    <a:pt x="100" y="1"/>
                    <a:pt x="100" y="1"/>
                  </a:cubicBezTo>
                  <a:cubicBezTo>
                    <a:pt x="99" y="2"/>
                    <a:pt x="99" y="2"/>
                    <a:pt x="99" y="2"/>
                  </a:cubicBezTo>
                  <a:cubicBezTo>
                    <a:pt x="98" y="2"/>
                    <a:pt x="98" y="2"/>
                    <a:pt x="98" y="2"/>
                  </a:cubicBezTo>
                  <a:cubicBezTo>
                    <a:pt x="98" y="2"/>
                    <a:pt x="98" y="1"/>
                    <a:pt x="98" y="1"/>
                  </a:cubicBezTo>
                  <a:cubicBezTo>
                    <a:pt x="98" y="0"/>
                    <a:pt x="98" y="0"/>
                    <a:pt x="98" y="0"/>
                  </a:cubicBezTo>
                  <a:cubicBezTo>
                    <a:pt x="93" y="0"/>
                    <a:pt x="93" y="0"/>
                    <a:pt x="93" y="0"/>
                  </a:cubicBezTo>
                  <a:cubicBezTo>
                    <a:pt x="93" y="0"/>
                    <a:pt x="93" y="1"/>
                    <a:pt x="92" y="1"/>
                  </a:cubicBezTo>
                  <a:cubicBezTo>
                    <a:pt x="92" y="2"/>
                    <a:pt x="92" y="2"/>
                    <a:pt x="92" y="2"/>
                  </a:cubicBezTo>
                  <a:cubicBezTo>
                    <a:pt x="91" y="2"/>
                    <a:pt x="91" y="2"/>
                    <a:pt x="91" y="2"/>
                  </a:cubicBezTo>
                  <a:cubicBezTo>
                    <a:pt x="91" y="2"/>
                    <a:pt x="90" y="1"/>
                    <a:pt x="91" y="1"/>
                  </a:cubicBezTo>
                  <a:cubicBezTo>
                    <a:pt x="91" y="0"/>
                    <a:pt x="91" y="0"/>
                    <a:pt x="91" y="0"/>
                  </a:cubicBezTo>
                  <a:cubicBezTo>
                    <a:pt x="87" y="0"/>
                    <a:pt x="87" y="0"/>
                    <a:pt x="87" y="0"/>
                  </a:cubicBezTo>
                  <a:cubicBezTo>
                    <a:pt x="86" y="1"/>
                    <a:pt x="86" y="2"/>
                    <a:pt x="85" y="3"/>
                  </a:cubicBezTo>
                  <a:cubicBezTo>
                    <a:pt x="143" y="3"/>
                    <a:pt x="143" y="3"/>
                    <a:pt x="143" y="3"/>
                  </a:cubicBezTo>
                  <a:cubicBezTo>
                    <a:pt x="142" y="2"/>
                    <a:pt x="142" y="2"/>
                    <a:pt x="142" y="1"/>
                  </a:cubicBezTo>
                  <a:cubicBezTo>
                    <a:pt x="142" y="0"/>
                    <a:pt x="142" y="0"/>
                    <a:pt x="142"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356"/>
            <p:cNvSpPr>
              <a:spLocks/>
            </p:cNvSpPr>
            <p:nvPr/>
          </p:nvSpPr>
          <p:spPr bwMode="auto">
            <a:xfrm>
              <a:off x="6741950" y="5820391"/>
              <a:ext cx="35491" cy="91258"/>
            </a:xfrm>
            <a:custGeom>
              <a:avLst/>
              <a:gdLst>
                <a:gd name="T0" fmla="*/ 2 w 3"/>
                <a:gd name="T1" fmla="*/ 0 h 8"/>
                <a:gd name="T2" fmla="*/ 1 w 3"/>
                <a:gd name="T3" fmla="*/ 1 h 8"/>
                <a:gd name="T4" fmla="*/ 0 w 3"/>
                <a:gd name="T5" fmla="*/ 3 h 8"/>
                <a:gd name="T6" fmla="*/ 0 w 3"/>
                <a:gd name="T7" fmla="*/ 5 h 8"/>
                <a:gd name="T8" fmla="*/ 0 w 3"/>
                <a:gd name="T9" fmla="*/ 6 h 8"/>
                <a:gd name="T10" fmla="*/ 1 w 3"/>
                <a:gd name="T11" fmla="*/ 8 h 8"/>
                <a:gd name="T12" fmla="*/ 1 w 3"/>
                <a:gd name="T13" fmla="*/ 8 h 8"/>
                <a:gd name="T14" fmla="*/ 1 w 3"/>
                <a:gd name="T15" fmla="*/ 8 h 8"/>
                <a:gd name="T16" fmla="*/ 2 w 3"/>
                <a:gd name="T17" fmla="*/ 7 h 8"/>
                <a:gd name="T18" fmla="*/ 2 w 3"/>
                <a:gd name="T19" fmla="*/ 6 h 8"/>
                <a:gd name="T20" fmla="*/ 2 w 3"/>
                <a:gd name="T21" fmla="*/ 6 h 8"/>
                <a:gd name="T22" fmla="*/ 3 w 3"/>
                <a:gd name="T23" fmla="*/ 2 h 8"/>
                <a:gd name="T24" fmla="*/ 3 w 3"/>
                <a:gd name="T25" fmla="*/ 1 h 8"/>
                <a:gd name="T26" fmla="*/ 2 w 3"/>
                <a:gd name="T27" fmla="*/ 0 h 8"/>
                <a:gd name="T28" fmla="*/ 2 w 3"/>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8">
                  <a:moveTo>
                    <a:pt x="2" y="0"/>
                  </a:moveTo>
                  <a:cubicBezTo>
                    <a:pt x="1" y="0"/>
                    <a:pt x="1" y="0"/>
                    <a:pt x="1" y="1"/>
                  </a:cubicBezTo>
                  <a:cubicBezTo>
                    <a:pt x="0" y="3"/>
                    <a:pt x="0" y="3"/>
                    <a:pt x="0" y="3"/>
                  </a:cubicBezTo>
                  <a:cubicBezTo>
                    <a:pt x="0" y="5"/>
                    <a:pt x="0" y="5"/>
                    <a:pt x="0" y="5"/>
                  </a:cubicBezTo>
                  <a:cubicBezTo>
                    <a:pt x="0" y="6"/>
                    <a:pt x="0" y="6"/>
                    <a:pt x="0" y="6"/>
                  </a:cubicBezTo>
                  <a:cubicBezTo>
                    <a:pt x="0" y="7"/>
                    <a:pt x="0" y="7"/>
                    <a:pt x="1" y="8"/>
                  </a:cubicBezTo>
                  <a:cubicBezTo>
                    <a:pt x="1" y="8"/>
                    <a:pt x="1" y="8"/>
                    <a:pt x="1" y="8"/>
                  </a:cubicBezTo>
                  <a:cubicBezTo>
                    <a:pt x="1" y="8"/>
                    <a:pt x="1" y="8"/>
                    <a:pt x="1" y="8"/>
                  </a:cubicBezTo>
                  <a:cubicBezTo>
                    <a:pt x="1" y="8"/>
                    <a:pt x="2" y="8"/>
                    <a:pt x="2" y="7"/>
                  </a:cubicBezTo>
                  <a:cubicBezTo>
                    <a:pt x="2" y="7"/>
                    <a:pt x="2" y="7"/>
                    <a:pt x="2" y="6"/>
                  </a:cubicBezTo>
                  <a:cubicBezTo>
                    <a:pt x="2" y="6"/>
                    <a:pt x="2" y="6"/>
                    <a:pt x="2" y="6"/>
                  </a:cubicBezTo>
                  <a:cubicBezTo>
                    <a:pt x="3" y="2"/>
                    <a:pt x="3" y="2"/>
                    <a:pt x="3" y="2"/>
                  </a:cubicBezTo>
                  <a:cubicBezTo>
                    <a:pt x="3" y="1"/>
                    <a:pt x="3" y="1"/>
                    <a:pt x="3" y="1"/>
                  </a:cubicBezTo>
                  <a:cubicBezTo>
                    <a:pt x="3" y="1"/>
                    <a:pt x="3" y="0"/>
                    <a:pt x="2" y="0"/>
                  </a:cubicBezTo>
                  <a:cubicBezTo>
                    <a:pt x="2" y="0"/>
                    <a:pt x="2" y="0"/>
                    <a:pt x="2"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357"/>
            <p:cNvSpPr>
              <a:spLocks/>
            </p:cNvSpPr>
            <p:nvPr/>
          </p:nvSpPr>
          <p:spPr bwMode="auto">
            <a:xfrm>
              <a:off x="5038460" y="5805183"/>
              <a:ext cx="35491" cy="121678"/>
            </a:xfrm>
            <a:custGeom>
              <a:avLst/>
              <a:gdLst>
                <a:gd name="T0" fmla="*/ 1 w 3"/>
                <a:gd name="T1" fmla="*/ 0 h 10"/>
                <a:gd name="T2" fmla="*/ 0 w 3"/>
                <a:gd name="T3" fmla="*/ 1 h 10"/>
                <a:gd name="T4" fmla="*/ 0 w 3"/>
                <a:gd name="T5" fmla="*/ 7 h 10"/>
                <a:gd name="T6" fmla="*/ 0 w 3"/>
                <a:gd name="T7" fmla="*/ 9 h 10"/>
                <a:gd name="T8" fmla="*/ 1 w 3"/>
                <a:gd name="T9" fmla="*/ 9 h 10"/>
                <a:gd name="T10" fmla="*/ 2 w 3"/>
                <a:gd name="T11" fmla="*/ 10 h 10"/>
                <a:gd name="T12" fmla="*/ 2 w 3"/>
                <a:gd name="T13" fmla="*/ 10 h 10"/>
                <a:gd name="T14" fmla="*/ 3 w 3"/>
                <a:gd name="T15" fmla="*/ 9 h 10"/>
                <a:gd name="T16" fmla="*/ 3 w 3"/>
                <a:gd name="T17" fmla="*/ 8 h 10"/>
                <a:gd name="T18" fmla="*/ 3 w 3"/>
                <a:gd name="T19" fmla="*/ 6 h 10"/>
                <a:gd name="T20" fmla="*/ 3 w 3"/>
                <a:gd name="T21" fmla="*/ 3 h 10"/>
                <a:gd name="T22" fmla="*/ 3 w 3"/>
                <a:gd name="T23" fmla="*/ 2 h 10"/>
                <a:gd name="T24" fmla="*/ 2 w 3"/>
                <a:gd name="T25" fmla="*/ 0 h 10"/>
                <a:gd name="T26" fmla="*/ 2 w 3"/>
                <a:gd name="T27" fmla="*/ 0 h 10"/>
                <a:gd name="T28" fmla="*/ 1 w 3"/>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0">
                  <a:moveTo>
                    <a:pt x="1" y="0"/>
                  </a:moveTo>
                  <a:cubicBezTo>
                    <a:pt x="1" y="0"/>
                    <a:pt x="0" y="1"/>
                    <a:pt x="0" y="1"/>
                  </a:cubicBezTo>
                  <a:cubicBezTo>
                    <a:pt x="0" y="3"/>
                    <a:pt x="0" y="5"/>
                    <a:pt x="0" y="7"/>
                  </a:cubicBezTo>
                  <a:cubicBezTo>
                    <a:pt x="0" y="7"/>
                    <a:pt x="0" y="8"/>
                    <a:pt x="0" y="9"/>
                  </a:cubicBezTo>
                  <a:cubicBezTo>
                    <a:pt x="0" y="9"/>
                    <a:pt x="1" y="9"/>
                    <a:pt x="1" y="9"/>
                  </a:cubicBezTo>
                  <a:cubicBezTo>
                    <a:pt x="1" y="10"/>
                    <a:pt x="1" y="10"/>
                    <a:pt x="2" y="10"/>
                  </a:cubicBezTo>
                  <a:cubicBezTo>
                    <a:pt x="2" y="10"/>
                    <a:pt x="2" y="10"/>
                    <a:pt x="2" y="10"/>
                  </a:cubicBezTo>
                  <a:cubicBezTo>
                    <a:pt x="3" y="10"/>
                    <a:pt x="3" y="9"/>
                    <a:pt x="3" y="9"/>
                  </a:cubicBezTo>
                  <a:cubicBezTo>
                    <a:pt x="3" y="9"/>
                    <a:pt x="3" y="9"/>
                    <a:pt x="3" y="8"/>
                  </a:cubicBezTo>
                  <a:cubicBezTo>
                    <a:pt x="3" y="8"/>
                    <a:pt x="3" y="7"/>
                    <a:pt x="3" y="6"/>
                  </a:cubicBezTo>
                  <a:cubicBezTo>
                    <a:pt x="3" y="5"/>
                    <a:pt x="3" y="4"/>
                    <a:pt x="3" y="3"/>
                  </a:cubicBezTo>
                  <a:cubicBezTo>
                    <a:pt x="3" y="3"/>
                    <a:pt x="3" y="2"/>
                    <a:pt x="3" y="2"/>
                  </a:cubicBezTo>
                  <a:cubicBezTo>
                    <a:pt x="3" y="1"/>
                    <a:pt x="3" y="1"/>
                    <a:pt x="2" y="0"/>
                  </a:cubicBezTo>
                  <a:cubicBezTo>
                    <a:pt x="2" y="0"/>
                    <a:pt x="2" y="0"/>
                    <a:pt x="2" y="0"/>
                  </a:cubicBezTo>
                  <a:cubicBezTo>
                    <a:pt x="2" y="0"/>
                    <a:pt x="2" y="0"/>
                    <a:pt x="1"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58"/>
            <p:cNvSpPr>
              <a:spLocks noEditPoints="1"/>
            </p:cNvSpPr>
            <p:nvPr/>
          </p:nvSpPr>
          <p:spPr bwMode="auto">
            <a:xfrm>
              <a:off x="5484612" y="5688574"/>
              <a:ext cx="730067" cy="91258"/>
            </a:xfrm>
            <a:custGeom>
              <a:avLst/>
              <a:gdLst>
                <a:gd name="T0" fmla="*/ 3 w 61"/>
                <a:gd name="T1" fmla="*/ 5 h 8"/>
                <a:gd name="T2" fmla="*/ 3 w 61"/>
                <a:gd name="T3" fmla="*/ 5 h 8"/>
                <a:gd name="T4" fmla="*/ 3 w 61"/>
                <a:gd name="T5" fmla="*/ 4 h 8"/>
                <a:gd name="T6" fmla="*/ 35 w 61"/>
                <a:gd name="T7" fmla="*/ 3 h 8"/>
                <a:gd name="T8" fmla="*/ 59 w 61"/>
                <a:gd name="T9" fmla="*/ 3 h 8"/>
                <a:gd name="T10" fmla="*/ 59 w 61"/>
                <a:gd name="T11" fmla="*/ 6 h 8"/>
                <a:gd name="T12" fmla="*/ 29 w 61"/>
                <a:gd name="T13" fmla="*/ 5 h 8"/>
                <a:gd name="T14" fmla="*/ 3 w 61"/>
                <a:gd name="T15" fmla="*/ 5 h 8"/>
                <a:gd name="T16" fmla="*/ 36 w 61"/>
                <a:gd name="T17" fmla="*/ 0 h 8"/>
                <a:gd name="T18" fmla="*/ 2 w 61"/>
                <a:gd name="T19" fmla="*/ 1 h 8"/>
                <a:gd name="T20" fmla="*/ 1 w 61"/>
                <a:gd name="T21" fmla="*/ 2 h 8"/>
                <a:gd name="T22" fmla="*/ 0 w 61"/>
                <a:gd name="T23" fmla="*/ 3 h 8"/>
                <a:gd name="T24" fmla="*/ 1 w 61"/>
                <a:gd name="T25" fmla="*/ 5 h 8"/>
                <a:gd name="T26" fmla="*/ 1 w 61"/>
                <a:gd name="T27" fmla="*/ 7 h 8"/>
                <a:gd name="T28" fmla="*/ 2 w 61"/>
                <a:gd name="T29" fmla="*/ 8 h 8"/>
                <a:gd name="T30" fmla="*/ 29 w 61"/>
                <a:gd name="T31" fmla="*/ 8 h 8"/>
                <a:gd name="T32" fmla="*/ 60 w 61"/>
                <a:gd name="T33" fmla="*/ 8 h 8"/>
                <a:gd name="T34" fmla="*/ 61 w 61"/>
                <a:gd name="T35" fmla="*/ 8 h 8"/>
                <a:gd name="T36" fmla="*/ 61 w 61"/>
                <a:gd name="T37" fmla="*/ 7 h 8"/>
                <a:gd name="T38" fmla="*/ 61 w 61"/>
                <a:gd name="T39" fmla="*/ 2 h 8"/>
                <a:gd name="T40" fmla="*/ 60 w 61"/>
                <a:gd name="T41" fmla="*/ 1 h 8"/>
                <a:gd name="T42" fmla="*/ 36 w 61"/>
                <a:gd name="T4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8">
                  <a:moveTo>
                    <a:pt x="3" y="5"/>
                  </a:moveTo>
                  <a:cubicBezTo>
                    <a:pt x="3" y="5"/>
                    <a:pt x="3" y="5"/>
                    <a:pt x="3" y="5"/>
                  </a:cubicBezTo>
                  <a:cubicBezTo>
                    <a:pt x="3" y="4"/>
                    <a:pt x="3" y="4"/>
                    <a:pt x="3" y="4"/>
                  </a:cubicBezTo>
                  <a:cubicBezTo>
                    <a:pt x="15" y="3"/>
                    <a:pt x="25" y="3"/>
                    <a:pt x="35" y="3"/>
                  </a:cubicBezTo>
                  <a:cubicBezTo>
                    <a:pt x="43" y="3"/>
                    <a:pt x="51" y="3"/>
                    <a:pt x="59" y="3"/>
                  </a:cubicBezTo>
                  <a:cubicBezTo>
                    <a:pt x="59" y="6"/>
                    <a:pt x="59" y="6"/>
                    <a:pt x="59" y="6"/>
                  </a:cubicBezTo>
                  <a:cubicBezTo>
                    <a:pt x="49" y="5"/>
                    <a:pt x="39" y="5"/>
                    <a:pt x="29" y="5"/>
                  </a:cubicBezTo>
                  <a:cubicBezTo>
                    <a:pt x="20" y="5"/>
                    <a:pt x="12" y="5"/>
                    <a:pt x="3" y="5"/>
                  </a:cubicBezTo>
                  <a:moveTo>
                    <a:pt x="36" y="0"/>
                  </a:moveTo>
                  <a:cubicBezTo>
                    <a:pt x="25" y="0"/>
                    <a:pt x="14" y="1"/>
                    <a:pt x="2" y="1"/>
                  </a:cubicBezTo>
                  <a:cubicBezTo>
                    <a:pt x="1" y="1"/>
                    <a:pt x="1" y="1"/>
                    <a:pt x="1" y="2"/>
                  </a:cubicBezTo>
                  <a:cubicBezTo>
                    <a:pt x="0" y="2"/>
                    <a:pt x="0" y="2"/>
                    <a:pt x="0" y="3"/>
                  </a:cubicBezTo>
                  <a:cubicBezTo>
                    <a:pt x="1" y="3"/>
                    <a:pt x="1" y="4"/>
                    <a:pt x="1" y="5"/>
                  </a:cubicBezTo>
                  <a:cubicBezTo>
                    <a:pt x="1" y="6"/>
                    <a:pt x="1" y="7"/>
                    <a:pt x="1" y="7"/>
                  </a:cubicBezTo>
                  <a:cubicBezTo>
                    <a:pt x="1" y="8"/>
                    <a:pt x="2" y="8"/>
                    <a:pt x="2" y="8"/>
                  </a:cubicBezTo>
                  <a:cubicBezTo>
                    <a:pt x="11" y="8"/>
                    <a:pt x="20" y="8"/>
                    <a:pt x="29" y="8"/>
                  </a:cubicBezTo>
                  <a:cubicBezTo>
                    <a:pt x="39" y="8"/>
                    <a:pt x="50" y="8"/>
                    <a:pt x="60" y="8"/>
                  </a:cubicBezTo>
                  <a:cubicBezTo>
                    <a:pt x="61" y="8"/>
                    <a:pt x="61" y="8"/>
                    <a:pt x="61" y="8"/>
                  </a:cubicBezTo>
                  <a:cubicBezTo>
                    <a:pt x="61" y="7"/>
                    <a:pt x="61" y="7"/>
                    <a:pt x="61" y="7"/>
                  </a:cubicBezTo>
                  <a:cubicBezTo>
                    <a:pt x="61" y="2"/>
                    <a:pt x="61" y="2"/>
                    <a:pt x="61" y="2"/>
                  </a:cubicBezTo>
                  <a:cubicBezTo>
                    <a:pt x="61" y="1"/>
                    <a:pt x="61" y="1"/>
                    <a:pt x="60" y="1"/>
                  </a:cubicBezTo>
                  <a:cubicBezTo>
                    <a:pt x="52" y="0"/>
                    <a:pt x="44" y="0"/>
                    <a:pt x="36"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359"/>
            <p:cNvSpPr>
              <a:spLocks noEditPoints="1"/>
            </p:cNvSpPr>
            <p:nvPr/>
          </p:nvSpPr>
          <p:spPr bwMode="auto">
            <a:xfrm>
              <a:off x="5302095" y="5566896"/>
              <a:ext cx="253496" cy="81119"/>
            </a:xfrm>
            <a:custGeom>
              <a:avLst/>
              <a:gdLst>
                <a:gd name="T0" fmla="*/ 4 w 21"/>
                <a:gd name="T1" fmla="*/ 4 h 7"/>
                <a:gd name="T2" fmla="*/ 5 w 21"/>
                <a:gd name="T3" fmla="*/ 3 h 7"/>
                <a:gd name="T4" fmla="*/ 18 w 21"/>
                <a:gd name="T5" fmla="*/ 3 h 7"/>
                <a:gd name="T6" fmla="*/ 17 w 21"/>
                <a:gd name="T7" fmla="*/ 4 h 7"/>
                <a:gd name="T8" fmla="*/ 17 w 21"/>
                <a:gd name="T9" fmla="*/ 4 h 7"/>
                <a:gd name="T10" fmla="*/ 4 w 21"/>
                <a:gd name="T11" fmla="*/ 4 h 7"/>
                <a:gd name="T12" fmla="*/ 19 w 21"/>
                <a:gd name="T13" fmla="*/ 0 h 7"/>
                <a:gd name="T14" fmla="*/ 4 w 21"/>
                <a:gd name="T15" fmla="*/ 0 h 7"/>
                <a:gd name="T16" fmla="*/ 4 w 21"/>
                <a:gd name="T17" fmla="*/ 1 h 7"/>
                <a:gd name="T18" fmla="*/ 3 w 21"/>
                <a:gd name="T19" fmla="*/ 2 h 7"/>
                <a:gd name="T20" fmla="*/ 2 w 21"/>
                <a:gd name="T21" fmla="*/ 3 h 7"/>
                <a:gd name="T22" fmla="*/ 0 w 21"/>
                <a:gd name="T23" fmla="*/ 6 h 7"/>
                <a:gd name="T24" fmla="*/ 1 w 21"/>
                <a:gd name="T25" fmla="*/ 7 h 7"/>
                <a:gd name="T26" fmla="*/ 18 w 21"/>
                <a:gd name="T27" fmla="*/ 7 h 7"/>
                <a:gd name="T28" fmla="*/ 19 w 21"/>
                <a:gd name="T29" fmla="*/ 6 h 7"/>
                <a:gd name="T30" fmla="*/ 19 w 21"/>
                <a:gd name="T31" fmla="*/ 5 h 7"/>
                <a:gd name="T32" fmla="*/ 21 w 21"/>
                <a:gd name="T33" fmla="*/ 2 h 7"/>
                <a:gd name="T34" fmla="*/ 21 w 21"/>
                <a:gd name="T35" fmla="*/ 0 h 7"/>
                <a:gd name="T36" fmla="*/ 19 w 2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7">
                  <a:moveTo>
                    <a:pt x="4" y="4"/>
                  </a:moveTo>
                  <a:cubicBezTo>
                    <a:pt x="5" y="4"/>
                    <a:pt x="5" y="3"/>
                    <a:pt x="5" y="3"/>
                  </a:cubicBezTo>
                  <a:cubicBezTo>
                    <a:pt x="10" y="3"/>
                    <a:pt x="14" y="3"/>
                    <a:pt x="18" y="3"/>
                  </a:cubicBezTo>
                  <a:cubicBezTo>
                    <a:pt x="17" y="3"/>
                    <a:pt x="17" y="3"/>
                    <a:pt x="17" y="4"/>
                  </a:cubicBezTo>
                  <a:cubicBezTo>
                    <a:pt x="17" y="4"/>
                    <a:pt x="17" y="4"/>
                    <a:pt x="17" y="4"/>
                  </a:cubicBezTo>
                  <a:cubicBezTo>
                    <a:pt x="13" y="4"/>
                    <a:pt x="8" y="4"/>
                    <a:pt x="4" y="4"/>
                  </a:cubicBezTo>
                  <a:moveTo>
                    <a:pt x="19" y="0"/>
                  </a:moveTo>
                  <a:cubicBezTo>
                    <a:pt x="15" y="0"/>
                    <a:pt x="10" y="0"/>
                    <a:pt x="4" y="0"/>
                  </a:cubicBezTo>
                  <a:cubicBezTo>
                    <a:pt x="4" y="0"/>
                    <a:pt x="4" y="1"/>
                    <a:pt x="4" y="1"/>
                  </a:cubicBezTo>
                  <a:cubicBezTo>
                    <a:pt x="3" y="2"/>
                    <a:pt x="3" y="2"/>
                    <a:pt x="3" y="2"/>
                  </a:cubicBezTo>
                  <a:cubicBezTo>
                    <a:pt x="3" y="2"/>
                    <a:pt x="2" y="2"/>
                    <a:pt x="2" y="3"/>
                  </a:cubicBezTo>
                  <a:cubicBezTo>
                    <a:pt x="1" y="4"/>
                    <a:pt x="0" y="5"/>
                    <a:pt x="0" y="6"/>
                  </a:cubicBezTo>
                  <a:cubicBezTo>
                    <a:pt x="0" y="7"/>
                    <a:pt x="0" y="7"/>
                    <a:pt x="1" y="7"/>
                  </a:cubicBezTo>
                  <a:cubicBezTo>
                    <a:pt x="7" y="7"/>
                    <a:pt x="12" y="7"/>
                    <a:pt x="18" y="7"/>
                  </a:cubicBezTo>
                  <a:cubicBezTo>
                    <a:pt x="18" y="7"/>
                    <a:pt x="19" y="6"/>
                    <a:pt x="19" y="6"/>
                  </a:cubicBezTo>
                  <a:cubicBezTo>
                    <a:pt x="19" y="5"/>
                    <a:pt x="19" y="5"/>
                    <a:pt x="19" y="5"/>
                  </a:cubicBezTo>
                  <a:cubicBezTo>
                    <a:pt x="20" y="4"/>
                    <a:pt x="20" y="3"/>
                    <a:pt x="21" y="2"/>
                  </a:cubicBezTo>
                  <a:cubicBezTo>
                    <a:pt x="21" y="1"/>
                    <a:pt x="21" y="1"/>
                    <a:pt x="21" y="0"/>
                  </a:cubicBezTo>
                  <a:cubicBezTo>
                    <a:pt x="20" y="0"/>
                    <a:pt x="20" y="0"/>
                    <a:pt x="19"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360"/>
            <p:cNvSpPr>
              <a:spLocks noEditPoints="1"/>
            </p:cNvSpPr>
            <p:nvPr/>
          </p:nvSpPr>
          <p:spPr bwMode="auto">
            <a:xfrm>
              <a:off x="5205766" y="5698713"/>
              <a:ext cx="263635" cy="81119"/>
            </a:xfrm>
            <a:custGeom>
              <a:avLst/>
              <a:gdLst>
                <a:gd name="T0" fmla="*/ 5 w 22"/>
                <a:gd name="T1" fmla="*/ 4 h 7"/>
                <a:gd name="T2" fmla="*/ 6 w 22"/>
                <a:gd name="T3" fmla="*/ 3 h 7"/>
                <a:gd name="T4" fmla="*/ 18 w 22"/>
                <a:gd name="T5" fmla="*/ 2 h 7"/>
                <a:gd name="T6" fmla="*/ 18 w 22"/>
                <a:gd name="T7" fmla="*/ 4 h 7"/>
                <a:gd name="T8" fmla="*/ 17 w 22"/>
                <a:gd name="T9" fmla="*/ 4 h 7"/>
                <a:gd name="T10" fmla="*/ 5 w 22"/>
                <a:gd name="T11" fmla="*/ 4 h 7"/>
                <a:gd name="T12" fmla="*/ 20 w 22"/>
                <a:gd name="T13" fmla="*/ 0 h 7"/>
                <a:gd name="T14" fmla="*/ 5 w 22"/>
                <a:gd name="T15" fmla="*/ 0 h 7"/>
                <a:gd name="T16" fmla="*/ 4 w 22"/>
                <a:gd name="T17" fmla="*/ 1 h 7"/>
                <a:gd name="T18" fmla="*/ 4 w 22"/>
                <a:gd name="T19" fmla="*/ 1 h 7"/>
                <a:gd name="T20" fmla="*/ 3 w 22"/>
                <a:gd name="T21" fmla="*/ 3 h 7"/>
                <a:gd name="T22" fmla="*/ 0 w 22"/>
                <a:gd name="T23" fmla="*/ 6 h 7"/>
                <a:gd name="T24" fmla="*/ 2 w 22"/>
                <a:gd name="T25" fmla="*/ 7 h 7"/>
                <a:gd name="T26" fmla="*/ 18 w 22"/>
                <a:gd name="T27" fmla="*/ 7 h 7"/>
                <a:gd name="T28" fmla="*/ 20 w 22"/>
                <a:gd name="T29" fmla="*/ 5 h 7"/>
                <a:gd name="T30" fmla="*/ 20 w 22"/>
                <a:gd name="T31" fmla="*/ 5 h 7"/>
                <a:gd name="T32" fmla="*/ 21 w 22"/>
                <a:gd name="T33" fmla="*/ 2 h 7"/>
                <a:gd name="T34" fmla="*/ 21 w 22"/>
                <a:gd name="T35" fmla="*/ 0 h 7"/>
                <a:gd name="T36" fmla="*/ 20 w 22"/>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7">
                  <a:moveTo>
                    <a:pt x="5" y="4"/>
                  </a:moveTo>
                  <a:cubicBezTo>
                    <a:pt x="5" y="4"/>
                    <a:pt x="6" y="3"/>
                    <a:pt x="6" y="3"/>
                  </a:cubicBezTo>
                  <a:cubicBezTo>
                    <a:pt x="10" y="3"/>
                    <a:pt x="14" y="3"/>
                    <a:pt x="18" y="2"/>
                  </a:cubicBezTo>
                  <a:cubicBezTo>
                    <a:pt x="18" y="3"/>
                    <a:pt x="18" y="3"/>
                    <a:pt x="18" y="4"/>
                  </a:cubicBezTo>
                  <a:cubicBezTo>
                    <a:pt x="17" y="4"/>
                    <a:pt x="17" y="4"/>
                    <a:pt x="17" y="4"/>
                  </a:cubicBezTo>
                  <a:cubicBezTo>
                    <a:pt x="13" y="4"/>
                    <a:pt x="9" y="4"/>
                    <a:pt x="5" y="4"/>
                  </a:cubicBezTo>
                  <a:moveTo>
                    <a:pt x="20" y="0"/>
                  </a:moveTo>
                  <a:cubicBezTo>
                    <a:pt x="15" y="0"/>
                    <a:pt x="10" y="0"/>
                    <a:pt x="5" y="0"/>
                  </a:cubicBezTo>
                  <a:cubicBezTo>
                    <a:pt x="5" y="0"/>
                    <a:pt x="4" y="1"/>
                    <a:pt x="4" y="1"/>
                  </a:cubicBezTo>
                  <a:cubicBezTo>
                    <a:pt x="4" y="1"/>
                    <a:pt x="4" y="1"/>
                    <a:pt x="4" y="1"/>
                  </a:cubicBezTo>
                  <a:cubicBezTo>
                    <a:pt x="4" y="2"/>
                    <a:pt x="3" y="2"/>
                    <a:pt x="3" y="3"/>
                  </a:cubicBezTo>
                  <a:cubicBezTo>
                    <a:pt x="1" y="4"/>
                    <a:pt x="0" y="5"/>
                    <a:pt x="0" y="6"/>
                  </a:cubicBezTo>
                  <a:cubicBezTo>
                    <a:pt x="1" y="6"/>
                    <a:pt x="1" y="7"/>
                    <a:pt x="2" y="7"/>
                  </a:cubicBezTo>
                  <a:cubicBezTo>
                    <a:pt x="7" y="7"/>
                    <a:pt x="13" y="7"/>
                    <a:pt x="18" y="7"/>
                  </a:cubicBezTo>
                  <a:cubicBezTo>
                    <a:pt x="19" y="7"/>
                    <a:pt x="20" y="6"/>
                    <a:pt x="20" y="5"/>
                  </a:cubicBezTo>
                  <a:cubicBezTo>
                    <a:pt x="20" y="5"/>
                    <a:pt x="20" y="5"/>
                    <a:pt x="20" y="5"/>
                  </a:cubicBezTo>
                  <a:cubicBezTo>
                    <a:pt x="20" y="4"/>
                    <a:pt x="21" y="3"/>
                    <a:pt x="21" y="2"/>
                  </a:cubicBezTo>
                  <a:cubicBezTo>
                    <a:pt x="22" y="1"/>
                    <a:pt x="21" y="1"/>
                    <a:pt x="21" y="0"/>
                  </a:cubicBezTo>
                  <a:cubicBezTo>
                    <a:pt x="21" y="0"/>
                    <a:pt x="21" y="0"/>
                    <a:pt x="20"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361"/>
            <p:cNvSpPr>
              <a:spLocks noEditPoints="1"/>
            </p:cNvSpPr>
            <p:nvPr/>
          </p:nvSpPr>
          <p:spPr bwMode="auto">
            <a:xfrm>
              <a:off x="5986532" y="5551688"/>
              <a:ext cx="182517" cy="86190"/>
            </a:xfrm>
            <a:custGeom>
              <a:avLst/>
              <a:gdLst>
                <a:gd name="T0" fmla="*/ 3 w 15"/>
                <a:gd name="T1" fmla="*/ 5 h 7"/>
                <a:gd name="T2" fmla="*/ 3 w 15"/>
                <a:gd name="T3" fmla="*/ 3 h 7"/>
                <a:gd name="T4" fmla="*/ 12 w 15"/>
                <a:gd name="T5" fmla="*/ 3 h 7"/>
                <a:gd name="T6" fmla="*/ 12 w 15"/>
                <a:gd name="T7" fmla="*/ 5 h 7"/>
                <a:gd name="T8" fmla="*/ 3 w 15"/>
                <a:gd name="T9" fmla="*/ 5 h 7"/>
                <a:gd name="T10" fmla="*/ 2 w 15"/>
                <a:gd name="T11" fmla="*/ 0 h 7"/>
                <a:gd name="T12" fmla="*/ 1 w 15"/>
                <a:gd name="T13" fmla="*/ 1 h 7"/>
                <a:gd name="T14" fmla="*/ 0 w 15"/>
                <a:gd name="T15" fmla="*/ 6 h 7"/>
                <a:gd name="T16" fmla="*/ 0 w 15"/>
                <a:gd name="T17" fmla="*/ 7 h 7"/>
                <a:gd name="T18" fmla="*/ 1 w 15"/>
                <a:gd name="T19" fmla="*/ 7 h 7"/>
                <a:gd name="T20" fmla="*/ 13 w 15"/>
                <a:gd name="T21" fmla="*/ 7 h 7"/>
                <a:gd name="T22" fmla="*/ 14 w 15"/>
                <a:gd name="T23" fmla="*/ 7 h 7"/>
                <a:gd name="T24" fmla="*/ 15 w 15"/>
                <a:gd name="T25" fmla="*/ 6 h 7"/>
                <a:gd name="T26" fmla="*/ 14 w 15"/>
                <a:gd name="T27" fmla="*/ 2 h 7"/>
                <a:gd name="T28" fmla="*/ 13 w 15"/>
                <a:gd name="T29" fmla="*/ 1 h 7"/>
                <a:gd name="T30" fmla="*/ 2 w 15"/>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7">
                  <a:moveTo>
                    <a:pt x="3" y="5"/>
                  </a:moveTo>
                  <a:cubicBezTo>
                    <a:pt x="3" y="3"/>
                    <a:pt x="3" y="3"/>
                    <a:pt x="3" y="3"/>
                  </a:cubicBezTo>
                  <a:cubicBezTo>
                    <a:pt x="6" y="3"/>
                    <a:pt x="9" y="3"/>
                    <a:pt x="12" y="3"/>
                  </a:cubicBezTo>
                  <a:cubicBezTo>
                    <a:pt x="12" y="4"/>
                    <a:pt x="12" y="4"/>
                    <a:pt x="12" y="5"/>
                  </a:cubicBezTo>
                  <a:cubicBezTo>
                    <a:pt x="3" y="5"/>
                    <a:pt x="3" y="5"/>
                    <a:pt x="3" y="5"/>
                  </a:cubicBezTo>
                  <a:moveTo>
                    <a:pt x="2" y="0"/>
                  </a:moveTo>
                  <a:cubicBezTo>
                    <a:pt x="2" y="0"/>
                    <a:pt x="1" y="1"/>
                    <a:pt x="1" y="1"/>
                  </a:cubicBezTo>
                  <a:cubicBezTo>
                    <a:pt x="0" y="6"/>
                    <a:pt x="0" y="6"/>
                    <a:pt x="0" y="6"/>
                  </a:cubicBezTo>
                  <a:cubicBezTo>
                    <a:pt x="0" y="6"/>
                    <a:pt x="0" y="6"/>
                    <a:pt x="0" y="7"/>
                  </a:cubicBezTo>
                  <a:cubicBezTo>
                    <a:pt x="0" y="7"/>
                    <a:pt x="1" y="7"/>
                    <a:pt x="1" y="7"/>
                  </a:cubicBezTo>
                  <a:cubicBezTo>
                    <a:pt x="13" y="7"/>
                    <a:pt x="13" y="7"/>
                    <a:pt x="13" y="7"/>
                  </a:cubicBezTo>
                  <a:cubicBezTo>
                    <a:pt x="14" y="7"/>
                    <a:pt x="14" y="7"/>
                    <a:pt x="14" y="7"/>
                  </a:cubicBezTo>
                  <a:cubicBezTo>
                    <a:pt x="15" y="6"/>
                    <a:pt x="15" y="6"/>
                    <a:pt x="15" y="6"/>
                  </a:cubicBezTo>
                  <a:cubicBezTo>
                    <a:pt x="14" y="4"/>
                    <a:pt x="14" y="3"/>
                    <a:pt x="14" y="2"/>
                  </a:cubicBezTo>
                  <a:cubicBezTo>
                    <a:pt x="14" y="1"/>
                    <a:pt x="14" y="1"/>
                    <a:pt x="13" y="1"/>
                  </a:cubicBezTo>
                  <a:cubicBezTo>
                    <a:pt x="9" y="0"/>
                    <a:pt x="6" y="0"/>
                    <a:pt x="2"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362"/>
            <p:cNvSpPr>
              <a:spLocks noEditPoints="1"/>
            </p:cNvSpPr>
            <p:nvPr/>
          </p:nvSpPr>
          <p:spPr bwMode="auto">
            <a:xfrm>
              <a:off x="6397196" y="5566896"/>
              <a:ext cx="238287" cy="70979"/>
            </a:xfrm>
            <a:custGeom>
              <a:avLst/>
              <a:gdLst>
                <a:gd name="T0" fmla="*/ 4 w 20"/>
                <a:gd name="T1" fmla="*/ 3 h 6"/>
                <a:gd name="T2" fmla="*/ 3 w 20"/>
                <a:gd name="T3" fmla="*/ 2 h 6"/>
                <a:gd name="T4" fmla="*/ 15 w 20"/>
                <a:gd name="T5" fmla="*/ 2 h 6"/>
                <a:gd name="T6" fmla="*/ 16 w 20"/>
                <a:gd name="T7" fmla="*/ 3 h 6"/>
                <a:gd name="T8" fmla="*/ 17 w 20"/>
                <a:gd name="T9" fmla="*/ 3 h 6"/>
                <a:gd name="T10" fmla="*/ 4 w 20"/>
                <a:gd name="T11" fmla="*/ 3 h 6"/>
                <a:gd name="T12" fmla="*/ 1 w 20"/>
                <a:gd name="T13" fmla="*/ 0 h 6"/>
                <a:gd name="T14" fmla="*/ 0 w 20"/>
                <a:gd name="T15" fmla="*/ 0 h 6"/>
                <a:gd name="T16" fmla="*/ 0 w 20"/>
                <a:gd name="T17" fmla="*/ 2 h 6"/>
                <a:gd name="T18" fmla="*/ 2 w 20"/>
                <a:gd name="T19" fmla="*/ 5 h 6"/>
                <a:gd name="T20" fmla="*/ 3 w 20"/>
                <a:gd name="T21" fmla="*/ 6 h 6"/>
                <a:gd name="T22" fmla="*/ 19 w 20"/>
                <a:gd name="T23" fmla="*/ 6 h 6"/>
                <a:gd name="T24" fmla="*/ 20 w 20"/>
                <a:gd name="T25" fmla="*/ 5 h 6"/>
                <a:gd name="T26" fmla="*/ 20 w 20"/>
                <a:gd name="T27" fmla="*/ 4 h 6"/>
                <a:gd name="T28" fmla="*/ 19 w 20"/>
                <a:gd name="T29" fmla="*/ 2 h 6"/>
                <a:gd name="T30" fmla="*/ 15 w 20"/>
                <a:gd name="T31" fmla="*/ 0 h 6"/>
                <a:gd name="T32" fmla="*/ 1 w 2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
                  <a:moveTo>
                    <a:pt x="4" y="3"/>
                  </a:moveTo>
                  <a:cubicBezTo>
                    <a:pt x="3" y="2"/>
                    <a:pt x="3" y="2"/>
                    <a:pt x="3" y="2"/>
                  </a:cubicBezTo>
                  <a:cubicBezTo>
                    <a:pt x="7" y="2"/>
                    <a:pt x="11" y="2"/>
                    <a:pt x="15" y="2"/>
                  </a:cubicBezTo>
                  <a:cubicBezTo>
                    <a:pt x="16" y="2"/>
                    <a:pt x="16" y="3"/>
                    <a:pt x="16" y="3"/>
                  </a:cubicBezTo>
                  <a:cubicBezTo>
                    <a:pt x="17" y="3"/>
                    <a:pt x="17" y="3"/>
                    <a:pt x="17" y="3"/>
                  </a:cubicBezTo>
                  <a:cubicBezTo>
                    <a:pt x="12" y="3"/>
                    <a:pt x="8" y="3"/>
                    <a:pt x="4" y="3"/>
                  </a:cubicBezTo>
                  <a:moveTo>
                    <a:pt x="1" y="0"/>
                  </a:moveTo>
                  <a:cubicBezTo>
                    <a:pt x="1" y="0"/>
                    <a:pt x="0" y="0"/>
                    <a:pt x="0" y="0"/>
                  </a:cubicBezTo>
                  <a:cubicBezTo>
                    <a:pt x="0" y="1"/>
                    <a:pt x="0" y="1"/>
                    <a:pt x="0" y="2"/>
                  </a:cubicBezTo>
                  <a:cubicBezTo>
                    <a:pt x="2" y="5"/>
                    <a:pt x="2" y="5"/>
                    <a:pt x="2" y="5"/>
                  </a:cubicBezTo>
                  <a:cubicBezTo>
                    <a:pt x="2" y="6"/>
                    <a:pt x="3" y="6"/>
                    <a:pt x="3" y="6"/>
                  </a:cubicBezTo>
                  <a:cubicBezTo>
                    <a:pt x="8" y="6"/>
                    <a:pt x="13" y="6"/>
                    <a:pt x="19" y="6"/>
                  </a:cubicBezTo>
                  <a:cubicBezTo>
                    <a:pt x="19" y="6"/>
                    <a:pt x="19" y="5"/>
                    <a:pt x="20" y="5"/>
                  </a:cubicBezTo>
                  <a:cubicBezTo>
                    <a:pt x="20" y="5"/>
                    <a:pt x="20" y="4"/>
                    <a:pt x="20" y="4"/>
                  </a:cubicBezTo>
                  <a:cubicBezTo>
                    <a:pt x="19" y="3"/>
                    <a:pt x="19" y="3"/>
                    <a:pt x="19" y="2"/>
                  </a:cubicBezTo>
                  <a:cubicBezTo>
                    <a:pt x="19" y="0"/>
                    <a:pt x="18" y="0"/>
                    <a:pt x="15" y="0"/>
                  </a:cubicBezTo>
                  <a:cubicBezTo>
                    <a:pt x="10" y="0"/>
                    <a:pt x="6" y="0"/>
                    <a:pt x="1"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363"/>
            <p:cNvSpPr>
              <a:spLocks noEditPoints="1"/>
            </p:cNvSpPr>
            <p:nvPr/>
          </p:nvSpPr>
          <p:spPr bwMode="auto">
            <a:xfrm>
              <a:off x="6442824" y="5698713"/>
              <a:ext cx="243356" cy="70979"/>
            </a:xfrm>
            <a:custGeom>
              <a:avLst/>
              <a:gdLst>
                <a:gd name="T0" fmla="*/ 4 w 20"/>
                <a:gd name="T1" fmla="*/ 4 h 6"/>
                <a:gd name="T2" fmla="*/ 3 w 20"/>
                <a:gd name="T3" fmla="*/ 3 h 6"/>
                <a:gd name="T4" fmla="*/ 15 w 20"/>
                <a:gd name="T5" fmla="*/ 3 h 6"/>
                <a:gd name="T6" fmla="*/ 16 w 20"/>
                <a:gd name="T7" fmla="*/ 3 h 6"/>
                <a:gd name="T8" fmla="*/ 17 w 20"/>
                <a:gd name="T9" fmla="*/ 3 h 6"/>
                <a:gd name="T10" fmla="*/ 4 w 20"/>
                <a:gd name="T11" fmla="*/ 4 h 6"/>
                <a:gd name="T12" fmla="*/ 1 w 20"/>
                <a:gd name="T13" fmla="*/ 0 h 6"/>
                <a:gd name="T14" fmla="*/ 0 w 20"/>
                <a:gd name="T15" fmla="*/ 1 h 6"/>
                <a:gd name="T16" fmla="*/ 0 w 20"/>
                <a:gd name="T17" fmla="*/ 2 h 6"/>
                <a:gd name="T18" fmla="*/ 2 w 20"/>
                <a:gd name="T19" fmla="*/ 5 h 6"/>
                <a:gd name="T20" fmla="*/ 3 w 20"/>
                <a:gd name="T21" fmla="*/ 6 h 6"/>
                <a:gd name="T22" fmla="*/ 18 w 20"/>
                <a:gd name="T23" fmla="*/ 6 h 6"/>
                <a:gd name="T24" fmla="*/ 20 w 20"/>
                <a:gd name="T25" fmla="*/ 5 h 6"/>
                <a:gd name="T26" fmla="*/ 20 w 20"/>
                <a:gd name="T27" fmla="*/ 4 h 6"/>
                <a:gd name="T28" fmla="*/ 19 w 20"/>
                <a:gd name="T29" fmla="*/ 3 h 6"/>
                <a:gd name="T30" fmla="*/ 15 w 20"/>
                <a:gd name="T31" fmla="*/ 0 h 6"/>
                <a:gd name="T32" fmla="*/ 1 w 2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
                  <a:moveTo>
                    <a:pt x="4" y="4"/>
                  </a:moveTo>
                  <a:cubicBezTo>
                    <a:pt x="3" y="3"/>
                    <a:pt x="3" y="3"/>
                    <a:pt x="3" y="3"/>
                  </a:cubicBezTo>
                  <a:cubicBezTo>
                    <a:pt x="7" y="3"/>
                    <a:pt x="11" y="3"/>
                    <a:pt x="15" y="3"/>
                  </a:cubicBezTo>
                  <a:cubicBezTo>
                    <a:pt x="16" y="3"/>
                    <a:pt x="16" y="3"/>
                    <a:pt x="16" y="3"/>
                  </a:cubicBezTo>
                  <a:cubicBezTo>
                    <a:pt x="17" y="3"/>
                    <a:pt x="17" y="3"/>
                    <a:pt x="17" y="3"/>
                  </a:cubicBezTo>
                  <a:cubicBezTo>
                    <a:pt x="12" y="3"/>
                    <a:pt x="8" y="4"/>
                    <a:pt x="4" y="4"/>
                  </a:cubicBezTo>
                  <a:moveTo>
                    <a:pt x="1" y="0"/>
                  </a:moveTo>
                  <a:cubicBezTo>
                    <a:pt x="1" y="0"/>
                    <a:pt x="0" y="0"/>
                    <a:pt x="0" y="1"/>
                  </a:cubicBezTo>
                  <a:cubicBezTo>
                    <a:pt x="0" y="1"/>
                    <a:pt x="0" y="1"/>
                    <a:pt x="0" y="2"/>
                  </a:cubicBezTo>
                  <a:cubicBezTo>
                    <a:pt x="2" y="5"/>
                    <a:pt x="2" y="5"/>
                    <a:pt x="2" y="5"/>
                  </a:cubicBezTo>
                  <a:cubicBezTo>
                    <a:pt x="2" y="6"/>
                    <a:pt x="2" y="6"/>
                    <a:pt x="3" y="6"/>
                  </a:cubicBezTo>
                  <a:cubicBezTo>
                    <a:pt x="8" y="6"/>
                    <a:pt x="13" y="6"/>
                    <a:pt x="18" y="6"/>
                  </a:cubicBezTo>
                  <a:cubicBezTo>
                    <a:pt x="19" y="6"/>
                    <a:pt x="19" y="6"/>
                    <a:pt x="20" y="5"/>
                  </a:cubicBezTo>
                  <a:cubicBezTo>
                    <a:pt x="20" y="5"/>
                    <a:pt x="20" y="4"/>
                    <a:pt x="20" y="4"/>
                  </a:cubicBezTo>
                  <a:cubicBezTo>
                    <a:pt x="19" y="4"/>
                    <a:pt x="19" y="3"/>
                    <a:pt x="19" y="3"/>
                  </a:cubicBezTo>
                  <a:cubicBezTo>
                    <a:pt x="18" y="1"/>
                    <a:pt x="18" y="0"/>
                    <a:pt x="15" y="0"/>
                  </a:cubicBezTo>
                  <a:cubicBezTo>
                    <a:pt x="10" y="0"/>
                    <a:pt x="6" y="0"/>
                    <a:pt x="1"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364"/>
            <p:cNvSpPr>
              <a:spLocks noEditPoints="1"/>
            </p:cNvSpPr>
            <p:nvPr/>
          </p:nvSpPr>
          <p:spPr bwMode="auto">
            <a:xfrm>
              <a:off x="6179189" y="5566896"/>
              <a:ext cx="202796" cy="70979"/>
            </a:xfrm>
            <a:custGeom>
              <a:avLst/>
              <a:gdLst>
                <a:gd name="T0" fmla="*/ 3 w 17"/>
                <a:gd name="T1" fmla="*/ 4 h 6"/>
                <a:gd name="T2" fmla="*/ 3 w 17"/>
                <a:gd name="T3" fmla="*/ 2 h 6"/>
                <a:gd name="T4" fmla="*/ 13 w 17"/>
                <a:gd name="T5" fmla="*/ 2 h 6"/>
                <a:gd name="T6" fmla="*/ 13 w 17"/>
                <a:gd name="T7" fmla="*/ 3 h 6"/>
                <a:gd name="T8" fmla="*/ 13 w 17"/>
                <a:gd name="T9" fmla="*/ 3 h 6"/>
                <a:gd name="T10" fmla="*/ 13 w 17"/>
                <a:gd name="T11" fmla="*/ 3 h 6"/>
                <a:gd name="T12" fmla="*/ 3 w 17"/>
                <a:gd name="T13" fmla="*/ 4 h 6"/>
                <a:gd name="T14" fmla="*/ 2 w 17"/>
                <a:gd name="T15" fmla="*/ 0 h 6"/>
                <a:gd name="T16" fmla="*/ 1 w 17"/>
                <a:gd name="T17" fmla="*/ 0 h 6"/>
                <a:gd name="T18" fmla="*/ 1 w 17"/>
                <a:gd name="T19" fmla="*/ 1 h 6"/>
                <a:gd name="T20" fmla="*/ 1 w 17"/>
                <a:gd name="T21" fmla="*/ 5 h 6"/>
                <a:gd name="T22" fmla="*/ 2 w 17"/>
                <a:gd name="T23" fmla="*/ 6 h 6"/>
                <a:gd name="T24" fmla="*/ 16 w 17"/>
                <a:gd name="T25" fmla="*/ 6 h 6"/>
                <a:gd name="T26" fmla="*/ 17 w 17"/>
                <a:gd name="T27" fmla="*/ 5 h 6"/>
                <a:gd name="T28" fmla="*/ 17 w 17"/>
                <a:gd name="T29" fmla="*/ 4 h 6"/>
                <a:gd name="T30" fmla="*/ 16 w 17"/>
                <a:gd name="T31" fmla="*/ 2 h 6"/>
                <a:gd name="T32" fmla="*/ 15 w 17"/>
                <a:gd name="T33" fmla="*/ 1 h 6"/>
                <a:gd name="T34" fmla="*/ 15 w 17"/>
                <a:gd name="T35" fmla="*/ 1 h 6"/>
                <a:gd name="T36" fmla="*/ 14 w 17"/>
                <a:gd name="T37" fmla="*/ 0 h 6"/>
                <a:gd name="T38" fmla="*/ 2 w 17"/>
                <a:gd name="T39" fmla="*/ 0 h 6"/>
                <a:gd name="T40" fmla="*/ 2 w 17"/>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6">
                  <a:moveTo>
                    <a:pt x="3" y="4"/>
                  </a:moveTo>
                  <a:cubicBezTo>
                    <a:pt x="3" y="3"/>
                    <a:pt x="3" y="3"/>
                    <a:pt x="3" y="2"/>
                  </a:cubicBezTo>
                  <a:cubicBezTo>
                    <a:pt x="13" y="2"/>
                    <a:pt x="13" y="2"/>
                    <a:pt x="13" y="2"/>
                  </a:cubicBezTo>
                  <a:cubicBezTo>
                    <a:pt x="13" y="3"/>
                    <a:pt x="13" y="3"/>
                    <a:pt x="13" y="3"/>
                  </a:cubicBezTo>
                  <a:cubicBezTo>
                    <a:pt x="13" y="3"/>
                    <a:pt x="13" y="3"/>
                    <a:pt x="13" y="3"/>
                  </a:cubicBezTo>
                  <a:cubicBezTo>
                    <a:pt x="13" y="3"/>
                    <a:pt x="13" y="3"/>
                    <a:pt x="13" y="3"/>
                  </a:cubicBezTo>
                  <a:cubicBezTo>
                    <a:pt x="3" y="4"/>
                    <a:pt x="3" y="4"/>
                    <a:pt x="3" y="4"/>
                  </a:cubicBezTo>
                  <a:moveTo>
                    <a:pt x="2" y="0"/>
                  </a:moveTo>
                  <a:cubicBezTo>
                    <a:pt x="1" y="0"/>
                    <a:pt x="1" y="0"/>
                    <a:pt x="1" y="0"/>
                  </a:cubicBezTo>
                  <a:cubicBezTo>
                    <a:pt x="1" y="0"/>
                    <a:pt x="0" y="1"/>
                    <a:pt x="1" y="1"/>
                  </a:cubicBezTo>
                  <a:cubicBezTo>
                    <a:pt x="1" y="2"/>
                    <a:pt x="1" y="4"/>
                    <a:pt x="1" y="5"/>
                  </a:cubicBezTo>
                  <a:cubicBezTo>
                    <a:pt x="1" y="6"/>
                    <a:pt x="2" y="6"/>
                    <a:pt x="2" y="6"/>
                  </a:cubicBezTo>
                  <a:cubicBezTo>
                    <a:pt x="16" y="6"/>
                    <a:pt x="16" y="6"/>
                    <a:pt x="16" y="6"/>
                  </a:cubicBezTo>
                  <a:cubicBezTo>
                    <a:pt x="16" y="6"/>
                    <a:pt x="16" y="6"/>
                    <a:pt x="17" y="5"/>
                  </a:cubicBezTo>
                  <a:cubicBezTo>
                    <a:pt x="17" y="5"/>
                    <a:pt x="17" y="4"/>
                    <a:pt x="17" y="4"/>
                  </a:cubicBezTo>
                  <a:cubicBezTo>
                    <a:pt x="16" y="3"/>
                    <a:pt x="16" y="3"/>
                    <a:pt x="16" y="2"/>
                  </a:cubicBezTo>
                  <a:cubicBezTo>
                    <a:pt x="16" y="2"/>
                    <a:pt x="16" y="1"/>
                    <a:pt x="15" y="1"/>
                  </a:cubicBezTo>
                  <a:cubicBezTo>
                    <a:pt x="15" y="1"/>
                    <a:pt x="15" y="1"/>
                    <a:pt x="15" y="1"/>
                  </a:cubicBezTo>
                  <a:cubicBezTo>
                    <a:pt x="15" y="0"/>
                    <a:pt x="14" y="0"/>
                    <a:pt x="14" y="0"/>
                  </a:cubicBezTo>
                  <a:cubicBezTo>
                    <a:pt x="2" y="0"/>
                    <a:pt x="2" y="0"/>
                    <a:pt x="2" y="0"/>
                  </a:cubicBezTo>
                  <a:cubicBezTo>
                    <a:pt x="2" y="0"/>
                    <a:pt x="2" y="0"/>
                    <a:pt x="2"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365"/>
            <p:cNvSpPr>
              <a:spLocks noEditPoints="1"/>
            </p:cNvSpPr>
            <p:nvPr/>
          </p:nvSpPr>
          <p:spPr bwMode="auto">
            <a:xfrm>
              <a:off x="6240028" y="5698713"/>
              <a:ext cx="192657" cy="70979"/>
            </a:xfrm>
            <a:custGeom>
              <a:avLst/>
              <a:gdLst>
                <a:gd name="T0" fmla="*/ 3 w 16"/>
                <a:gd name="T1" fmla="*/ 4 h 6"/>
                <a:gd name="T2" fmla="*/ 2 w 16"/>
                <a:gd name="T3" fmla="*/ 2 h 6"/>
                <a:gd name="T4" fmla="*/ 12 w 16"/>
                <a:gd name="T5" fmla="*/ 2 h 6"/>
                <a:gd name="T6" fmla="*/ 12 w 16"/>
                <a:gd name="T7" fmla="*/ 3 h 6"/>
                <a:gd name="T8" fmla="*/ 12 w 16"/>
                <a:gd name="T9" fmla="*/ 3 h 6"/>
                <a:gd name="T10" fmla="*/ 13 w 16"/>
                <a:gd name="T11" fmla="*/ 3 h 6"/>
                <a:gd name="T12" fmla="*/ 3 w 16"/>
                <a:gd name="T13" fmla="*/ 4 h 6"/>
                <a:gd name="T14" fmla="*/ 1 w 16"/>
                <a:gd name="T15" fmla="*/ 0 h 6"/>
                <a:gd name="T16" fmla="*/ 0 w 16"/>
                <a:gd name="T17" fmla="*/ 0 h 6"/>
                <a:gd name="T18" fmla="*/ 0 w 16"/>
                <a:gd name="T19" fmla="*/ 1 h 6"/>
                <a:gd name="T20" fmla="*/ 0 w 16"/>
                <a:gd name="T21" fmla="*/ 5 h 6"/>
                <a:gd name="T22" fmla="*/ 2 w 16"/>
                <a:gd name="T23" fmla="*/ 6 h 6"/>
                <a:gd name="T24" fmla="*/ 15 w 16"/>
                <a:gd name="T25" fmla="*/ 6 h 6"/>
                <a:gd name="T26" fmla="*/ 16 w 16"/>
                <a:gd name="T27" fmla="*/ 5 h 6"/>
                <a:gd name="T28" fmla="*/ 16 w 16"/>
                <a:gd name="T29" fmla="*/ 4 h 6"/>
                <a:gd name="T30" fmla="*/ 15 w 16"/>
                <a:gd name="T31" fmla="*/ 2 h 6"/>
                <a:gd name="T32" fmla="*/ 14 w 16"/>
                <a:gd name="T33" fmla="*/ 1 h 6"/>
                <a:gd name="T34" fmla="*/ 14 w 16"/>
                <a:gd name="T35" fmla="*/ 1 h 6"/>
                <a:gd name="T36" fmla="*/ 13 w 16"/>
                <a:gd name="T37" fmla="*/ 0 h 6"/>
                <a:gd name="T38" fmla="*/ 1 w 16"/>
                <a:gd name="T39" fmla="*/ 0 h 6"/>
                <a:gd name="T40" fmla="*/ 1 w 16"/>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6">
                  <a:moveTo>
                    <a:pt x="3" y="4"/>
                  </a:moveTo>
                  <a:cubicBezTo>
                    <a:pt x="2" y="3"/>
                    <a:pt x="2" y="3"/>
                    <a:pt x="2" y="2"/>
                  </a:cubicBezTo>
                  <a:cubicBezTo>
                    <a:pt x="12" y="2"/>
                    <a:pt x="12" y="2"/>
                    <a:pt x="12" y="2"/>
                  </a:cubicBezTo>
                  <a:cubicBezTo>
                    <a:pt x="12" y="3"/>
                    <a:pt x="12" y="3"/>
                    <a:pt x="12" y="3"/>
                  </a:cubicBezTo>
                  <a:cubicBezTo>
                    <a:pt x="12" y="3"/>
                    <a:pt x="12" y="3"/>
                    <a:pt x="12" y="3"/>
                  </a:cubicBezTo>
                  <a:cubicBezTo>
                    <a:pt x="13" y="3"/>
                    <a:pt x="13" y="3"/>
                    <a:pt x="13" y="3"/>
                  </a:cubicBezTo>
                  <a:cubicBezTo>
                    <a:pt x="3" y="4"/>
                    <a:pt x="3" y="4"/>
                    <a:pt x="3" y="4"/>
                  </a:cubicBezTo>
                  <a:moveTo>
                    <a:pt x="1" y="0"/>
                  </a:moveTo>
                  <a:cubicBezTo>
                    <a:pt x="0" y="0"/>
                    <a:pt x="0" y="0"/>
                    <a:pt x="0" y="0"/>
                  </a:cubicBezTo>
                  <a:cubicBezTo>
                    <a:pt x="0" y="0"/>
                    <a:pt x="0" y="1"/>
                    <a:pt x="0" y="1"/>
                  </a:cubicBezTo>
                  <a:cubicBezTo>
                    <a:pt x="0" y="2"/>
                    <a:pt x="0" y="4"/>
                    <a:pt x="0" y="5"/>
                  </a:cubicBezTo>
                  <a:cubicBezTo>
                    <a:pt x="0" y="6"/>
                    <a:pt x="1" y="6"/>
                    <a:pt x="2" y="6"/>
                  </a:cubicBezTo>
                  <a:cubicBezTo>
                    <a:pt x="15" y="6"/>
                    <a:pt x="15" y="6"/>
                    <a:pt x="15" y="6"/>
                  </a:cubicBezTo>
                  <a:cubicBezTo>
                    <a:pt x="15" y="6"/>
                    <a:pt x="15" y="6"/>
                    <a:pt x="16" y="5"/>
                  </a:cubicBezTo>
                  <a:cubicBezTo>
                    <a:pt x="16" y="5"/>
                    <a:pt x="16" y="4"/>
                    <a:pt x="16" y="4"/>
                  </a:cubicBezTo>
                  <a:cubicBezTo>
                    <a:pt x="15" y="3"/>
                    <a:pt x="15" y="3"/>
                    <a:pt x="15" y="2"/>
                  </a:cubicBezTo>
                  <a:cubicBezTo>
                    <a:pt x="15" y="2"/>
                    <a:pt x="15" y="1"/>
                    <a:pt x="14" y="1"/>
                  </a:cubicBezTo>
                  <a:cubicBezTo>
                    <a:pt x="14" y="1"/>
                    <a:pt x="14" y="1"/>
                    <a:pt x="14" y="1"/>
                  </a:cubicBezTo>
                  <a:cubicBezTo>
                    <a:pt x="14" y="0"/>
                    <a:pt x="13" y="0"/>
                    <a:pt x="13" y="0"/>
                  </a:cubicBezTo>
                  <a:cubicBezTo>
                    <a:pt x="1" y="0"/>
                    <a:pt x="1" y="0"/>
                    <a:pt x="1" y="0"/>
                  </a:cubicBezTo>
                  <a:cubicBezTo>
                    <a:pt x="1" y="0"/>
                    <a:pt x="1" y="0"/>
                    <a:pt x="1"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366"/>
            <p:cNvSpPr>
              <a:spLocks noEditPoints="1"/>
            </p:cNvSpPr>
            <p:nvPr/>
          </p:nvSpPr>
          <p:spPr bwMode="auto">
            <a:xfrm>
              <a:off x="5773596" y="5551688"/>
              <a:ext cx="202796" cy="86190"/>
            </a:xfrm>
            <a:custGeom>
              <a:avLst/>
              <a:gdLst>
                <a:gd name="T0" fmla="*/ 4 w 17"/>
                <a:gd name="T1" fmla="*/ 5 h 7"/>
                <a:gd name="T2" fmla="*/ 5 w 17"/>
                <a:gd name="T3" fmla="*/ 3 h 7"/>
                <a:gd name="T4" fmla="*/ 14 w 17"/>
                <a:gd name="T5" fmla="*/ 3 h 7"/>
                <a:gd name="T6" fmla="*/ 13 w 17"/>
                <a:gd name="T7" fmla="*/ 5 h 7"/>
                <a:gd name="T8" fmla="*/ 4 w 17"/>
                <a:gd name="T9" fmla="*/ 5 h 7"/>
                <a:gd name="T10" fmla="*/ 15 w 17"/>
                <a:gd name="T11" fmla="*/ 0 h 7"/>
                <a:gd name="T12" fmla="*/ 3 w 17"/>
                <a:gd name="T13" fmla="*/ 0 h 7"/>
                <a:gd name="T14" fmla="*/ 2 w 17"/>
                <a:gd name="T15" fmla="*/ 2 h 7"/>
                <a:gd name="T16" fmla="*/ 1 w 17"/>
                <a:gd name="T17" fmla="*/ 5 h 7"/>
                <a:gd name="T18" fmla="*/ 1 w 17"/>
                <a:gd name="T19" fmla="*/ 7 h 7"/>
                <a:gd name="T20" fmla="*/ 2 w 17"/>
                <a:gd name="T21" fmla="*/ 7 h 7"/>
                <a:gd name="T22" fmla="*/ 14 w 17"/>
                <a:gd name="T23" fmla="*/ 7 h 7"/>
                <a:gd name="T24" fmla="*/ 15 w 17"/>
                <a:gd name="T25" fmla="*/ 7 h 7"/>
                <a:gd name="T26" fmla="*/ 16 w 17"/>
                <a:gd name="T27" fmla="*/ 6 h 7"/>
                <a:gd name="T28" fmla="*/ 16 w 17"/>
                <a:gd name="T29" fmla="*/ 5 h 7"/>
                <a:gd name="T30" fmla="*/ 16 w 17"/>
                <a:gd name="T31" fmla="*/ 2 h 7"/>
                <a:gd name="T32" fmla="*/ 16 w 17"/>
                <a:gd name="T33" fmla="*/ 1 h 7"/>
                <a:gd name="T34" fmla="*/ 15 w 17"/>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7">
                  <a:moveTo>
                    <a:pt x="4" y="5"/>
                  </a:moveTo>
                  <a:cubicBezTo>
                    <a:pt x="4" y="4"/>
                    <a:pt x="4" y="4"/>
                    <a:pt x="5" y="3"/>
                  </a:cubicBezTo>
                  <a:cubicBezTo>
                    <a:pt x="8" y="3"/>
                    <a:pt x="11" y="3"/>
                    <a:pt x="14" y="3"/>
                  </a:cubicBezTo>
                  <a:cubicBezTo>
                    <a:pt x="13" y="5"/>
                    <a:pt x="13" y="5"/>
                    <a:pt x="13" y="5"/>
                  </a:cubicBezTo>
                  <a:cubicBezTo>
                    <a:pt x="4" y="5"/>
                    <a:pt x="4" y="5"/>
                    <a:pt x="4" y="5"/>
                  </a:cubicBezTo>
                  <a:moveTo>
                    <a:pt x="15" y="0"/>
                  </a:moveTo>
                  <a:cubicBezTo>
                    <a:pt x="11" y="0"/>
                    <a:pt x="7" y="0"/>
                    <a:pt x="3" y="0"/>
                  </a:cubicBezTo>
                  <a:cubicBezTo>
                    <a:pt x="3" y="0"/>
                    <a:pt x="2" y="1"/>
                    <a:pt x="2" y="2"/>
                  </a:cubicBezTo>
                  <a:cubicBezTo>
                    <a:pt x="2" y="3"/>
                    <a:pt x="1" y="4"/>
                    <a:pt x="1" y="5"/>
                  </a:cubicBezTo>
                  <a:cubicBezTo>
                    <a:pt x="0" y="6"/>
                    <a:pt x="0" y="6"/>
                    <a:pt x="1" y="7"/>
                  </a:cubicBezTo>
                  <a:cubicBezTo>
                    <a:pt x="1" y="7"/>
                    <a:pt x="1" y="7"/>
                    <a:pt x="2" y="7"/>
                  </a:cubicBezTo>
                  <a:cubicBezTo>
                    <a:pt x="14" y="7"/>
                    <a:pt x="14" y="7"/>
                    <a:pt x="14" y="7"/>
                  </a:cubicBezTo>
                  <a:cubicBezTo>
                    <a:pt x="15" y="7"/>
                    <a:pt x="15" y="7"/>
                    <a:pt x="15" y="7"/>
                  </a:cubicBezTo>
                  <a:cubicBezTo>
                    <a:pt x="16" y="7"/>
                    <a:pt x="16" y="6"/>
                    <a:pt x="16" y="6"/>
                  </a:cubicBezTo>
                  <a:cubicBezTo>
                    <a:pt x="16" y="5"/>
                    <a:pt x="16" y="5"/>
                    <a:pt x="16" y="5"/>
                  </a:cubicBezTo>
                  <a:cubicBezTo>
                    <a:pt x="16" y="2"/>
                    <a:pt x="16" y="2"/>
                    <a:pt x="16" y="2"/>
                  </a:cubicBezTo>
                  <a:cubicBezTo>
                    <a:pt x="17" y="2"/>
                    <a:pt x="16" y="1"/>
                    <a:pt x="16" y="1"/>
                  </a:cubicBezTo>
                  <a:cubicBezTo>
                    <a:pt x="16" y="1"/>
                    <a:pt x="16" y="0"/>
                    <a:pt x="15"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367"/>
            <p:cNvSpPr>
              <a:spLocks noEditPoints="1"/>
            </p:cNvSpPr>
            <p:nvPr/>
          </p:nvSpPr>
          <p:spPr bwMode="auto">
            <a:xfrm>
              <a:off x="5565731" y="5566896"/>
              <a:ext cx="207868" cy="81119"/>
            </a:xfrm>
            <a:custGeom>
              <a:avLst/>
              <a:gdLst>
                <a:gd name="T0" fmla="*/ 3 w 17"/>
                <a:gd name="T1" fmla="*/ 4 h 7"/>
                <a:gd name="T2" fmla="*/ 4 w 17"/>
                <a:gd name="T3" fmla="*/ 2 h 7"/>
                <a:gd name="T4" fmla="*/ 13 w 17"/>
                <a:gd name="T5" fmla="*/ 2 h 7"/>
                <a:gd name="T6" fmla="*/ 13 w 17"/>
                <a:gd name="T7" fmla="*/ 2 h 7"/>
                <a:gd name="T8" fmla="*/ 13 w 17"/>
                <a:gd name="T9" fmla="*/ 4 h 7"/>
                <a:gd name="T10" fmla="*/ 3 w 17"/>
                <a:gd name="T11" fmla="*/ 4 h 7"/>
                <a:gd name="T12" fmla="*/ 15 w 17"/>
                <a:gd name="T13" fmla="*/ 0 h 7"/>
                <a:gd name="T14" fmla="*/ 3 w 17"/>
                <a:gd name="T15" fmla="*/ 0 h 7"/>
                <a:gd name="T16" fmla="*/ 2 w 17"/>
                <a:gd name="T17" fmla="*/ 1 h 7"/>
                <a:gd name="T18" fmla="*/ 0 w 17"/>
                <a:gd name="T19" fmla="*/ 5 h 7"/>
                <a:gd name="T20" fmla="*/ 0 w 17"/>
                <a:gd name="T21" fmla="*/ 6 h 7"/>
                <a:gd name="T22" fmla="*/ 1 w 17"/>
                <a:gd name="T23" fmla="*/ 7 h 7"/>
                <a:gd name="T24" fmla="*/ 14 w 17"/>
                <a:gd name="T25" fmla="*/ 7 h 7"/>
                <a:gd name="T26" fmla="*/ 15 w 17"/>
                <a:gd name="T27" fmla="*/ 6 h 7"/>
                <a:gd name="T28" fmla="*/ 15 w 17"/>
                <a:gd name="T29" fmla="*/ 5 h 7"/>
                <a:gd name="T30" fmla="*/ 15 w 17"/>
                <a:gd name="T31" fmla="*/ 4 h 7"/>
                <a:gd name="T32" fmla="*/ 17 w 17"/>
                <a:gd name="T33" fmla="*/ 1 h 7"/>
                <a:gd name="T34" fmla="*/ 16 w 17"/>
                <a:gd name="T35" fmla="*/ 0 h 7"/>
                <a:gd name="T36" fmla="*/ 15 w 1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7">
                  <a:moveTo>
                    <a:pt x="3" y="4"/>
                  </a:moveTo>
                  <a:cubicBezTo>
                    <a:pt x="3" y="3"/>
                    <a:pt x="4" y="3"/>
                    <a:pt x="4" y="2"/>
                  </a:cubicBezTo>
                  <a:cubicBezTo>
                    <a:pt x="7" y="2"/>
                    <a:pt x="10" y="2"/>
                    <a:pt x="13" y="2"/>
                  </a:cubicBezTo>
                  <a:cubicBezTo>
                    <a:pt x="13" y="2"/>
                    <a:pt x="13" y="2"/>
                    <a:pt x="13" y="2"/>
                  </a:cubicBezTo>
                  <a:cubicBezTo>
                    <a:pt x="13" y="3"/>
                    <a:pt x="13" y="3"/>
                    <a:pt x="13" y="4"/>
                  </a:cubicBezTo>
                  <a:cubicBezTo>
                    <a:pt x="3" y="4"/>
                    <a:pt x="3" y="4"/>
                    <a:pt x="3" y="4"/>
                  </a:cubicBezTo>
                  <a:moveTo>
                    <a:pt x="15" y="0"/>
                  </a:moveTo>
                  <a:cubicBezTo>
                    <a:pt x="11" y="0"/>
                    <a:pt x="7" y="0"/>
                    <a:pt x="3" y="0"/>
                  </a:cubicBezTo>
                  <a:cubicBezTo>
                    <a:pt x="2" y="0"/>
                    <a:pt x="2" y="0"/>
                    <a:pt x="2" y="1"/>
                  </a:cubicBezTo>
                  <a:cubicBezTo>
                    <a:pt x="1" y="2"/>
                    <a:pt x="1" y="3"/>
                    <a:pt x="0" y="5"/>
                  </a:cubicBezTo>
                  <a:cubicBezTo>
                    <a:pt x="0" y="5"/>
                    <a:pt x="0" y="6"/>
                    <a:pt x="0" y="6"/>
                  </a:cubicBezTo>
                  <a:cubicBezTo>
                    <a:pt x="0" y="6"/>
                    <a:pt x="1" y="7"/>
                    <a:pt x="1" y="7"/>
                  </a:cubicBezTo>
                  <a:cubicBezTo>
                    <a:pt x="14" y="7"/>
                    <a:pt x="14" y="7"/>
                    <a:pt x="14" y="7"/>
                  </a:cubicBezTo>
                  <a:cubicBezTo>
                    <a:pt x="15" y="7"/>
                    <a:pt x="15" y="6"/>
                    <a:pt x="15" y="6"/>
                  </a:cubicBezTo>
                  <a:cubicBezTo>
                    <a:pt x="15" y="6"/>
                    <a:pt x="15" y="5"/>
                    <a:pt x="15" y="5"/>
                  </a:cubicBezTo>
                  <a:cubicBezTo>
                    <a:pt x="15" y="4"/>
                    <a:pt x="15" y="4"/>
                    <a:pt x="15" y="4"/>
                  </a:cubicBezTo>
                  <a:cubicBezTo>
                    <a:pt x="16" y="3"/>
                    <a:pt x="16" y="2"/>
                    <a:pt x="17" y="1"/>
                  </a:cubicBezTo>
                  <a:cubicBezTo>
                    <a:pt x="17" y="1"/>
                    <a:pt x="17" y="0"/>
                    <a:pt x="16" y="0"/>
                  </a:cubicBezTo>
                  <a:cubicBezTo>
                    <a:pt x="16" y="0"/>
                    <a:pt x="16" y="0"/>
                    <a:pt x="15"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368"/>
            <p:cNvSpPr>
              <a:spLocks/>
            </p:cNvSpPr>
            <p:nvPr/>
          </p:nvSpPr>
          <p:spPr bwMode="auto">
            <a:xfrm>
              <a:off x="5099299" y="5830531"/>
              <a:ext cx="50699" cy="70979"/>
            </a:xfrm>
            <a:custGeom>
              <a:avLst/>
              <a:gdLst>
                <a:gd name="T0" fmla="*/ 3 w 4"/>
                <a:gd name="T1" fmla="*/ 0 h 6"/>
                <a:gd name="T2" fmla="*/ 2 w 4"/>
                <a:gd name="T3" fmla="*/ 1 h 6"/>
                <a:gd name="T4" fmla="*/ 2 w 4"/>
                <a:gd name="T5" fmla="*/ 2 h 6"/>
                <a:gd name="T6" fmla="*/ 1 w 4"/>
                <a:gd name="T7" fmla="*/ 4 h 6"/>
                <a:gd name="T8" fmla="*/ 1 w 4"/>
                <a:gd name="T9" fmla="*/ 5 h 6"/>
                <a:gd name="T10" fmla="*/ 1 w 4"/>
                <a:gd name="T11" fmla="*/ 6 h 6"/>
                <a:gd name="T12" fmla="*/ 2 w 4"/>
                <a:gd name="T13" fmla="*/ 6 h 6"/>
                <a:gd name="T14" fmla="*/ 2 w 4"/>
                <a:gd name="T15" fmla="*/ 5 h 6"/>
                <a:gd name="T16" fmla="*/ 3 w 4"/>
                <a:gd name="T17" fmla="*/ 4 h 6"/>
                <a:gd name="T18" fmla="*/ 4 w 4"/>
                <a:gd name="T19" fmla="*/ 2 h 6"/>
                <a:gd name="T20" fmla="*/ 4 w 4"/>
                <a:gd name="T21" fmla="*/ 1 h 6"/>
                <a:gd name="T22" fmla="*/ 3 w 4"/>
                <a:gd name="T23" fmla="*/ 0 h 6"/>
                <a:gd name="T24" fmla="*/ 3 w 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3" y="0"/>
                  </a:moveTo>
                  <a:cubicBezTo>
                    <a:pt x="2" y="0"/>
                    <a:pt x="2" y="0"/>
                    <a:pt x="2" y="1"/>
                  </a:cubicBezTo>
                  <a:cubicBezTo>
                    <a:pt x="2" y="1"/>
                    <a:pt x="2" y="1"/>
                    <a:pt x="2" y="2"/>
                  </a:cubicBezTo>
                  <a:cubicBezTo>
                    <a:pt x="2" y="3"/>
                    <a:pt x="1" y="3"/>
                    <a:pt x="1" y="4"/>
                  </a:cubicBezTo>
                  <a:cubicBezTo>
                    <a:pt x="1" y="4"/>
                    <a:pt x="1" y="4"/>
                    <a:pt x="1" y="5"/>
                  </a:cubicBezTo>
                  <a:cubicBezTo>
                    <a:pt x="0" y="5"/>
                    <a:pt x="1" y="6"/>
                    <a:pt x="1" y="6"/>
                  </a:cubicBezTo>
                  <a:cubicBezTo>
                    <a:pt x="2" y="6"/>
                    <a:pt x="2" y="6"/>
                    <a:pt x="2" y="6"/>
                  </a:cubicBezTo>
                  <a:cubicBezTo>
                    <a:pt x="2" y="5"/>
                    <a:pt x="2" y="5"/>
                    <a:pt x="2" y="5"/>
                  </a:cubicBezTo>
                  <a:cubicBezTo>
                    <a:pt x="3" y="5"/>
                    <a:pt x="3" y="5"/>
                    <a:pt x="3" y="4"/>
                  </a:cubicBezTo>
                  <a:cubicBezTo>
                    <a:pt x="3" y="4"/>
                    <a:pt x="3" y="3"/>
                    <a:pt x="4" y="2"/>
                  </a:cubicBezTo>
                  <a:cubicBezTo>
                    <a:pt x="4" y="2"/>
                    <a:pt x="4" y="1"/>
                    <a:pt x="4" y="1"/>
                  </a:cubicBezTo>
                  <a:cubicBezTo>
                    <a:pt x="4" y="0"/>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369"/>
            <p:cNvSpPr>
              <a:spLocks/>
            </p:cNvSpPr>
            <p:nvPr/>
          </p:nvSpPr>
          <p:spPr bwMode="auto">
            <a:xfrm>
              <a:off x="5170278" y="5840671"/>
              <a:ext cx="50699" cy="60839"/>
            </a:xfrm>
            <a:custGeom>
              <a:avLst/>
              <a:gdLst>
                <a:gd name="T0" fmla="*/ 3 w 4"/>
                <a:gd name="T1" fmla="*/ 0 h 5"/>
                <a:gd name="T2" fmla="*/ 2 w 4"/>
                <a:gd name="T3" fmla="*/ 0 h 5"/>
                <a:gd name="T4" fmla="*/ 1 w 4"/>
                <a:gd name="T5" fmla="*/ 1 h 5"/>
                <a:gd name="T6" fmla="*/ 0 w 4"/>
                <a:gd name="T7" fmla="*/ 3 h 5"/>
                <a:gd name="T8" fmla="*/ 0 w 4"/>
                <a:gd name="T9" fmla="*/ 4 h 5"/>
                <a:gd name="T10" fmla="*/ 1 w 4"/>
                <a:gd name="T11" fmla="*/ 5 h 5"/>
                <a:gd name="T12" fmla="*/ 1 w 4"/>
                <a:gd name="T13" fmla="*/ 5 h 5"/>
                <a:gd name="T14" fmla="*/ 2 w 4"/>
                <a:gd name="T15" fmla="*/ 4 h 5"/>
                <a:gd name="T16" fmla="*/ 2 w 4"/>
                <a:gd name="T17" fmla="*/ 3 h 5"/>
                <a:gd name="T18" fmla="*/ 4 w 4"/>
                <a:gd name="T19" fmla="*/ 1 h 5"/>
                <a:gd name="T20" fmla="*/ 4 w 4"/>
                <a:gd name="T21" fmla="*/ 1 h 5"/>
                <a:gd name="T22" fmla="*/ 3 w 4"/>
                <a:gd name="T23" fmla="*/ 0 h 5"/>
                <a:gd name="T24" fmla="*/ 3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3" y="0"/>
                  </a:moveTo>
                  <a:cubicBezTo>
                    <a:pt x="3" y="0"/>
                    <a:pt x="2" y="0"/>
                    <a:pt x="2" y="0"/>
                  </a:cubicBezTo>
                  <a:cubicBezTo>
                    <a:pt x="2" y="0"/>
                    <a:pt x="1" y="1"/>
                    <a:pt x="1" y="1"/>
                  </a:cubicBezTo>
                  <a:cubicBezTo>
                    <a:pt x="1" y="2"/>
                    <a:pt x="0" y="3"/>
                    <a:pt x="0" y="3"/>
                  </a:cubicBezTo>
                  <a:cubicBezTo>
                    <a:pt x="0" y="3"/>
                    <a:pt x="0" y="4"/>
                    <a:pt x="0" y="4"/>
                  </a:cubicBezTo>
                  <a:cubicBezTo>
                    <a:pt x="0" y="4"/>
                    <a:pt x="0" y="5"/>
                    <a:pt x="1" y="5"/>
                  </a:cubicBezTo>
                  <a:cubicBezTo>
                    <a:pt x="1" y="5"/>
                    <a:pt x="1" y="5"/>
                    <a:pt x="1" y="5"/>
                  </a:cubicBezTo>
                  <a:cubicBezTo>
                    <a:pt x="1" y="5"/>
                    <a:pt x="2" y="5"/>
                    <a:pt x="2" y="4"/>
                  </a:cubicBezTo>
                  <a:cubicBezTo>
                    <a:pt x="2" y="4"/>
                    <a:pt x="2" y="4"/>
                    <a:pt x="2" y="3"/>
                  </a:cubicBezTo>
                  <a:cubicBezTo>
                    <a:pt x="3" y="3"/>
                    <a:pt x="3" y="2"/>
                    <a:pt x="4" y="1"/>
                  </a:cubicBezTo>
                  <a:cubicBezTo>
                    <a:pt x="4" y="1"/>
                    <a:pt x="4" y="1"/>
                    <a:pt x="4" y="1"/>
                  </a:cubicBezTo>
                  <a:cubicBezTo>
                    <a:pt x="4" y="1"/>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70"/>
            <p:cNvSpPr>
              <a:spLocks/>
            </p:cNvSpPr>
            <p:nvPr/>
          </p:nvSpPr>
          <p:spPr bwMode="auto">
            <a:xfrm>
              <a:off x="5246325" y="5840671"/>
              <a:ext cx="45631" cy="60839"/>
            </a:xfrm>
            <a:custGeom>
              <a:avLst/>
              <a:gdLst>
                <a:gd name="T0" fmla="*/ 3 w 4"/>
                <a:gd name="T1" fmla="*/ 0 h 5"/>
                <a:gd name="T2" fmla="*/ 2 w 4"/>
                <a:gd name="T3" fmla="*/ 1 h 5"/>
                <a:gd name="T4" fmla="*/ 1 w 4"/>
                <a:gd name="T5" fmla="*/ 2 h 5"/>
                <a:gd name="T6" fmla="*/ 1 w 4"/>
                <a:gd name="T7" fmla="*/ 3 h 5"/>
                <a:gd name="T8" fmla="*/ 0 w 4"/>
                <a:gd name="T9" fmla="*/ 4 h 5"/>
                <a:gd name="T10" fmla="*/ 1 w 4"/>
                <a:gd name="T11" fmla="*/ 5 h 5"/>
                <a:gd name="T12" fmla="*/ 1 w 4"/>
                <a:gd name="T13" fmla="*/ 5 h 5"/>
                <a:gd name="T14" fmla="*/ 2 w 4"/>
                <a:gd name="T15" fmla="*/ 5 h 5"/>
                <a:gd name="T16" fmla="*/ 3 w 4"/>
                <a:gd name="T17" fmla="*/ 3 h 5"/>
                <a:gd name="T18" fmla="*/ 3 w 4"/>
                <a:gd name="T19" fmla="*/ 2 h 5"/>
                <a:gd name="T20" fmla="*/ 3 w 4"/>
                <a:gd name="T21" fmla="*/ 2 h 5"/>
                <a:gd name="T22" fmla="*/ 3 w 4"/>
                <a:gd name="T23" fmla="*/ 0 h 5"/>
                <a:gd name="T24" fmla="*/ 3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3" y="0"/>
                  </a:moveTo>
                  <a:cubicBezTo>
                    <a:pt x="2" y="0"/>
                    <a:pt x="2" y="0"/>
                    <a:pt x="2" y="1"/>
                  </a:cubicBezTo>
                  <a:cubicBezTo>
                    <a:pt x="1" y="2"/>
                    <a:pt x="1" y="2"/>
                    <a:pt x="1" y="2"/>
                  </a:cubicBezTo>
                  <a:cubicBezTo>
                    <a:pt x="1" y="3"/>
                    <a:pt x="1" y="3"/>
                    <a:pt x="1" y="3"/>
                  </a:cubicBezTo>
                  <a:cubicBezTo>
                    <a:pt x="0" y="4"/>
                    <a:pt x="0" y="4"/>
                    <a:pt x="0" y="4"/>
                  </a:cubicBezTo>
                  <a:cubicBezTo>
                    <a:pt x="0" y="4"/>
                    <a:pt x="0" y="5"/>
                    <a:pt x="1" y="5"/>
                  </a:cubicBezTo>
                  <a:cubicBezTo>
                    <a:pt x="1" y="5"/>
                    <a:pt x="1" y="5"/>
                    <a:pt x="1" y="5"/>
                  </a:cubicBezTo>
                  <a:cubicBezTo>
                    <a:pt x="2" y="5"/>
                    <a:pt x="2" y="5"/>
                    <a:pt x="2" y="5"/>
                  </a:cubicBezTo>
                  <a:cubicBezTo>
                    <a:pt x="3" y="3"/>
                    <a:pt x="3" y="3"/>
                    <a:pt x="3" y="3"/>
                  </a:cubicBezTo>
                  <a:cubicBezTo>
                    <a:pt x="3" y="2"/>
                    <a:pt x="3" y="2"/>
                    <a:pt x="3" y="2"/>
                  </a:cubicBezTo>
                  <a:cubicBezTo>
                    <a:pt x="3" y="2"/>
                    <a:pt x="3" y="2"/>
                    <a:pt x="3" y="2"/>
                  </a:cubicBezTo>
                  <a:cubicBezTo>
                    <a:pt x="4" y="1"/>
                    <a:pt x="3" y="0"/>
                    <a:pt x="3" y="0"/>
                  </a:cubicBezTo>
                  <a:cubicBezTo>
                    <a:pt x="3" y="0"/>
                    <a:pt x="3"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71"/>
            <p:cNvSpPr>
              <a:spLocks/>
            </p:cNvSpPr>
            <p:nvPr/>
          </p:nvSpPr>
          <p:spPr bwMode="auto">
            <a:xfrm>
              <a:off x="5337583" y="5840671"/>
              <a:ext cx="40559" cy="60839"/>
            </a:xfrm>
            <a:custGeom>
              <a:avLst/>
              <a:gdLst>
                <a:gd name="T0" fmla="*/ 2 w 3"/>
                <a:gd name="T1" fmla="*/ 0 h 5"/>
                <a:gd name="T2" fmla="*/ 1 w 3"/>
                <a:gd name="T3" fmla="*/ 0 h 5"/>
                <a:gd name="T4" fmla="*/ 1 w 3"/>
                <a:gd name="T5" fmla="*/ 2 h 5"/>
                <a:gd name="T6" fmla="*/ 0 w 3"/>
                <a:gd name="T7" fmla="*/ 3 h 5"/>
                <a:gd name="T8" fmla="*/ 0 w 3"/>
                <a:gd name="T9" fmla="*/ 4 h 5"/>
                <a:gd name="T10" fmla="*/ 0 w 3"/>
                <a:gd name="T11" fmla="*/ 5 h 5"/>
                <a:gd name="T12" fmla="*/ 1 w 3"/>
                <a:gd name="T13" fmla="*/ 5 h 5"/>
                <a:gd name="T14" fmla="*/ 2 w 3"/>
                <a:gd name="T15" fmla="*/ 5 h 5"/>
                <a:gd name="T16" fmla="*/ 2 w 3"/>
                <a:gd name="T17" fmla="*/ 3 h 5"/>
                <a:gd name="T18" fmla="*/ 3 w 3"/>
                <a:gd name="T19" fmla="*/ 1 h 5"/>
                <a:gd name="T20" fmla="*/ 3 w 3"/>
                <a:gd name="T21" fmla="*/ 1 h 5"/>
                <a:gd name="T22" fmla="*/ 3 w 3"/>
                <a:gd name="T23" fmla="*/ 0 h 5"/>
                <a:gd name="T24" fmla="*/ 2 w 3"/>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0"/>
                  </a:moveTo>
                  <a:cubicBezTo>
                    <a:pt x="2" y="0"/>
                    <a:pt x="1" y="0"/>
                    <a:pt x="1" y="0"/>
                  </a:cubicBezTo>
                  <a:cubicBezTo>
                    <a:pt x="1" y="2"/>
                    <a:pt x="1" y="2"/>
                    <a:pt x="1" y="2"/>
                  </a:cubicBezTo>
                  <a:cubicBezTo>
                    <a:pt x="0" y="3"/>
                    <a:pt x="0" y="3"/>
                    <a:pt x="0" y="3"/>
                  </a:cubicBezTo>
                  <a:cubicBezTo>
                    <a:pt x="0" y="4"/>
                    <a:pt x="0" y="4"/>
                    <a:pt x="0" y="4"/>
                  </a:cubicBezTo>
                  <a:cubicBezTo>
                    <a:pt x="0" y="4"/>
                    <a:pt x="0" y="5"/>
                    <a:pt x="0" y="5"/>
                  </a:cubicBezTo>
                  <a:cubicBezTo>
                    <a:pt x="1" y="5"/>
                    <a:pt x="1" y="5"/>
                    <a:pt x="1" y="5"/>
                  </a:cubicBezTo>
                  <a:cubicBezTo>
                    <a:pt x="1" y="5"/>
                    <a:pt x="1" y="5"/>
                    <a:pt x="2" y="5"/>
                  </a:cubicBezTo>
                  <a:cubicBezTo>
                    <a:pt x="2" y="3"/>
                    <a:pt x="2" y="3"/>
                    <a:pt x="2" y="3"/>
                  </a:cubicBezTo>
                  <a:cubicBezTo>
                    <a:pt x="3" y="1"/>
                    <a:pt x="3" y="1"/>
                    <a:pt x="3" y="1"/>
                  </a:cubicBezTo>
                  <a:cubicBezTo>
                    <a:pt x="3" y="1"/>
                    <a:pt x="3" y="1"/>
                    <a:pt x="3" y="1"/>
                  </a:cubicBezTo>
                  <a:cubicBezTo>
                    <a:pt x="3" y="1"/>
                    <a:pt x="3" y="0"/>
                    <a:pt x="3" y="0"/>
                  </a:cubicBezTo>
                  <a:cubicBezTo>
                    <a:pt x="2" y="0"/>
                    <a:pt x="2" y="0"/>
                    <a:pt x="2"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372"/>
            <p:cNvSpPr>
              <a:spLocks/>
            </p:cNvSpPr>
            <p:nvPr/>
          </p:nvSpPr>
          <p:spPr bwMode="auto">
            <a:xfrm>
              <a:off x="5423773" y="5840671"/>
              <a:ext cx="35491" cy="70979"/>
            </a:xfrm>
            <a:custGeom>
              <a:avLst/>
              <a:gdLst>
                <a:gd name="T0" fmla="*/ 2 w 3"/>
                <a:gd name="T1" fmla="*/ 0 h 6"/>
                <a:gd name="T2" fmla="*/ 1 w 3"/>
                <a:gd name="T3" fmla="*/ 1 h 6"/>
                <a:gd name="T4" fmla="*/ 1 w 3"/>
                <a:gd name="T5" fmla="*/ 1 h 6"/>
                <a:gd name="T6" fmla="*/ 0 w 3"/>
                <a:gd name="T7" fmla="*/ 3 h 6"/>
                <a:gd name="T8" fmla="*/ 0 w 3"/>
                <a:gd name="T9" fmla="*/ 5 h 6"/>
                <a:gd name="T10" fmla="*/ 0 w 3"/>
                <a:gd name="T11" fmla="*/ 6 h 6"/>
                <a:gd name="T12" fmla="*/ 1 w 3"/>
                <a:gd name="T13" fmla="*/ 6 h 6"/>
                <a:gd name="T14" fmla="*/ 1 w 3"/>
                <a:gd name="T15" fmla="*/ 6 h 6"/>
                <a:gd name="T16" fmla="*/ 1 w 3"/>
                <a:gd name="T17" fmla="*/ 6 h 6"/>
                <a:gd name="T18" fmla="*/ 2 w 3"/>
                <a:gd name="T19" fmla="*/ 5 h 6"/>
                <a:gd name="T20" fmla="*/ 2 w 3"/>
                <a:gd name="T21" fmla="*/ 3 h 6"/>
                <a:gd name="T22" fmla="*/ 3 w 3"/>
                <a:gd name="T23" fmla="*/ 1 h 6"/>
                <a:gd name="T24" fmla="*/ 3 w 3"/>
                <a:gd name="T25" fmla="*/ 1 h 6"/>
                <a:gd name="T26" fmla="*/ 2 w 3"/>
                <a:gd name="T27" fmla="*/ 0 h 6"/>
                <a:gd name="T28" fmla="*/ 2 w 3"/>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2" y="0"/>
                  </a:moveTo>
                  <a:cubicBezTo>
                    <a:pt x="2" y="0"/>
                    <a:pt x="1" y="0"/>
                    <a:pt x="1" y="1"/>
                  </a:cubicBezTo>
                  <a:cubicBezTo>
                    <a:pt x="1" y="1"/>
                    <a:pt x="1" y="1"/>
                    <a:pt x="1" y="1"/>
                  </a:cubicBezTo>
                  <a:cubicBezTo>
                    <a:pt x="0" y="3"/>
                    <a:pt x="0" y="3"/>
                    <a:pt x="0" y="3"/>
                  </a:cubicBezTo>
                  <a:cubicBezTo>
                    <a:pt x="0" y="5"/>
                    <a:pt x="0" y="5"/>
                    <a:pt x="0" y="5"/>
                  </a:cubicBezTo>
                  <a:cubicBezTo>
                    <a:pt x="0" y="5"/>
                    <a:pt x="0" y="6"/>
                    <a:pt x="0" y="6"/>
                  </a:cubicBezTo>
                  <a:cubicBezTo>
                    <a:pt x="0" y="6"/>
                    <a:pt x="0" y="6"/>
                    <a:pt x="1" y="6"/>
                  </a:cubicBezTo>
                  <a:cubicBezTo>
                    <a:pt x="1" y="6"/>
                    <a:pt x="1" y="6"/>
                    <a:pt x="1" y="6"/>
                  </a:cubicBezTo>
                  <a:cubicBezTo>
                    <a:pt x="1" y="6"/>
                    <a:pt x="1" y="6"/>
                    <a:pt x="1" y="6"/>
                  </a:cubicBezTo>
                  <a:cubicBezTo>
                    <a:pt x="1" y="6"/>
                    <a:pt x="2" y="5"/>
                    <a:pt x="2" y="5"/>
                  </a:cubicBezTo>
                  <a:cubicBezTo>
                    <a:pt x="2" y="3"/>
                    <a:pt x="2" y="3"/>
                    <a:pt x="2" y="3"/>
                  </a:cubicBezTo>
                  <a:cubicBezTo>
                    <a:pt x="3" y="1"/>
                    <a:pt x="3" y="1"/>
                    <a:pt x="3" y="1"/>
                  </a:cubicBezTo>
                  <a:cubicBezTo>
                    <a:pt x="3" y="1"/>
                    <a:pt x="3" y="1"/>
                    <a:pt x="3" y="1"/>
                  </a:cubicBezTo>
                  <a:cubicBezTo>
                    <a:pt x="3" y="1"/>
                    <a:pt x="3" y="0"/>
                    <a:pt x="2" y="0"/>
                  </a:cubicBezTo>
                  <a:cubicBezTo>
                    <a:pt x="2" y="0"/>
                    <a:pt x="2" y="0"/>
                    <a:pt x="2"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373"/>
            <p:cNvSpPr>
              <a:spLocks/>
            </p:cNvSpPr>
            <p:nvPr/>
          </p:nvSpPr>
          <p:spPr bwMode="auto">
            <a:xfrm>
              <a:off x="5509960" y="5840671"/>
              <a:ext cx="55771" cy="70979"/>
            </a:xfrm>
            <a:custGeom>
              <a:avLst/>
              <a:gdLst>
                <a:gd name="T0" fmla="*/ 3 w 5"/>
                <a:gd name="T1" fmla="*/ 0 h 6"/>
                <a:gd name="T2" fmla="*/ 3 w 5"/>
                <a:gd name="T3" fmla="*/ 0 h 6"/>
                <a:gd name="T4" fmla="*/ 2 w 5"/>
                <a:gd name="T5" fmla="*/ 1 h 6"/>
                <a:gd name="T6" fmla="*/ 1 w 5"/>
                <a:gd name="T7" fmla="*/ 3 h 6"/>
                <a:gd name="T8" fmla="*/ 0 w 5"/>
                <a:gd name="T9" fmla="*/ 5 h 6"/>
                <a:gd name="T10" fmla="*/ 0 w 5"/>
                <a:gd name="T11" fmla="*/ 6 h 6"/>
                <a:gd name="T12" fmla="*/ 1 w 5"/>
                <a:gd name="T13" fmla="*/ 6 h 6"/>
                <a:gd name="T14" fmla="*/ 1 w 5"/>
                <a:gd name="T15" fmla="*/ 6 h 6"/>
                <a:gd name="T16" fmla="*/ 2 w 5"/>
                <a:gd name="T17" fmla="*/ 6 h 6"/>
                <a:gd name="T18" fmla="*/ 2 w 5"/>
                <a:gd name="T19" fmla="*/ 6 h 6"/>
                <a:gd name="T20" fmla="*/ 3 w 5"/>
                <a:gd name="T21" fmla="*/ 3 h 6"/>
                <a:gd name="T22" fmla="*/ 4 w 5"/>
                <a:gd name="T23" fmla="*/ 1 h 6"/>
                <a:gd name="T24" fmla="*/ 4 w 5"/>
                <a:gd name="T25" fmla="*/ 1 h 6"/>
                <a:gd name="T26" fmla="*/ 4 w 5"/>
                <a:gd name="T27" fmla="*/ 0 h 6"/>
                <a:gd name="T28" fmla="*/ 3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3" y="0"/>
                  </a:moveTo>
                  <a:cubicBezTo>
                    <a:pt x="3" y="0"/>
                    <a:pt x="3" y="0"/>
                    <a:pt x="3" y="0"/>
                  </a:cubicBezTo>
                  <a:cubicBezTo>
                    <a:pt x="2" y="0"/>
                    <a:pt x="2" y="1"/>
                    <a:pt x="2" y="1"/>
                  </a:cubicBezTo>
                  <a:cubicBezTo>
                    <a:pt x="1" y="2"/>
                    <a:pt x="1" y="3"/>
                    <a:pt x="1" y="3"/>
                  </a:cubicBezTo>
                  <a:cubicBezTo>
                    <a:pt x="0" y="4"/>
                    <a:pt x="0" y="4"/>
                    <a:pt x="0" y="5"/>
                  </a:cubicBezTo>
                  <a:cubicBezTo>
                    <a:pt x="0" y="5"/>
                    <a:pt x="0" y="6"/>
                    <a:pt x="0" y="6"/>
                  </a:cubicBezTo>
                  <a:cubicBezTo>
                    <a:pt x="0" y="6"/>
                    <a:pt x="1" y="6"/>
                    <a:pt x="1" y="6"/>
                  </a:cubicBezTo>
                  <a:cubicBezTo>
                    <a:pt x="1" y="6"/>
                    <a:pt x="1" y="6"/>
                    <a:pt x="1" y="6"/>
                  </a:cubicBezTo>
                  <a:cubicBezTo>
                    <a:pt x="1" y="6"/>
                    <a:pt x="2" y="6"/>
                    <a:pt x="2" y="6"/>
                  </a:cubicBezTo>
                  <a:cubicBezTo>
                    <a:pt x="2" y="6"/>
                    <a:pt x="2" y="6"/>
                    <a:pt x="2" y="6"/>
                  </a:cubicBezTo>
                  <a:cubicBezTo>
                    <a:pt x="2" y="5"/>
                    <a:pt x="2" y="4"/>
                    <a:pt x="3" y="3"/>
                  </a:cubicBezTo>
                  <a:cubicBezTo>
                    <a:pt x="3" y="3"/>
                    <a:pt x="4" y="2"/>
                    <a:pt x="4" y="1"/>
                  </a:cubicBezTo>
                  <a:cubicBezTo>
                    <a:pt x="4" y="1"/>
                    <a:pt x="4" y="1"/>
                    <a:pt x="4" y="1"/>
                  </a:cubicBezTo>
                  <a:cubicBezTo>
                    <a:pt x="5" y="1"/>
                    <a:pt x="4" y="0"/>
                    <a:pt x="4" y="0"/>
                  </a:cubicBezTo>
                  <a:cubicBezTo>
                    <a:pt x="4" y="0"/>
                    <a:pt x="4"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374"/>
            <p:cNvSpPr>
              <a:spLocks/>
            </p:cNvSpPr>
            <p:nvPr/>
          </p:nvSpPr>
          <p:spPr bwMode="auto">
            <a:xfrm>
              <a:off x="5626570" y="5840671"/>
              <a:ext cx="35491" cy="70979"/>
            </a:xfrm>
            <a:custGeom>
              <a:avLst/>
              <a:gdLst>
                <a:gd name="T0" fmla="*/ 2 w 3"/>
                <a:gd name="T1" fmla="*/ 0 h 6"/>
                <a:gd name="T2" fmla="*/ 2 w 3"/>
                <a:gd name="T3" fmla="*/ 1 h 6"/>
                <a:gd name="T4" fmla="*/ 1 w 3"/>
                <a:gd name="T5" fmla="*/ 1 h 6"/>
                <a:gd name="T6" fmla="*/ 0 w 3"/>
                <a:gd name="T7" fmla="*/ 3 h 6"/>
                <a:gd name="T8" fmla="*/ 0 w 3"/>
                <a:gd name="T9" fmla="*/ 4 h 6"/>
                <a:gd name="T10" fmla="*/ 0 w 3"/>
                <a:gd name="T11" fmla="*/ 6 h 6"/>
                <a:gd name="T12" fmla="*/ 0 w 3"/>
                <a:gd name="T13" fmla="*/ 6 h 6"/>
                <a:gd name="T14" fmla="*/ 1 w 3"/>
                <a:gd name="T15" fmla="*/ 6 h 6"/>
                <a:gd name="T16" fmla="*/ 2 w 3"/>
                <a:gd name="T17" fmla="*/ 6 h 6"/>
                <a:gd name="T18" fmla="*/ 2 w 3"/>
                <a:gd name="T19" fmla="*/ 6 h 6"/>
                <a:gd name="T20" fmla="*/ 2 w 3"/>
                <a:gd name="T21" fmla="*/ 4 h 6"/>
                <a:gd name="T22" fmla="*/ 3 w 3"/>
                <a:gd name="T23" fmla="*/ 3 h 6"/>
                <a:gd name="T24" fmla="*/ 3 w 3"/>
                <a:gd name="T25" fmla="*/ 2 h 6"/>
                <a:gd name="T26" fmla="*/ 3 w 3"/>
                <a:gd name="T27" fmla="*/ 1 h 6"/>
                <a:gd name="T28" fmla="*/ 3 w 3"/>
                <a:gd name="T29" fmla="*/ 1 h 6"/>
                <a:gd name="T30" fmla="*/ 2 w 3"/>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6">
                  <a:moveTo>
                    <a:pt x="2" y="0"/>
                  </a:moveTo>
                  <a:cubicBezTo>
                    <a:pt x="2" y="0"/>
                    <a:pt x="2" y="1"/>
                    <a:pt x="2" y="1"/>
                  </a:cubicBezTo>
                  <a:cubicBezTo>
                    <a:pt x="2" y="1"/>
                    <a:pt x="1" y="1"/>
                    <a:pt x="1" y="1"/>
                  </a:cubicBezTo>
                  <a:cubicBezTo>
                    <a:pt x="1" y="2"/>
                    <a:pt x="1" y="3"/>
                    <a:pt x="0" y="3"/>
                  </a:cubicBezTo>
                  <a:cubicBezTo>
                    <a:pt x="0" y="4"/>
                    <a:pt x="0" y="4"/>
                    <a:pt x="0" y="4"/>
                  </a:cubicBezTo>
                  <a:cubicBezTo>
                    <a:pt x="0" y="5"/>
                    <a:pt x="0" y="5"/>
                    <a:pt x="0" y="6"/>
                  </a:cubicBezTo>
                  <a:cubicBezTo>
                    <a:pt x="0" y="6"/>
                    <a:pt x="0" y="6"/>
                    <a:pt x="0" y="6"/>
                  </a:cubicBezTo>
                  <a:cubicBezTo>
                    <a:pt x="1" y="6"/>
                    <a:pt x="1" y="6"/>
                    <a:pt x="1" y="6"/>
                  </a:cubicBezTo>
                  <a:cubicBezTo>
                    <a:pt x="2" y="6"/>
                    <a:pt x="2" y="6"/>
                    <a:pt x="2" y="6"/>
                  </a:cubicBezTo>
                  <a:cubicBezTo>
                    <a:pt x="2" y="6"/>
                    <a:pt x="2" y="6"/>
                    <a:pt x="2" y="6"/>
                  </a:cubicBezTo>
                  <a:cubicBezTo>
                    <a:pt x="2" y="5"/>
                    <a:pt x="2" y="5"/>
                    <a:pt x="2" y="4"/>
                  </a:cubicBezTo>
                  <a:cubicBezTo>
                    <a:pt x="2" y="4"/>
                    <a:pt x="2" y="4"/>
                    <a:pt x="3" y="3"/>
                  </a:cubicBezTo>
                  <a:cubicBezTo>
                    <a:pt x="3" y="3"/>
                    <a:pt x="3" y="2"/>
                    <a:pt x="3" y="2"/>
                  </a:cubicBezTo>
                  <a:cubicBezTo>
                    <a:pt x="3" y="2"/>
                    <a:pt x="3" y="2"/>
                    <a:pt x="3" y="1"/>
                  </a:cubicBezTo>
                  <a:cubicBezTo>
                    <a:pt x="3" y="1"/>
                    <a:pt x="3" y="1"/>
                    <a:pt x="3" y="1"/>
                  </a:cubicBezTo>
                  <a:cubicBezTo>
                    <a:pt x="3" y="0"/>
                    <a:pt x="3" y="0"/>
                    <a:pt x="2"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375"/>
            <p:cNvSpPr>
              <a:spLocks/>
            </p:cNvSpPr>
            <p:nvPr/>
          </p:nvSpPr>
          <p:spPr bwMode="auto">
            <a:xfrm>
              <a:off x="5738108" y="5830531"/>
              <a:ext cx="55771" cy="81119"/>
            </a:xfrm>
            <a:custGeom>
              <a:avLst/>
              <a:gdLst>
                <a:gd name="T0" fmla="*/ 4 w 5"/>
                <a:gd name="T1" fmla="*/ 0 h 7"/>
                <a:gd name="T2" fmla="*/ 3 w 5"/>
                <a:gd name="T3" fmla="*/ 0 h 7"/>
                <a:gd name="T4" fmla="*/ 2 w 5"/>
                <a:gd name="T5" fmla="*/ 2 h 7"/>
                <a:gd name="T6" fmla="*/ 1 w 5"/>
                <a:gd name="T7" fmla="*/ 4 h 7"/>
                <a:gd name="T8" fmla="*/ 0 w 5"/>
                <a:gd name="T9" fmla="*/ 6 h 7"/>
                <a:gd name="T10" fmla="*/ 0 w 5"/>
                <a:gd name="T11" fmla="*/ 7 h 7"/>
                <a:gd name="T12" fmla="*/ 1 w 5"/>
                <a:gd name="T13" fmla="*/ 7 h 7"/>
                <a:gd name="T14" fmla="*/ 1 w 5"/>
                <a:gd name="T15" fmla="*/ 7 h 7"/>
                <a:gd name="T16" fmla="*/ 2 w 5"/>
                <a:gd name="T17" fmla="*/ 7 h 7"/>
                <a:gd name="T18" fmla="*/ 2 w 5"/>
                <a:gd name="T19" fmla="*/ 6 h 7"/>
                <a:gd name="T20" fmla="*/ 3 w 5"/>
                <a:gd name="T21" fmla="*/ 4 h 7"/>
                <a:gd name="T22" fmla="*/ 4 w 5"/>
                <a:gd name="T23" fmla="*/ 2 h 7"/>
                <a:gd name="T24" fmla="*/ 5 w 5"/>
                <a:gd name="T25" fmla="*/ 1 h 7"/>
                <a:gd name="T26" fmla="*/ 4 w 5"/>
                <a:gd name="T27" fmla="*/ 0 h 7"/>
                <a:gd name="T28" fmla="*/ 4 w 5"/>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4" y="0"/>
                  </a:moveTo>
                  <a:cubicBezTo>
                    <a:pt x="4" y="0"/>
                    <a:pt x="3" y="0"/>
                    <a:pt x="3" y="0"/>
                  </a:cubicBezTo>
                  <a:cubicBezTo>
                    <a:pt x="2" y="1"/>
                    <a:pt x="2" y="2"/>
                    <a:pt x="2" y="2"/>
                  </a:cubicBezTo>
                  <a:cubicBezTo>
                    <a:pt x="1" y="3"/>
                    <a:pt x="1" y="3"/>
                    <a:pt x="1" y="4"/>
                  </a:cubicBezTo>
                  <a:cubicBezTo>
                    <a:pt x="0" y="5"/>
                    <a:pt x="0" y="5"/>
                    <a:pt x="0" y="6"/>
                  </a:cubicBezTo>
                  <a:cubicBezTo>
                    <a:pt x="0" y="6"/>
                    <a:pt x="0" y="6"/>
                    <a:pt x="0" y="7"/>
                  </a:cubicBezTo>
                  <a:cubicBezTo>
                    <a:pt x="0" y="7"/>
                    <a:pt x="1" y="7"/>
                    <a:pt x="1" y="7"/>
                  </a:cubicBezTo>
                  <a:cubicBezTo>
                    <a:pt x="1" y="7"/>
                    <a:pt x="1" y="7"/>
                    <a:pt x="1" y="7"/>
                  </a:cubicBezTo>
                  <a:cubicBezTo>
                    <a:pt x="1" y="7"/>
                    <a:pt x="1" y="7"/>
                    <a:pt x="2" y="7"/>
                  </a:cubicBezTo>
                  <a:cubicBezTo>
                    <a:pt x="2" y="7"/>
                    <a:pt x="2" y="6"/>
                    <a:pt x="2" y="6"/>
                  </a:cubicBezTo>
                  <a:cubicBezTo>
                    <a:pt x="2" y="6"/>
                    <a:pt x="2" y="5"/>
                    <a:pt x="3" y="4"/>
                  </a:cubicBezTo>
                  <a:cubicBezTo>
                    <a:pt x="3" y="3"/>
                    <a:pt x="3" y="3"/>
                    <a:pt x="4" y="2"/>
                  </a:cubicBezTo>
                  <a:cubicBezTo>
                    <a:pt x="4" y="2"/>
                    <a:pt x="4" y="2"/>
                    <a:pt x="5" y="1"/>
                  </a:cubicBezTo>
                  <a:cubicBezTo>
                    <a:pt x="5" y="1"/>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376"/>
            <p:cNvSpPr>
              <a:spLocks/>
            </p:cNvSpPr>
            <p:nvPr/>
          </p:nvSpPr>
          <p:spPr bwMode="auto">
            <a:xfrm>
              <a:off x="5844574" y="5830531"/>
              <a:ext cx="45631" cy="81119"/>
            </a:xfrm>
            <a:custGeom>
              <a:avLst/>
              <a:gdLst>
                <a:gd name="T0" fmla="*/ 3 w 4"/>
                <a:gd name="T1" fmla="*/ 0 h 7"/>
                <a:gd name="T2" fmla="*/ 2 w 4"/>
                <a:gd name="T3" fmla="*/ 1 h 7"/>
                <a:gd name="T4" fmla="*/ 2 w 4"/>
                <a:gd name="T5" fmla="*/ 2 h 7"/>
                <a:gd name="T6" fmla="*/ 0 w 4"/>
                <a:gd name="T7" fmla="*/ 4 h 7"/>
                <a:gd name="T8" fmla="*/ 0 w 4"/>
                <a:gd name="T9" fmla="*/ 5 h 7"/>
                <a:gd name="T10" fmla="*/ 0 w 4"/>
                <a:gd name="T11" fmla="*/ 6 h 7"/>
                <a:gd name="T12" fmla="*/ 1 w 4"/>
                <a:gd name="T13" fmla="*/ 7 h 7"/>
                <a:gd name="T14" fmla="*/ 2 w 4"/>
                <a:gd name="T15" fmla="*/ 6 h 7"/>
                <a:gd name="T16" fmla="*/ 3 w 4"/>
                <a:gd name="T17" fmla="*/ 4 h 7"/>
                <a:gd name="T18" fmla="*/ 4 w 4"/>
                <a:gd name="T19" fmla="*/ 2 h 7"/>
                <a:gd name="T20" fmla="*/ 4 w 4"/>
                <a:gd name="T21" fmla="*/ 2 h 7"/>
                <a:gd name="T22" fmla="*/ 4 w 4"/>
                <a:gd name="T23" fmla="*/ 1 h 7"/>
                <a:gd name="T24" fmla="*/ 3 w 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3" y="0"/>
                  </a:moveTo>
                  <a:cubicBezTo>
                    <a:pt x="3" y="0"/>
                    <a:pt x="2" y="1"/>
                    <a:pt x="2" y="1"/>
                  </a:cubicBezTo>
                  <a:cubicBezTo>
                    <a:pt x="2" y="2"/>
                    <a:pt x="2" y="2"/>
                    <a:pt x="2" y="2"/>
                  </a:cubicBezTo>
                  <a:cubicBezTo>
                    <a:pt x="0" y="4"/>
                    <a:pt x="0" y="4"/>
                    <a:pt x="0" y="4"/>
                  </a:cubicBezTo>
                  <a:cubicBezTo>
                    <a:pt x="0" y="5"/>
                    <a:pt x="0" y="5"/>
                    <a:pt x="0" y="5"/>
                  </a:cubicBezTo>
                  <a:cubicBezTo>
                    <a:pt x="0" y="6"/>
                    <a:pt x="0" y="6"/>
                    <a:pt x="0" y="6"/>
                  </a:cubicBezTo>
                  <a:cubicBezTo>
                    <a:pt x="1" y="7"/>
                    <a:pt x="1" y="7"/>
                    <a:pt x="1" y="7"/>
                  </a:cubicBezTo>
                  <a:cubicBezTo>
                    <a:pt x="2" y="6"/>
                    <a:pt x="2" y="6"/>
                    <a:pt x="2" y="6"/>
                  </a:cubicBezTo>
                  <a:cubicBezTo>
                    <a:pt x="3" y="4"/>
                    <a:pt x="3" y="4"/>
                    <a:pt x="3" y="4"/>
                  </a:cubicBezTo>
                  <a:cubicBezTo>
                    <a:pt x="4" y="2"/>
                    <a:pt x="4" y="2"/>
                    <a:pt x="4" y="2"/>
                  </a:cubicBezTo>
                  <a:cubicBezTo>
                    <a:pt x="4" y="2"/>
                    <a:pt x="4" y="2"/>
                    <a:pt x="4" y="2"/>
                  </a:cubicBezTo>
                  <a:cubicBezTo>
                    <a:pt x="4" y="1"/>
                    <a:pt x="4" y="1"/>
                    <a:pt x="4" y="1"/>
                  </a:cubicBezTo>
                  <a:cubicBezTo>
                    <a:pt x="3" y="1"/>
                    <a:pt x="3"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377"/>
            <p:cNvSpPr>
              <a:spLocks/>
            </p:cNvSpPr>
            <p:nvPr/>
          </p:nvSpPr>
          <p:spPr bwMode="auto">
            <a:xfrm>
              <a:off x="5905413" y="5855882"/>
              <a:ext cx="45631" cy="55771"/>
            </a:xfrm>
            <a:custGeom>
              <a:avLst/>
              <a:gdLst>
                <a:gd name="T0" fmla="*/ 3 w 4"/>
                <a:gd name="T1" fmla="*/ 0 h 5"/>
                <a:gd name="T2" fmla="*/ 2 w 4"/>
                <a:gd name="T3" fmla="*/ 0 h 5"/>
                <a:gd name="T4" fmla="*/ 2 w 4"/>
                <a:gd name="T5" fmla="*/ 0 h 5"/>
                <a:gd name="T6" fmla="*/ 1 w 4"/>
                <a:gd name="T7" fmla="*/ 2 h 5"/>
                <a:gd name="T8" fmla="*/ 0 w 4"/>
                <a:gd name="T9" fmla="*/ 4 h 5"/>
                <a:gd name="T10" fmla="*/ 0 w 4"/>
                <a:gd name="T11" fmla="*/ 5 h 5"/>
                <a:gd name="T12" fmla="*/ 1 w 4"/>
                <a:gd name="T13" fmla="*/ 5 h 5"/>
                <a:gd name="T14" fmla="*/ 2 w 4"/>
                <a:gd name="T15" fmla="*/ 5 h 5"/>
                <a:gd name="T16" fmla="*/ 2 w 4"/>
                <a:gd name="T17" fmla="*/ 4 h 5"/>
                <a:gd name="T18" fmla="*/ 3 w 4"/>
                <a:gd name="T19" fmla="*/ 2 h 5"/>
                <a:gd name="T20" fmla="*/ 3 w 4"/>
                <a:gd name="T21" fmla="*/ 2 h 5"/>
                <a:gd name="T22" fmla="*/ 4 w 4"/>
                <a:gd name="T23" fmla="*/ 0 h 5"/>
                <a:gd name="T24" fmla="*/ 3 w 4"/>
                <a:gd name="T25" fmla="*/ 0 h 5"/>
                <a:gd name="T26" fmla="*/ 3 w 4"/>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3" y="0"/>
                  </a:moveTo>
                  <a:cubicBezTo>
                    <a:pt x="3" y="0"/>
                    <a:pt x="2" y="0"/>
                    <a:pt x="2" y="0"/>
                  </a:cubicBezTo>
                  <a:cubicBezTo>
                    <a:pt x="2" y="0"/>
                    <a:pt x="2" y="0"/>
                    <a:pt x="2" y="0"/>
                  </a:cubicBezTo>
                  <a:cubicBezTo>
                    <a:pt x="1" y="1"/>
                    <a:pt x="1" y="1"/>
                    <a:pt x="1" y="2"/>
                  </a:cubicBezTo>
                  <a:cubicBezTo>
                    <a:pt x="0" y="3"/>
                    <a:pt x="0" y="3"/>
                    <a:pt x="0" y="4"/>
                  </a:cubicBezTo>
                  <a:cubicBezTo>
                    <a:pt x="0" y="4"/>
                    <a:pt x="0" y="4"/>
                    <a:pt x="0" y="5"/>
                  </a:cubicBezTo>
                  <a:cubicBezTo>
                    <a:pt x="1" y="5"/>
                    <a:pt x="1" y="5"/>
                    <a:pt x="1" y="5"/>
                  </a:cubicBezTo>
                  <a:cubicBezTo>
                    <a:pt x="1" y="5"/>
                    <a:pt x="1" y="5"/>
                    <a:pt x="2" y="5"/>
                  </a:cubicBezTo>
                  <a:cubicBezTo>
                    <a:pt x="2" y="5"/>
                    <a:pt x="2" y="4"/>
                    <a:pt x="2" y="4"/>
                  </a:cubicBezTo>
                  <a:cubicBezTo>
                    <a:pt x="2" y="3"/>
                    <a:pt x="2" y="3"/>
                    <a:pt x="3" y="2"/>
                  </a:cubicBezTo>
                  <a:cubicBezTo>
                    <a:pt x="3" y="2"/>
                    <a:pt x="3" y="2"/>
                    <a:pt x="3" y="2"/>
                  </a:cubicBezTo>
                  <a:cubicBezTo>
                    <a:pt x="4" y="1"/>
                    <a:pt x="4" y="1"/>
                    <a:pt x="4" y="0"/>
                  </a:cubicBezTo>
                  <a:cubicBezTo>
                    <a:pt x="4" y="0"/>
                    <a:pt x="3" y="0"/>
                    <a:pt x="3" y="0"/>
                  </a:cubicBezTo>
                  <a:cubicBezTo>
                    <a:pt x="3" y="0"/>
                    <a:pt x="3"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378"/>
            <p:cNvSpPr>
              <a:spLocks/>
            </p:cNvSpPr>
            <p:nvPr/>
          </p:nvSpPr>
          <p:spPr bwMode="auto">
            <a:xfrm>
              <a:off x="5976392" y="5830531"/>
              <a:ext cx="60839" cy="81119"/>
            </a:xfrm>
            <a:custGeom>
              <a:avLst/>
              <a:gdLst>
                <a:gd name="T0" fmla="*/ 4 w 5"/>
                <a:gd name="T1" fmla="*/ 0 h 7"/>
                <a:gd name="T2" fmla="*/ 3 w 5"/>
                <a:gd name="T3" fmla="*/ 1 h 7"/>
                <a:gd name="T4" fmla="*/ 2 w 5"/>
                <a:gd name="T5" fmla="*/ 2 h 7"/>
                <a:gd name="T6" fmla="*/ 1 w 5"/>
                <a:gd name="T7" fmla="*/ 4 h 7"/>
                <a:gd name="T8" fmla="*/ 1 w 5"/>
                <a:gd name="T9" fmla="*/ 5 h 7"/>
                <a:gd name="T10" fmla="*/ 1 w 5"/>
                <a:gd name="T11" fmla="*/ 7 h 7"/>
                <a:gd name="T12" fmla="*/ 1 w 5"/>
                <a:gd name="T13" fmla="*/ 7 h 7"/>
                <a:gd name="T14" fmla="*/ 2 w 5"/>
                <a:gd name="T15" fmla="*/ 6 h 7"/>
                <a:gd name="T16" fmla="*/ 3 w 5"/>
                <a:gd name="T17" fmla="*/ 4 h 7"/>
                <a:gd name="T18" fmla="*/ 5 w 5"/>
                <a:gd name="T19" fmla="*/ 2 h 7"/>
                <a:gd name="T20" fmla="*/ 5 w 5"/>
                <a:gd name="T21" fmla="*/ 2 h 7"/>
                <a:gd name="T22" fmla="*/ 4 w 5"/>
                <a:gd name="T23" fmla="*/ 1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cubicBezTo>
                    <a:pt x="4" y="0"/>
                    <a:pt x="3" y="1"/>
                    <a:pt x="3" y="1"/>
                  </a:cubicBezTo>
                  <a:cubicBezTo>
                    <a:pt x="3" y="1"/>
                    <a:pt x="3" y="2"/>
                    <a:pt x="2" y="2"/>
                  </a:cubicBezTo>
                  <a:cubicBezTo>
                    <a:pt x="2" y="3"/>
                    <a:pt x="2" y="3"/>
                    <a:pt x="1" y="4"/>
                  </a:cubicBezTo>
                  <a:cubicBezTo>
                    <a:pt x="1" y="4"/>
                    <a:pt x="1" y="5"/>
                    <a:pt x="1" y="5"/>
                  </a:cubicBezTo>
                  <a:cubicBezTo>
                    <a:pt x="0" y="6"/>
                    <a:pt x="1" y="6"/>
                    <a:pt x="1" y="7"/>
                  </a:cubicBezTo>
                  <a:cubicBezTo>
                    <a:pt x="1" y="7"/>
                    <a:pt x="1" y="7"/>
                    <a:pt x="1" y="7"/>
                  </a:cubicBezTo>
                  <a:cubicBezTo>
                    <a:pt x="2" y="7"/>
                    <a:pt x="2" y="6"/>
                    <a:pt x="2" y="6"/>
                  </a:cubicBezTo>
                  <a:cubicBezTo>
                    <a:pt x="3" y="5"/>
                    <a:pt x="3" y="5"/>
                    <a:pt x="3" y="4"/>
                  </a:cubicBezTo>
                  <a:cubicBezTo>
                    <a:pt x="4" y="3"/>
                    <a:pt x="4" y="3"/>
                    <a:pt x="5" y="2"/>
                  </a:cubicBezTo>
                  <a:cubicBezTo>
                    <a:pt x="5" y="2"/>
                    <a:pt x="5" y="2"/>
                    <a:pt x="5" y="2"/>
                  </a:cubicBezTo>
                  <a:cubicBezTo>
                    <a:pt x="5" y="1"/>
                    <a:pt x="5" y="1"/>
                    <a:pt x="4" y="1"/>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379"/>
            <p:cNvSpPr>
              <a:spLocks/>
            </p:cNvSpPr>
            <p:nvPr/>
          </p:nvSpPr>
          <p:spPr bwMode="auto">
            <a:xfrm>
              <a:off x="6037231" y="5830531"/>
              <a:ext cx="45631" cy="81119"/>
            </a:xfrm>
            <a:custGeom>
              <a:avLst/>
              <a:gdLst>
                <a:gd name="T0" fmla="*/ 3 w 4"/>
                <a:gd name="T1" fmla="*/ 0 h 7"/>
                <a:gd name="T2" fmla="*/ 2 w 4"/>
                <a:gd name="T3" fmla="*/ 1 h 7"/>
                <a:gd name="T4" fmla="*/ 2 w 4"/>
                <a:gd name="T5" fmla="*/ 2 h 7"/>
                <a:gd name="T6" fmla="*/ 1 w 4"/>
                <a:gd name="T7" fmla="*/ 4 h 7"/>
                <a:gd name="T8" fmla="*/ 0 w 4"/>
                <a:gd name="T9" fmla="*/ 6 h 7"/>
                <a:gd name="T10" fmla="*/ 0 w 4"/>
                <a:gd name="T11" fmla="*/ 7 h 7"/>
                <a:gd name="T12" fmla="*/ 1 w 4"/>
                <a:gd name="T13" fmla="*/ 7 h 7"/>
                <a:gd name="T14" fmla="*/ 1 w 4"/>
                <a:gd name="T15" fmla="*/ 7 h 7"/>
                <a:gd name="T16" fmla="*/ 2 w 4"/>
                <a:gd name="T17" fmla="*/ 7 h 7"/>
                <a:gd name="T18" fmla="*/ 2 w 4"/>
                <a:gd name="T19" fmla="*/ 7 h 7"/>
                <a:gd name="T20" fmla="*/ 4 w 4"/>
                <a:gd name="T21" fmla="*/ 4 h 7"/>
                <a:gd name="T22" fmla="*/ 4 w 4"/>
                <a:gd name="T23" fmla="*/ 2 h 7"/>
                <a:gd name="T24" fmla="*/ 4 w 4"/>
                <a:gd name="T25" fmla="*/ 2 h 7"/>
                <a:gd name="T26" fmla="*/ 4 w 4"/>
                <a:gd name="T27" fmla="*/ 1 h 7"/>
                <a:gd name="T28" fmla="*/ 3 w 4"/>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7">
                  <a:moveTo>
                    <a:pt x="3" y="0"/>
                  </a:moveTo>
                  <a:cubicBezTo>
                    <a:pt x="3" y="0"/>
                    <a:pt x="3" y="1"/>
                    <a:pt x="2" y="1"/>
                  </a:cubicBezTo>
                  <a:cubicBezTo>
                    <a:pt x="2" y="2"/>
                    <a:pt x="2" y="2"/>
                    <a:pt x="2" y="2"/>
                  </a:cubicBezTo>
                  <a:cubicBezTo>
                    <a:pt x="2" y="3"/>
                    <a:pt x="2" y="3"/>
                    <a:pt x="1" y="4"/>
                  </a:cubicBezTo>
                  <a:cubicBezTo>
                    <a:pt x="1" y="5"/>
                    <a:pt x="1" y="5"/>
                    <a:pt x="0" y="6"/>
                  </a:cubicBezTo>
                  <a:cubicBezTo>
                    <a:pt x="0" y="6"/>
                    <a:pt x="0" y="6"/>
                    <a:pt x="0" y="7"/>
                  </a:cubicBezTo>
                  <a:cubicBezTo>
                    <a:pt x="0" y="7"/>
                    <a:pt x="1" y="7"/>
                    <a:pt x="1" y="7"/>
                  </a:cubicBezTo>
                  <a:cubicBezTo>
                    <a:pt x="1" y="7"/>
                    <a:pt x="1" y="7"/>
                    <a:pt x="1" y="7"/>
                  </a:cubicBezTo>
                  <a:cubicBezTo>
                    <a:pt x="2" y="7"/>
                    <a:pt x="2" y="7"/>
                    <a:pt x="2" y="7"/>
                  </a:cubicBezTo>
                  <a:cubicBezTo>
                    <a:pt x="2" y="7"/>
                    <a:pt x="2" y="7"/>
                    <a:pt x="2" y="7"/>
                  </a:cubicBezTo>
                  <a:cubicBezTo>
                    <a:pt x="3" y="6"/>
                    <a:pt x="3" y="5"/>
                    <a:pt x="4" y="4"/>
                  </a:cubicBezTo>
                  <a:cubicBezTo>
                    <a:pt x="4" y="3"/>
                    <a:pt x="4" y="3"/>
                    <a:pt x="4" y="2"/>
                  </a:cubicBezTo>
                  <a:cubicBezTo>
                    <a:pt x="4" y="2"/>
                    <a:pt x="4" y="2"/>
                    <a:pt x="4" y="2"/>
                  </a:cubicBezTo>
                  <a:cubicBezTo>
                    <a:pt x="4" y="1"/>
                    <a:pt x="4" y="1"/>
                    <a:pt x="4" y="1"/>
                  </a:cubicBezTo>
                  <a:cubicBezTo>
                    <a:pt x="4" y="0"/>
                    <a:pt x="3"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380"/>
            <p:cNvSpPr>
              <a:spLocks/>
            </p:cNvSpPr>
            <p:nvPr/>
          </p:nvSpPr>
          <p:spPr bwMode="auto">
            <a:xfrm>
              <a:off x="6118350" y="5840671"/>
              <a:ext cx="60839" cy="60839"/>
            </a:xfrm>
            <a:custGeom>
              <a:avLst/>
              <a:gdLst>
                <a:gd name="T0" fmla="*/ 4 w 5"/>
                <a:gd name="T1" fmla="*/ 0 h 5"/>
                <a:gd name="T2" fmla="*/ 4 w 5"/>
                <a:gd name="T3" fmla="*/ 0 h 5"/>
                <a:gd name="T4" fmla="*/ 2 w 5"/>
                <a:gd name="T5" fmla="*/ 1 h 5"/>
                <a:gd name="T6" fmla="*/ 1 w 5"/>
                <a:gd name="T7" fmla="*/ 3 h 5"/>
                <a:gd name="T8" fmla="*/ 1 w 5"/>
                <a:gd name="T9" fmla="*/ 4 h 5"/>
                <a:gd name="T10" fmla="*/ 1 w 5"/>
                <a:gd name="T11" fmla="*/ 5 h 5"/>
                <a:gd name="T12" fmla="*/ 2 w 5"/>
                <a:gd name="T13" fmla="*/ 5 h 5"/>
                <a:gd name="T14" fmla="*/ 2 w 5"/>
                <a:gd name="T15" fmla="*/ 4 h 5"/>
                <a:gd name="T16" fmla="*/ 3 w 5"/>
                <a:gd name="T17" fmla="*/ 3 h 5"/>
                <a:gd name="T18" fmla="*/ 5 w 5"/>
                <a:gd name="T19" fmla="*/ 1 h 5"/>
                <a:gd name="T20" fmla="*/ 5 w 5"/>
                <a:gd name="T21" fmla="*/ 1 h 5"/>
                <a:gd name="T22" fmla="*/ 5 w 5"/>
                <a:gd name="T23" fmla="*/ 0 h 5"/>
                <a:gd name="T24" fmla="*/ 4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0"/>
                  </a:moveTo>
                  <a:cubicBezTo>
                    <a:pt x="4" y="0"/>
                    <a:pt x="4" y="0"/>
                    <a:pt x="4" y="0"/>
                  </a:cubicBezTo>
                  <a:cubicBezTo>
                    <a:pt x="3" y="0"/>
                    <a:pt x="2" y="1"/>
                    <a:pt x="2" y="1"/>
                  </a:cubicBezTo>
                  <a:cubicBezTo>
                    <a:pt x="2" y="2"/>
                    <a:pt x="1" y="2"/>
                    <a:pt x="1" y="3"/>
                  </a:cubicBezTo>
                  <a:cubicBezTo>
                    <a:pt x="1" y="3"/>
                    <a:pt x="1" y="3"/>
                    <a:pt x="1" y="4"/>
                  </a:cubicBezTo>
                  <a:cubicBezTo>
                    <a:pt x="0" y="4"/>
                    <a:pt x="1" y="5"/>
                    <a:pt x="1" y="5"/>
                  </a:cubicBezTo>
                  <a:cubicBezTo>
                    <a:pt x="2" y="5"/>
                    <a:pt x="2" y="5"/>
                    <a:pt x="2" y="5"/>
                  </a:cubicBezTo>
                  <a:cubicBezTo>
                    <a:pt x="2" y="5"/>
                    <a:pt x="2" y="5"/>
                    <a:pt x="2" y="4"/>
                  </a:cubicBezTo>
                  <a:cubicBezTo>
                    <a:pt x="3" y="4"/>
                    <a:pt x="3" y="3"/>
                    <a:pt x="3" y="3"/>
                  </a:cubicBezTo>
                  <a:cubicBezTo>
                    <a:pt x="3" y="2"/>
                    <a:pt x="4" y="2"/>
                    <a:pt x="5" y="1"/>
                  </a:cubicBezTo>
                  <a:cubicBezTo>
                    <a:pt x="5" y="1"/>
                    <a:pt x="5" y="1"/>
                    <a:pt x="5" y="1"/>
                  </a:cubicBezTo>
                  <a:cubicBezTo>
                    <a:pt x="5" y="1"/>
                    <a:pt x="5" y="0"/>
                    <a:pt x="5" y="0"/>
                  </a:cubicBezTo>
                  <a:cubicBezTo>
                    <a:pt x="5"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381"/>
            <p:cNvSpPr>
              <a:spLocks/>
            </p:cNvSpPr>
            <p:nvPr/>
          </p:nvSpPr>
          <p:spPr bwMode="auto">
            <a:xfrm>
              <a:off x="6214680" y="5840671"/>
              <a:ext cx="50699" cy="60839"/>
            </a:xfrm>
            <a:custGeom>
              <a:avLst/>
              <a:gdLst>
                <a:gd name="T0" fmla="*/ 3 w 4"/>
                <a:gd name="T1" fmla="*/ 0 h 5"/>
                <a:gd name="T2" fmla="*/ 3 w 4"/>
                <a:gd name="T3" fmla="*/ 0 h 5"/>
                <a:gd name="T4" fmla="*/ 1 w 4"/>
                <a:gd name="T5" fmla="*/ 1 h 5"/>
                <a:gd name="T6" fmla="*/ 0 w 4"/>
                <a:gd name="T7" fmla="*/ 3 h 5"/>
                <a:gd name="T8" fmla="*/ 0 w 4"/>
                <a:gd name="T9" fmla="*/ 4 h 5"/>
                <a:gd name="T10" fmla="*/ 0 w 4"/>
                <a:gd name="T11" fmla="*/ 5 h 5"/>
                <a:gd name="T12" fmla="*/ 1 w 4"/>
                <a:gd name="T13" fmla="*/ 5 h 5"/>
                <a:gd name="T14" fmla="*/ 2 w 4"/>
                <a:gd name="T15" fmla="*/ 4 h 5"/>
                <a:gd name="T16" fmla="*/ 2 w 4"/>
                <a:gd name="T17" fmla="*/ 3 h 5"/>
                <a:gd name="T18" fmla="*/ 4 w 4"/>
                <a:gd name="T19" fmla="*/ 2 h 5"/>
                <a:gd name="T20" fmla="*/ 4 w 4"/>
                <a:gd name="T21" fmla="*/ 1 h 5"/>
                <a:gd name="T22" fmla="*/ 4 w 4"/>
                <a:gd name="T23" fmla="*/ 0 h 5"/>
                <a:gd name="T24" fmla="*/ 3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3" y="0"/>
                  </a:moveTo>
                  <a:cubicBezTo>
                    <a:pt x="3" y="0"/>
                    <a:pt x="3" y="0"/>
                    <a:pt x="3" y="0"/>
                  </a:cubicBezTo>
                  <a:cubicBezTo>
                    <a:pt x="2" y="0"/>
                    <a:pt x="2" y="1"/>
                    <a:pt x="1" y="1"/>
                  </a:cubicBezTo>
                  <a:cubicBezTo>
                    <a:pt x="1" y="2"/>
                    <a:pt x="0" y="2"/>
                    <a:pt x="0" y="3"/>
                  </a:cubicBezTo>
                  <a:cubicBezTo>
                    <a:pt x="0" y="3"/>
                    <a:pt x="0" y="3"/>
                    <a:pt x="0" y="4"/>
                  </a:cubicBezTo>
                  <a:cubicBezTo>
                    <a:pt x="0" y="4"/>
                    <a:pt x="0" y="5"/>
                    <a:pt x="0" y="5"/>
                  </a:cubicBezTo>
                  <a:cubicBezTo>
                    <a:pt x="1" y="5"/>
                    <a:pt x="1" y="5"/>
                    <a:pt x="1" y="5"/>
                  </a:cubicBezTo>
                  <a:cubicBezTo>
                    <a:pt x="1" y="5"/>
                    <a:pt x="1" y="5"/>
                    <a:pt x="2" y="4"/>
                  </a:cubicBezTo>
                  <a:cubicBezTo>
                    <a:pt x="2" y="4"/>
                    <a:pt x="2" y="3"/>
                    <a:pt x="2" y="3"/>
                  </a:cubicBezTo>
                  <a:cubicBezTo>
                    <a:pt x="3" y="2"/>
                    <a:pt x="3" y="2"/>
                    <a:pt x="4" y="2"/>
                  </a:cubicBezTo>
                  <a:cubicBezTo>
                    <a:pt x="4" y="2"/>
                    <a:pt x="4" y="1"/>
                    <a:pt x="4" y="1"/>
                  </a:cubicBezTo>
                  <a:cubicBezTo>
                    <a:pt x="4" y="1"/>
                    <a:pt x="4" y="1"/>
                    <a:pt x="4" y="0"/>
                  </a:cubicBezTo>
                  <a:cubicBezTo>
                    <a:pt x="4" y="0"/>
                    <a:pt x="4"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382"/>
            <p:cNvSpPr>
              <a:spLocks/>
            </p:cNvSpPr>
            <p:nvPr/>
          </p:nvSpPr>
          <p:spPr bwMode="auto">
            <a:xfrm>
              <a:off x="6300866" y="5830531"/>
              <a:ext cx="60839" cy="70979"/>
            </a:xfrm>
            <a:custGeom>
              <a:avLst/>
              <a:gdLst>
                <a:gd name="T0" fmla="*/ 4 w 5"/>
                <a:gd name="T1" fmla="*/ 0 h 6"/>
                <a:gd name="T2" fmla="*/ 3 w 5"/>
                <a:gd name="T3" fmla="*/ 0 h 6"/>
                <a:gd name="T4" fmla="*/ 2 w 5"/>
                <a:gd name="T5" fmla="*/ 2 h 6"/>
                <a:gd name="T6" fmla="*/ 1 w 5"/>
                <a:gd name="T7" fmla="*/ 4 h 6"/>
                <a:gd name="T8" fmla="*/ 0 w 5"/>
                <a:gd name="T9" fmla="*/ 5 h 6"/>
                <a:gd name="T10" fmla="*/ 1 w 5"/>
                <a:gd name="T11" fmla="*/ 6 h 6"/>
                <a:gd name="T12" fmla="*/ 1 w 5"/>
                <a:gd name="T13" fmla="*/ 6 h 6"/>
                <a:gd name="T14" fmla="*/ 2 w 5"/>
                <a:gd name="T15" fmla="*/ 6 h 6"/>
                <a:gd name="T16" fmla="*/ 3 w 5"/>
                <a:gd name="T17" fmla="*/ 4 h 6"/>
                <a:gd name="T18" fmla="*/ 4 w 5"/>
                <a:gd name="T19" fmla="*/ 2 h 6"/>
                <a:gd name="T20" fmla="*/ 5 w 5"/>
                <a:gd name="T21" fmla="*/ 2 h 6"/>
                <a:gd name="T22" fmla="*/ 5 w 5"/>
                <a:gd name="T23" fmla="*/ 1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3" y="0"/>
                    <a:pt x="3" y="0"/>
                  </a:cubicBezTo>
                  <a:cubicBezTo>
                    <a:pt x="3" y="1"/>
                    <a:pt x="2" y="1"/>
                    <a:pt x="2" y="2"/>
                  </a:cubicBezTo>
                  <a:cubicBezTo>
                    <a:pt x="1" y="3"/>
                    <a:pt x="1" y="3"/>
                    <a:pt x="1" y="4"/>
                  </a:cubicBezTo>
                  <a:cubicBezTo>
                    <a:pt x="0" y="4"/>
                    <a:pt x="0" y="5"/>
                    <a:pt x="0" y="5"/>
                  </a:cubicBezTo>
                  <a:cubicBezTo>
                    <a:pt x="0" y="6"/>
                    <a:pt x="0" y="6"/>
                    <a:pt x="1" y="6"/>
                  </a:cubicBezTo>
                  <a:cubicBezTo>
                    <a:pt x="1" y="6"/>
                    <a:pt x="1" y="6"/>
                    <a:pt x="1" y="6"/>
                  </a:cubicBezTo>
                  <a:cubicBezTo>
                    <a:pt x="2" y="6"/>
                    <a:pt x="2" y="6"/>
                    <a:pt x="2" y="6"/>
                  </a:cubicBezTo>
                  <a:cubicBezTo>
                    <a:pt x="2" y="5"/>
                    <a:pt x="3" y="5"/>
                    <a:pt x="3" y="4"/>
                  </a:cubicBezTo>
                  <a:cubicBezTo>
                    <a:pt x="3" y="3"/>
                    <a:pt x="4" y="3"/>
                    <a:pt x="4" y="2"/>
                  </a:cubicBezTo>
                  <a:cubicBezTo>
                    <a:pt x="4" y="2"/>
                    <a:pt x="4" y="2"/>
                    <a:pt x="5" y="2"/>
                  </a:cubicBezTo>
                  <a:cubicBezTo>
                    <a:pt x="5" y="2"/>
                    <a:pt x="5" y="1"/>
                    <a:pt x="5" y="1"/>
                  </a:cubicBezTo>
                  <a:cubicBezTo>
                    <a:pt x="4"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83"/>
            <p:cNvSpPr>
              <a:spLocks/>
            </p:cNvSpPr>
            <p:nvPr/>
          </p:nvSpPr>
          <p:spPr bwMode="auto">
            <a:xfrm>
              <a:off x="6371845" y="5820391"/>
              <a:ext cx="70979" cy="81119"/>
            </a:xfrm>
            <a:custGeom>
              <a:avLst/>
              <a:gdLst>
                <a:gd name="T0" fmla="*/ 5 w 6"/>
                <a:gd name="T1" fmla="*/ 0 h 7"/>
                <a:gd name="T2" fmla="*/ 4 w 6"/>
                <a:gd name="T3" fmla="*/ 1 h 7"/>
                <a:gd name="T4" fmla="*/ 2 w 6"/>
                <a:gd name="T5" fmla="*/ 3 h 7"/>
                <a:gd name="T6" fmla="*/ 1 w 6"/>
                <a:gd name="T7" fmla="*/ 5 h 7"/>
                <a:gd name="T8" fmla="*/ 1 w 6"/>
                <a:gd name="T9" fmla="*/ 5 h 7"/>
                <a:gd name="T10" fmla="*/ 1 w 6"/>
                <a:gd name="T11" fmla="*/ 7 h 7"/>
                <a:gd name="T12" fmla="*/ 1 w 6"/>
                <a:gd name="T13" fmla="*/ 7 h 7"/>
                <a:gd name="T14" fmla="*/ 2 w 6"/>
                <a:gd name="T15" fmla="*/ 7 h 7"/>
                <a:gd name="T16" fmla="*/ 3 w 6"/>
                <a:gd name="T17" fmla="*/ 5 h 7"/>
                <a:gd name="T18" fmla="*/ 5 w 6"/>
                <a:gd name="T19" fmla="*/ 3 h 7"/>
                <a:gd name="T20" fmla="*/ 5 w 6"/>
                <a:gd name="T21" fmla="*/ 2 h 7"/>
                <a:gd name="T22" fmla="*/ 5 w 6"/>
                <a:gd name="T23" fmla="*/ 1 h 7"/>
                <a:gd name="T24" fmla="*/ 5 w 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0"/>
                  </a:moveTo>
                  <a:cubicBezTo>
                    <a:pt x="4" y="0"/>
                    <a:pt x="4" y="1"/>
                    <a:pt x="4" y="1"/>
                  </a:cubicBezTo>
                  <a:cubicBezTo>
                    <a:pt x="2" y="3"/>
                    <a:pt x="2" y="3"/>
                    <a:pt x="2" y="3"/>
                  </a:cubicBezTo>
                  <a:cubicBezTo>
                    <a:pt x="1" y="5"/>
                    <a:pt x="1" y="5"/>
                    <a:pt x="1" y="5"/>
                  </a:cubicBezTo>
                  <a:cubicBezTo>
                    <a:pt x="1" y="5"/>
                    <a:pt x="1" y="5"/>
                    <a:pt x="1" y="5"/>
                  </a:cubicBezTo>
                  <a:cubicBezTo>
                    <a:pt x="0" y="6"/>
                    <a:pt x="0" y="6"/>
                    <a:pt x="1" y="7"/>
                  </a:cubicBezTo>
                  <a:cubicBezTo>
                    <a:pt x="1" y="7"/>
                    <a:pt x="1" y="7"/>
                    <a:pt x="1" y="7"/>
                  </a:cubicBezTo>
                  <a:cubicBezTo>
                    <a:pt x="2" y="7"/>
                    <a:pt x="2" y="7"/>
                    <a:pt x="2" y="7"/>
                  </a:cubicBezTo>
                  <a:cubicBezTo>
                    <a:pt x="3" y="5"/>
                    <a:pt x="3" y="5"/>
                    <a:pt x="3" y="5"/>
                  </a:cubicBezTo>
                  <a:cubicBezTo>
                    <a:pt x="5" y="3"/>
                    <a:pt x="5" y="3"/>
                    <a:pt x="5" y="3"/>
                  </a:cubicBezTo>
                  <a:cubicBezTo>
                    <a:pt x="5" y="2"/>
                    <a:pt x="5" y="2"/>
                    <a:pt x="5" y="2"/>
                  </a:cubicBezTo>
                  <a:cubicBezTo>
                    <a:pt x="6" y="2"/>
                    <a:pt x="6" y="1"/>
                    <a:pt x="5" y="1"/>
                  </a:cubicBezTo>
                  <a:cubicBezTo>
                    <a:pt x="5" y="1"/>
                    <a:pt x="5" y="0"/>
                    <a:pt x="5"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84"/>
            <p:cNvSpPr>
              <a:spLocks/>
            </p:cNvSpPr>
            <p:nvPr/>
          </p:nvSpPr>
          <p:spPr bwMode="auto">
            <a:xfrm>
              <a:off x="6432684" y="5830531"/>
              <a:ext cx="70979" cy="70979"/>
            </a:xfrm>
            <a:custGeom>
              <a:avLst/>
              <a:gdLst>
                <a:gd name="T0" fmla="*/ 5 w 6"/>
                <a:gd name="T1" fmla="*/ 0 h 6"/>
                <a:gd name="T2" fmla="*/ 4 w 6"/>
                <a:gd name="T3" fmla="*/ 0 h 6"/>
                <a:gd name="T4" fmla="*/ 2 w 6"/>
                <a:gd name="T5" fmla="*/ 2 h 6"/>
                <a:gd name="T6" fmla="*/ 1 w 6"/>
                <a:gd name="T7" fmla="*/ 4 h 6"/>
                <a:gd name="T8" fmla="*/ 1 w 6"/>
                <a:gd name="T9" fmla="*/ 5 h 6"/>
                <a:gd name="T10" fmla="*/ 1 w 6"/>
                <a:gd name="T11" fmla="*/ 6 h 6"/>
                <a:gd name="T12" fmla="*/ 2 w 6"/>
                <a:gd name="T13" fmla="*/ 6 h 6"/>
                <a:gd name="T14" fmla="*/ 2 w 6"/>
                <a:gd name="T15" fmla="*/ 5 h 6"/>
                <a:gd name="T16" fmla="*/ 3 w 6"/>
                <a:gd name="T17" fmla="*/ 4 h 6"/>
                <a:gd name="T18" fmla="*/ 5 w 6"/>
                <a:gd name="T19" fmla="*/ 2 h 6"/>
                <a:gd name="T20" fmla="*/ 5 w 6"/>
                <a:gd name="T21" fmla="*/ 2 h 6"/>
                <a:gd name="T22" fmla="*/ 6 w 6"/>
                <a:gd name="T23" fmla="*/ 0 h 6"/>
                <a:gd name="T24" fmla="*/ 5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5" y="0"/>
                  </a:moveTo>
                  <a:cubicBezTo>
                    <a:pt x="5" y="0"/>
                    <a:pt x="4" y="0"/>
                    <a:pt x="4" y="0"/>
                  </a:cubicBezTo>
                  <a:cubicBezTo>
                    <a:pt x="4" y="1"/>
                    <a:pt x="3" y="1"/>
                    <a:pt x="2" y="2"/>
                  </a:cubicBezTo>
                  <a:cubicBezTo>
                    <a:pt x="2" y="3"/>
                    <a:pt x="1" y="3"/>
                    <a:pt x="1" y="4"/>
                  </a:cubicBezTo>
                  <a:cubicBezTo>
                    <a:pt x="1" y="4"/>
                    <a:pt x="1" y="4"/>
                    <a:pt x="1" y="5"/>
                  </a:cubicBezTo>
                  <a:cubicBezTo>
                    <a:pt x="0" y="5"/>
                    <a:pt x="1" y="6"/>
                    <a:pt x="1" y="6"/>
                  </a:cubicBezTo>
                  <a:cubicBezTo>
                    <a:pt x="2" y="6"/>
                    <a:pt x="2" y="6"/>
                    <a:pt x="2" y="6"/>
                  </a:cubicBezTo>
                  <a:cubicBezTo>
                    <a:pt x="2" y="6"/>
                    <a:pt x="2" y="6"/>
                    <a:pt x="2" y="5"/>
                  </a:cubicBezTo>
                  <a:cubicBezTo>
                    <a:pt x="3" y="5"/>
                    <a:pt x="3" y="4"/>
                    <a:pt x="3" y="4"/>
                  </a:cubicBezTo>
                  <a:cubicBezTo>
                    <a:pt x="4" y="3"/>
                    <a:pt x="4" y="3"/>
                    <a:pt x="5" y="2"/>
                  </a:cubicBezTo>
                  <a:cubicBezTo>
                    <a:pt x="5" y="2"/>
                    <a:pt x="5" y="2"/>
                    <a:pt x="5" y="2"/>
                  </a:cubicBezTo>
                  <a:cubicBezTo>
                    <a:pt x="6" y="1"/>
                    <a:pt x="6" y="1"/>
                    <a:pt x="6" y="0"/>
                  </a:cubicBezTo>
                  <a:cubicBezTo>
                    <a:pt x="5" y="0"/>
                    <a:pt x="5" y="0"/>
                    <a:pt x="5"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85"/>
            <p:cNvSpPr>
              <a:spLocks/>
            </p:cNvSpPr>
            <p:nvPr/>
          </p:nvSpPr>
          <p:spPr bwMode="auto">
            <a:xfrm>
              <a:off x="6503663" y="5840671"/>
              <a:ext cx="60839" cy="60839"/>
            </a:xfrm>
            <a:custGeom>
              <a:avLst/>
              <a:gdLst>
                <a:gd name="T0" fmla="*/ 4 w 5"/>
                <a:gd name="T1" fmla="*/ 0 h 5"/>
                <a:gd name="T2" fmla="*/ 3 w 5"/>
                <a:gd name="T3" fmla="*/ 0 h 5"/>
                <a:gd name="T4" fmla="*/ 2 w 5"/>
                <a:gd name="T5" fmla="*/ 1 h 5"/>
                <a:gd name="T6" fmla="*/ 1 w 5"/>
                <a:gd name="T7" fmla="*/ 3 h 5"/>
                <a:gd name="T8" fmla="*/ 0 w 5"/>
                <a:gd name="T9" fmla="*/ 4 h 5"/>
                <a:gd name="T10" fmla="*/ 1 w 5"/>
                <a:gd name="T11" fmla="*/ 5 h 5"/>
                <a:gd name="T12" fmla="*/ 1 w 5"/>
                <a:gd name="T13" fmla="*/ 5 h 5"/>
                <a:gd name="T14" fmla="*/ 2 w 5"/>
                <a:gd name="T15" fmla="*/ 5 h 5"/>
                <a:gd name="T16" fmla="*/ 3 w 5"/>
                <a:gd name="T17" fmla="*/ 3 h 5"/>
                <a:gd name="T18" fmla="*/ 5 w 5"/>
                <a:gd name="T19" fmla="*/ 2 h 5"/>
                <a:gd name="T20" fmla="*/ 5 w 5"/>
                <a:gd name="T21" fmla="*/ 1 h 5"/>
                <a:gd name="T22" fmla="*/ 5 w 5"/>
                <a:gd name="T23" fmla="*/ 0 h 5"/>
                <a:gd name="T24" fmla="*/ 4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0"/>
                  </a:moveTo>
                  <a:cubicBezTo>
                    <a:pt x="4" y="0"/>
                    <a:pt x="4" y="0"/>
                    <a:pt x="3" y="0"/>
                  </a:cubicBezTo>
                  <a:cubicBezTo>
                    <a:pt x="3" y="0"/>
                    <a:pt x="3" y="1"/>
                    <a:pt x="2" y="1"/>
                  </a:cubicBezTo>
                  <a:cubicBezTo>
                    <a:pt x="2" y="2"/>
                    <a:pt x="1" y="2"/>
                    <a:pt x="1" y="3"/>
                  </a:cubicBezTo>
                  <a:cubicBezTo>
                    <a:pt x="1" y="3"/>
                    <a:pt x="0" y="4"/>
                    <a:pt x="0" y="4"/>
                  </a:cubicBezTo>
                  <a:cubicBezTo>
                    <a:pt x="0" y="4"/>
                    <a:pt x="0" y="5"/>
                    <a:pt x="1" y="5"/>
                  </a:cubicBezTo>
                  <a:cubicBezTo>
                    <a:pt x="1" y="5"/>
                    <a:pt x="1" y="5"/>
                    <a:pt x="1" y="5"/>
                  </a:cubicBezTo>
                  <a:cubicBezTo>
                    <a:pt x="2" y="5"/>
                    <a:pt x="2" y="5"/>
                    <a:pt x="2" y="5"/>
                  </a:cubicBezTo>
                  <a:cubicBezTo>
                    <a:pt x="2" y="4"/>
                    <a:pt x="3" y="4"/>
                    <a:pt x="3" y="3"/>
                  </a:cubicBezTo>
                  <a:cubicBezTo>
                    <a:pt x="4" y="2"/>
                    <a:pt x="4" y="2"/>
                    <a:pt x="5" y="2"/>
                  </a:cubicBezTo>
                  <a:cubicBezTo>
                    <a:pt x="5" y="1"/>
                    <a:pt x="5" y="1"/>
                    <a:pt x="5" y="1"/>
                  </a:cubicBezTo>
                  <a:cubicBezTo>
                    <a:pt x="5" y="1"/>
                    <a:pt x="5" y="0"/>
                    <a:pt x="5" y="0"/>
                  </a:cubicBezTo>
                  <a:cubicBezTo>
                    <a:pt x="5"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86"/>
            <p:cNvSpPr>
              <a:spLocks/>
            </p:cNvSpPr>
            <p:nvPr/>
          </p:nvSpPr>
          <p:spPr bwMode="auto">
            <a:xfrm>
              <a:off x="6574642" y="5830531"/>
              <a:ext cx="60839" cy="70979"/>
            </a:xfrm>
            <a:custGeom>
              <a:avLst/>
              <a:gdLst>
                <a:gd name="T0" fmla="*/ 4 w 5"/>
                <a:gd name="T1" fmla="*/ 0 h 6"/>
                <a:gd name="T2" fmla="*/ 3 w 5"/>
                <a:gd name="T3" fmla="*/ 1 h 6"/>
                <a:gd name="T4" fmla="*/ 3 w 5"/>
                <a:gd name="T5" fmla="*/ 2 h 6"/>
                <a:gd name="T6" fmla="*/ 1 w 5"/>
                <a:gd name="T7" fmla="*/ 4 h 6"/>
                <a:gd name="T8" fmla="*/ 1 w 5"/>
                <a:gd name="T9" fmla="*/ 4 h 6"/>
                <a:gd name="T10" fmla="*/ 1 w 5"/>
                <a:gd name="T11" fmla="*/ 6 h 6"/>
                <a:gd name="T12" fmla="*/ 2 w 5"/>
                <a:gd name="T13" fmla="*/ 6 h 6"/>
                <a:gd name="T14" fmla="*/ 2 w 5"/>
                <a:gd name="T15" fmla="*/ 6 h 6"/>
                <a:gd name="T16" fmla="*/ 3 w 5"/>
                <a:gd name="T17" fmla="*/ 4 h 6"/>
                <a:gd name="T18" fmla="*/ 5 w 5"/>
                <a:gd name="T19" fmla="*/ 2 h 6"/>
                <a:gd name="T20" fmla="*/ 5 w 5"/>
                <a:gd name="T21" fmla="*/ 2 h 6"/>
                <a:gd name="T22" fmla="*/ 5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4" y="0"/>
                    <a:pt x="3" y="1"/>
                  </a:cubicBezTo>
                  <a:cubicBezTo>
                    <a:pt x="3" y="2"/>
                    <a:pt x="3" y="2"/>
                    <a:pt x="3" y="2"/>
                  </a:cubicBezTo>
                  <a:cubicBezTo>
                    <a:pt x="1" y="4"/>
                    <a:pt x="1" y="4"/>
                    <a:pt x="1" y="4"/>
                  </a:cubicBezTo>
                  <a:cubicBezTo>
                    <a:pt x="1" y="4"/>
                    <a:pt x="1" y="4"/>
                    <a:pt x="1" y="4"/>
                  </a:cubicBezTo>
                  <a:cubicBezTo>
                    <a:pt x="0" y="5"/>
                    <a:pt x="1" y="5"/>
                    <a:pt x="1" y="6"/>
                  </a:cubicBezTo>
                  <a:cubicBezTo>
                    <a:pt x="2" y="6"/>
                    <a:pt x="2" y="6"/>
                    <a:pt x="2" y="6"/>
                  </a:cubicBezTo>
                  <a:cubicBezTo>
                    <a:pt x="2" y="6"/>
                    <a:pt x="2" y="6"/>
                    <a:pt x="2" y="6"/>
                  </a:cubicBezTo>
                  <a:cubicBezTo>
                    <a:pt x="3" y="4"/>
                    <a:pt x="3" y="4"/>
                    <a:pt x="3" y="4"/>
                  </a:cubicBezTo>
                  <a:cubicBezTo>
                    <a:pt x="5" y="2"/>
                    <a:pt x="5" y="2"/>
                    <a:pt x="5" y="2"/>
                  </a:cubicBezTo>
                  <a:cubicBezTo>
                    <a:pt x="5" y="2"/>
                    <a:pt x="5" y="2"/>
                    <a:pt x="5" y="2"/>
                  </a:cubicBezTo>
                  <a:cubicBezTo>
                    <a:pt x="5" y="1"/>
                    <a:pt x="5" y="1"/>
                    <a:pt x="5" y="0"/>
                  </a:cubicBezTo>
                  <a:cubicBezTo>
                    <a:pt x="5" y="0"/>
                    <a:pt x="4"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87"/>
            <p:cNvSpPr>
              <a:spLocks/>
            </p:cNvSpPr>
            <p:nvPr/>
          </p:nvSpPr>
          <p:spPr bwMode="auto">
            <a:xfrm>
              <a:off x="6660832" y="5830531"/>
              <a:ext cx="70979" cy="70979"/>
            </a:xfrm>
            <a:custGeom>
              <a:avLst/>
              <a:gdLst>
                <a:gd name="T0" fmla="*/ 4 w 6"/>
                <a:gd name="T1" fmla="*/ 0 h 6"/>
                <a:gd name="T2" fmla="*/ 4 w 6"/>
                <a:gd name="T3" fmla="*/ 0 h 6"/>
                <a:gd name="T4" fmla="*/ 2 w 6"/>
                <a:gd name="T5" fmla="*/ 2 h 6"/>
                <a:gd name="T6" fmla="*/ 0 w 6"/>
                <a:gd name="T7" fmla="*/ 4 h 6"/>
                <a:gd name="T8" fmla="*/ 0 w 6"/>
                <a:gd name="T9" fmla="*/ 5 h 6"/>
                <a:gd name="T10" fmla="*/ 0 w 6"/>
                <a:gd name="T11" fmla="*/ 6 h 6"/>
                <a:gd name="T12" fmla="*/ 1 w 6"/>
                <a:gd name="T13" fmla="*/ 6 h 6"/>
                <a:gd name="T14" fmla="*/ 2 w 6"/>
                <a:gd name="T15" fmla="*/ 6 h 6"/>
                <a:gd name="T16" fmla="*/ 3 w 6"/>
                <a:gd name="T17" fmla="*/ 4 h 6"/>
                <a:gd name="T18" fmla="*/ 5 w 6"/>
                <a:gd name="T19" fmla="*/ 2 h 6"/>
                <a:gd name="T20" fmla="*/ 5 w 6"/>
                <a:gd name="T21" fmla="*/ 2 h 6"/>
                <a:gd name="T22" fmla="*/ 5 w 6"/>
                <a:gd name="T23" fmla="*/ 0 h 6"/>
                <a:gd name="T24" fmla="*/ 4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4" y="0"/>
                  </a:moveTo>
                  <a:cubicBezTo>
                    <a:pt x="4" y="0"/>
                    <a:pt x="4" y="0"/>
                    <a:pt x="4" y="0"/>
                  </a:cubicBezTo>
                  <a:cubicBezTo>
                    <a:pt x="3" y="1"/>
                    <a:pt x="2" y="1"/>
                    <a:pt x="2" y="2"/>
                  </a:cubicBezTo>
                  <a:cubicBezTo>
                    <a:pt x="1" y="2"/>
                    <a:pt x="1" y="3"/>
                    <a:pt x="0" y="4"/>
                  </a:cubicBezTo>
                  <a:cubicBezTo>
                    <a:pt x="0" y="4"/>
                    <a:pt x="0" y="5"/>
                    <a:pt x="0" y="5"/>
                  </a:cubicBezTo>
                  <a:cubicBezTo>
                    <a:pt x="0" y="5"/>
                    <a:pt x="0" y="6"/>
                    <a:pt x="0" y="6"/>
                  </a:cubicBezTo>
                  <a:cubicBezTo>
                    <a:pt x="1" y="6"/>
                    <a:pt x="1" y="6"/>
                    <a:pt x="1" y="6"/>
                  </a:cubicBezTo>
                  <a:cubicBezTo>
                    <a:pt x="1" y="6"/>
                    <a:pt x="1" y="6"/>
                    <a:pt x="2" y="6"/>
                  </a:cubicBezTo>
                  <a:cubicBezTo>
                    <a:pt x="2" y="5"/>
                    <a:pt x="2" y="4"/>
                    <a:pt x="3" y="4"/>
                  </a:cubicBezTo>
                  <a:cubicBezTo>
                    <a:pt x="3" y="3"/>
                    <a:pt x="4" y="2"/>
                    <a:pt x="5" y="2"/>
                  </a:cubicBezTo>
                  <a:cubicBezTo>
                    <a:pt x="5" y="2"/>
                    <a:pt x="5" y="2"/>
                    <a:pt x="5" y="2"/>
                  </a:cubicBezTo>
                  <a:cubicBezTo>
                    <a:pt x="5" y="1"/>
                    <a:pt x="6" y="1"/>
                    <a:pt x="5" y="0"/>
                  </a:cubicBezTo>
                  <a:cubicBezTo>
                    <a:pt x="5" y="0"/>
                    <a:pt x="5" y="0"/>
                    <a:pt x="4"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88"/>
            <p:cNvSpPr>
              <a:spLocks noEditPoints="1"/>
            </p:cNvSpPr>
            <p:nvPr/>
          </p:nvSpPr>
          <p:spPr bwMode="auto">
            <a:xfrm>
              <a:off x="5378143" y="4056062"/>
              <a:ext cx="562762" cy="801046"/>
            </a:xfrm>
            <a:custGeom>
              <a:avLst/>
              <a:gdLst>
                <a:gd name="T0" fmla="*/ 47 w 47"/>
                <a:gd name="T1" fmla="*/ 4 h 67"/>
                <a:gd name="T2" fmla="*/ 44 w 47"/>
                <a:gd name="T3" fmla="*/ 4 h 67"/>
                <a:gd name="T4" fmla="*/ 0 w 47"/>
                <a:gd name="T5" fmla="*/ 66 h 67"/>
                <a:gd name="T6" fmla="*/ 1 w 47"/>
                <a:gd name="T7" fmla="*/ 67 h 67"/>
                <a:gd name="T8" fmla="*/ 3 w 47"/>
                <a:gd name="T9" fmla="*/ 67 h 67"/>
                <a:gd name="T10" fmla="*/ 47 w 47"/>
                <a:gd name="T11" fmla="*/ 4 h 67"/>
                <a:gd name="T12" fmla="*/ 46 w 47"/>
                <a:gd name="T13" fmla="*/ 0 h 67"/>
                <a:gd name="T14" fmla="*/ 46 w 47"/>
                <a:gd name="T15" fmla="*/ 1 h 67"/>
                <a:gd name="T16" fmla="*/ 47 w 47"/>
                <a:gd name="T17" fmla="*/ 1 h 67"/>
                <a:gd name="T18" fmla="*/ 46 w 47"/>
                <a:gd name="T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7">
                  <a:moveTo>
                    <a:pt x="47" y="4"/>
                  </a:moveTo>
                  <a:cubicBezTo>
                    <a:pt x="44" y="4"/>
                    <a:pt x="44" y="4"/>
                    <a:pt x="44" y="4"/>
                  </a:cubicBezTo>
                  <a:cubicBezTo>
                    <a:pt x="28" y="24"/>
                    <a:pt x="13" y="45"/>
                    <a:pt x="0" y="66"/>
                  </a:cubicBezTo>
                  <a:cubicBezTo>
                    <a:pt x="1" y="67"/>
                    <a:pt x="1" y="67"/>
                    <a:pt x="1" y="67"/>
                  </a:cubicBezTo>
                  <a:cubicBezTo>
                    <a:pt x="2" y="67"/>
                    <a:pt x="2" y="67"/>
                    <a:pt x="3" y="67"/>
                  </a:cubicBezTo>
                  <a:cubicBezTo>
                    <a:pt x="16" y="45"/>
                    <a:pt x="31" y="24"/>
                    <a:pt x="47" y="4"/>
                  </a:cubicBezTo>
                  <a:moveTo>
                    <a:pt x="46" y="0"/>
                  </a:moveTo>
                  <a:cubicBezTo>
                    <a:pt x="46" y="1"/>
                    <a:pt x="46" y="1"/>
                    <a:pt x="46" y="1"/>
                  </a:cubicBezTo>
                  <a:cubicBezTo>
                    <a:pt x="47" y="1"/>
                    <a:pt x="47" y="1"/>
                    <a:pt x="47" y="1"/>
                  </a:cubicBezTo>
                  <a:cubicBezTo>
                    <a:pt x="46" y="0"/>
                    <a:pt x="46" y="0"/>
                    <a:pt x="46" y="0"/>
                  </a:cubicBezTo>
                </a:path>
              </a:pathLst>
            </a:custGeom>
            <a:solidFill>
              <a:srgbClr val="88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389"/>
            <p:cNvSpPr>
              <a:spLocks noEditPoints="1"/>
            </p:cNvSpPr>
            <p:nvPr/>
          </p:nvSpPr>
          <p:spPr bwMode="auto">
            <a:xfrm>
              <a:off x="5388282" y="4066202"/>
              <a:ext cx="562762" cy="806118"/>
            </a:xfrm>
            <a:custGeom>
              <a:avLst/>
              <a:gdLst>
                <a:gd name="T0" fmla="*/ 0 w 47"/>
                <a:gd name="T1" fmla="*/ 66 h 67"/>
                <a:gd name="T2" fmla="*/ 1 w 47"/>
                <a:gd name="T3" fmla="*/ 67 h 67"/>
                <a:gd name="T4" fmla="*/ 2 w 47"/>
                <a:gd name="T5" fmla="*/ 66 h 67"/>
                <a:gd name="T6" fmla="*/ 0 w 47"/>
                <a:gd name="T7" fmla="*/ 66 h 67"/>
                <a:gd name="T8" fmla="*/ 46 w 47"/>
                <a:gd name="T9" fmla="*/ 0 h 67"/>
                <a:gd name="T10" fmla="*/ 45 w 47"/>
                <a:gd name="T11" fmla="*/ 0 h 67"/>
                <a:gd name="T12" fmla="*/ 43 w 47"/>
                <a:gd name="T13" fmla="*/ 3 h 67"/>
                <a:gd name="T14" fmla="*/ 46 w 47"/>
                <a:gd name="T15" fmla="*/ 3 h 67"/>
                <a:gd name="T16" fmla="*/ 47 w 47"/>
                <a:gd name="T17" fmla="*/ 1 h 67"/>
                <a:gd name="T18" fmla="*/ 46 w 47"/>
                <a:gd name="T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7">
                  <a:moveTo>
                    <a:pt x="0" y="66"/>
                  </a:moveTo>
                  <a:cubicBezTo>
                    <a:pt x="1" y="67"/>
                    <a:pt x="1" y="67"/>
                    <a:pt x="1" y="67"/>
                  </a:cubicBezTo>
                  <a:cubicBezTo>
                    <a:pt x="2" y="66"/>
                    <a:pt x="2" y="66"/>
                    <a:pt x="2" y="66"/>
                  </a:cubicBezTo>
                  <a:cubicBezTo>
                    <a:pt x="1" y="66"/>
                    <a:pt x="1" y="66"/>
                    <a:pt x="0" y="66"/>
                  </a:cubicBezTo>
                  <a:moveTo>
                    <a:pt x="46" y="0"/>
                  </a:moveTo>
                  <a:cubicBezTo>
                    <a:pt x="45" y="0"/>
                    <a:pt x="45" y="0"/>
                    <a:pt x="45" y="0"/>
                  </a:cubicBezTo>
                  <a:cubicBezTo>
                    <a:pt x="44" y="1"/>
                    <a:pt x="43" y="2"/>
                    <a:pt x="43" y="3"/>
                  </a:cubicBezTo>
                  <a:cubicBezTo>
                    <a:pt x="46" y="3"/>
                    <a:pt x="46" y="3"/>
                    <a:pt x="46" y="3"/>
                  </a:cubicBezTo>
                  <a:cubicBezTo>
                    <a:pt x="46" y="2"/>
                    <a:pt x="47" y="2"/>
                    <a:pt x="47" y="1"/>
                  </a:cubicBezTo>
                  <a:cubicBezTo>
                    <a:pt x="46" y="0"/>
                    <a:pt x="46" y="0"/>
                    <a:pt x="46" y="0"/>
                  </a:cubicBezTo>
                </a:path>
              </a:pathLst>
            </a:custGeom>
            <a:solidFill>
              <a:srgbClr val="4947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390"/>
            <p:cNvSpPr>
              <a:spLocks/>
            </p:cNvSpPr>
            <p:nvPr/>
          </p:nvSpPr>
          <p:spPr bwMode="auto">
            <a:xfrm>
              <a:off x="5651918" y="4101693"/>
              <a:ext cx="562762" cy="755418"/>
            </a:xfrm>
            <a:custGeom>
              <a:avLst/>
              <a:gdLst>
                <a:gd name="T0" fmla="*/ 47 w 47"/>
                <a:gd name="T1" fmla="*/ 0 h 63"/>
                <a:gd name="T2" fmla="*/ 43 w 47"/>
                <a:gd name="T3" fmla="*/ 0 h 63"/>
                <a:gd name="T4" fmla="*/ 0 w 47"/>
                <a:gd name="T5" fmla="*/ 63 h 63"/>
                <a:gd name="T6" fmla="*/ 0 w 47"/>
                <a:gd name="T7" fmla="*/ 63 h 63"/>
                <a:gd name="T8" fmla="*/ 3 w 47"/>
                <a:gd name="T9" fmla="*/ 63 h 63"/>
                <a:gd name="T10" fmla="*/ 47 w 47"/>
                <a:gd name="T11" fmla="*/ 0 h 63"/>
              </a:gdLst>
              <a:ahLst/>
              <a:cxnLst>
                <a:cxn ang="0">
                  <a:pos x="T0" y="T1"/>
                </a:cxn>
                <a:cxn ang="0">
                  <a:pos x="T2" y="T3"/>
                </a:cxn>
                <a:cxn ang="0">
                  <a:pos x="T4" y="T5"/>
                </a:cxn>
                <a:cxn ang="0">
                  <a:pos x="T6" y="T7"/>
                </a:cxn>
                <a:cxn ang="0">
                  <a:pos x="T8" y="T9"/>
                </a:cxn>
                <a:cxn ang="0">
                  <a:pos x="T10" y="T11"/>
                </a:cxn>
              </a:cxnLst>
              <a:rect l="0" t="0" r="r" b="b"/>
              <a:pathLst>
                <a:path w="47" h="63">
                  <a:moveTo>
                    <a:pt x="47" y="0"/>
                  </a:moveTo>
                  <a:cubicBezTo>
                    <a:pt x="43" y="0"/>
                    <a:pt x="43" y="0"/>
                    <a:pt x="43" y="0"/>
                  </a:cubicBezTo>
                  <a:cubicBezTo>
                    <a:pt x="29" y="20"/>
                    <a:pt x="14" y="41"/>
                    <a:pt x="0" y="63"/>
                  </a:cubicBezTo>
                  <a:cubicBezTo>
                    <a:pt x="0" y="63"/>
                    <a:pt x="0" y="63"/>
                    <a:pt x="0" y="63"/>
                  </a:cubicBezTo>
                  <a:cubicBezTo>
                    <a:pt x="3" y="63"/>
                    <a:pt x="3" y="63"/>
                    <a:pt x="3" y="63"/>
                  </a:cubicBezTo>
                  <a:cubicBezTo>
                    <a:pt x="17" y="42"/>
                    <a:pt x="32" y="20"/>
                    <a:pt x="47" y="0"/>
                  </a:cubicBezTo>
                </a:path>
              </a:pathLst>
            </a:custGeom>
            <a:solidFill>
              <a:srgbClr val="88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391"/>
            <p:cNvSpPr>
              <a:spLocks noEditPoints="1"/>
            </p:cNvSpPr>
            <p:nvPr/>
          </p:nvSpPr>
          <p:spPr bwMode="auto">
            <a:xfrm>
              <a:off x="5651918" y="4066202"/>
              <a:ext cx="562762" cy="806118"/>
            </a:xfrm>
            <a:custGeom>
              <a:avLst/>
              <a:gdLst>
                <a:gd name="T0" fmla="*/ 3 w 47"/>
                <a:gd name="T1" fmla="*/ 66 h 67"/>
                <a:gd name="T2" fmla="*/ 0 w 47"/>
                <a:gd name="T3" fmla="*/ 66 h 67"/>
                <a:gd name="T4" fmla="*/ 2 w 47"/>
                <a:gd name="T5" fmla="*/ 67 h 67"/>
                <a:gd name="T6" fmla="*/ 3 w 47"/>
                <a:gd name="T7" fmla="*/ 66 h 67"/>
                <a:gd name="T8" fmla="*/ 45 w 47"/>
                <a:gd name="T9" fmla="*/ 0 h 67"/>
                <a:gd name="T10" fmla="*/ 43 w 47"/>
                <a:gd name="T11" fmla="*/ 3 h 67"/>
                <a:gd name="T12" fmla="*/ 47 w 47"/>
                <a:gd name="T13" fmla="*/ 3 h 67"/>
                <a:gd name="T14" fmla="*/ 47 w 47"/>
                <a:gd name="T15" fmla="*/ 2 h 67"/>
                <a:gd name="T16" fmla="*/ 45 w 47"/>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7">
                  <a:moveTo>
                    <a:pt x="3" y="66"/>
                  </a:moveTo>
                  <a:cubicBezTo>
                    <a:pt x="0" y="66"/>
                    <a:pt x="0" y="66"/>
                    <a:pt x="0" y="66"/>
                  </a:cubicBezTo>
                  <a:cubicBezTo>
                    <a:pt x="2" y="67"/>
                    <a:pt x="2" y="67"/>
                    <a:pt x="2" y="67"/>
                  </a:cubicBezTo>
                  <a:cubicBezTo>
                    <a:pt x="2" y="67"/>
                    <a:pt x="3" y="66"/>
                    <a:pt x="3" y="66"/>
                  </a:cubicBezTo>
                  <a:moveTo>
                    <a:pt x="45" y="0"/>
                  </a:moveTo>
                  <a:cubicBezTo>
                    <a:pt x="45" y="1"/>
                    <a:pt x="44" y="2"/>
                    <a:pt x="43" y="3"/>
                  </a:cubicBezTo>
                  <a:cubicBezTo>
                    <a:pt x="47" y="3"/>
                    <a:pt x="47" y="3"/>
                    <a:pt x="47" y="3"/>
                  </a:cubicBezTo>
                  <a:cubicBezTo>
                    <a:pt x="47" y="2"/>
                    <a:pt x="47" y="2"/>
                    <a:pt x="47" y="2"/>
                  </a:cubicBezTo>
                  <a:cubicBezTo>
                    <a:pt x="45" y="0"/>
                    <a:pt x="45" y="0"/>
                    <a:pt x="45" y="0"/>
                  </a:cubicBezTo>
                </a:path>
              </a:pathLst>
            </a:custGeom>
            <a:solidFill>
              <a:srgbClr val="4947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392"/>
            <p:cNvSpPr>
              <a:spLocks/>
            </p:cNvSpPr>
            <p:nvPr/>
          </p:nvSpPr>
          <p:spPr bwMode="auto">
            <a:xfrm>
              <a:off x="6311006" y="4451515"/>
              <a:ext cx="278847" cy="405593"/>
            </a:xfrm>
            <a:custGeom>
              <a:avLst/>
              <a:gdLst>
                <a:gd name="T0" fmla="*/ 22 w 23"/>
                <a:gd name="T1" fmla="*/ 0 h 34"/>
                <a:gd name="T2" fmla="*/ 0 w 23"/>
                <a:gd name="T3" fmla="*/ 33 h 34"/>
                <a:gd name="T4" fmla="*/ 2 w 23"/>
                <a:gd name="T5" fmla="*/ 34 h 34"/>
                <a:gd name="T6" fmla="*/ 3 w 23"/>
                <a:gd name="T7" fmla="*/ 34 h 34"/>
                <a:gd name="T8" fmla="*/ 23 w 23"/>
                <a:gd name="T9" fmla="*/ 4 h 34"/>
                <a:gd name="T10" fmla="*/ 23 w 23"/>
                <a:gd name="T11" fmla="*/ 1 h 34"/>
                <a:gd name="T12" fmla="*/ 22 w 2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3" h="34">
                  <a:moveTo>
                    <a:pt x="22" y="0"/>
                  </a:moveTo>
                  <a:cubicBezTo>
                    <a:pt x="15" y="11"/>
                    <a:pt x="8" y="22"/>
                    <a:pt x="0" y="33"/>
                  </a:cubicBezTo>
                  <a:cubicBezTo>
                    <a:pt x="2" y="34"/>
                    <a:pt x="2" y="34"/>
                    <a:pt x="2" y="34"/>
                  </a:cubicBezTo>
                  <a:cubicBezTo>
                    <a:pt x="3" y="34"/>
                    <a:pt x="3" y="34"/>
                    <a:pt x="3" y="34"/>
                  </a:cubicBezTo>
                  <a:cubicBezTo>
                    <a:pt x="10" y="24"/>
                    <a:pt x="16" y="14"/>
                    <a:pt x="23" y="4"/>
                  </a:cubicBezTo>
                  <a:cubicBezTo>
                    <a:pt x="23" y="1"/>
                    <a:pt x="23" y="1"/>
                    <a:pt x="23" y="1"/>
                  </a:cubicBezTo>
                  <a:cubicBezTo>
                    <a:pt x="22" y="0"/>
                    <a:pt x="22" y="0"/>
                    <a:pt x="22" y="0"/>
                  </a:cubicBezTo>
                </a:path>
              </a:pathLst>
            </a:custGeom>
            <a:solidFill>
              <a:srgbClr val="88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393"/>
            <p:cNvSpPr>
              <a:spLocks noEditPoints="1"/>
            </p:cNvSpPr>
            <p:nvPr/>
          </p:nvSpPr>
          <p:spPr bwMode="auto">
            <a:xfrm>
              <a:off x="6336357" y="4461655"/>
              <a:ext cx="263635" cy="410664"/>
            </a:xfrm>
            <a:custGeom>
              <a:avLst/>
              <a:gdLst>
                <a:gd name="T0" fmla="*/ 1 w 22"/>
                <a:gd name="T1" fmla="*/ 33 h 34"/>
                <a:gd name="T2" fmla="*/ 0 w 22"/>
                <a:gd name="T3" fmla="*/ 33 h 34"/>
                <a:gd name="T4" fmla="*/ 1 w 22"/>
                <a:gd name="T5" fmla="*/ 34 h 34"/>
                <a:gd name="T6" fmla="*/ 1 w 22"/>
                <a:gd name="T7" fmla="*/ 33 h 34"/>
                <a:gd name="T8" fmla="*/ 21 w 22"/>
                <a:gd name="T9" fmla="*/ 0 h 34"/>
                <a:gd name="T10" fmla="*/ 21 w 22"/>
                <a:gd name="T11" fmla="*/ 3 h 34"/>
                <a:gd name="T12" fmla="*/ 22 w 22"/>
                <a:gd name="T13" fmla="*/ 1 h 34"/>
                <a:gd name="T14" fmla="*/ 21 w 2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4">
                  <a:moveTo>
                    <a:pt x="1" y="33"/>
                  </a:moveTo>
                  <a:cubicBezTo>
                    <a:pt x="0" y="33"/>
                    <a:pt x="0" y="33"/>
                    <a:pt x="0" y="33"/>
                  </a:cubicBezTo>
                  <a:cubicBezTo>
                    <a:pt x="1" y="34"/>
                    <a:pt x="1" y="34"/>
                    <a:pt x="1" y="34"/>
                  </a:cubicBezTo>
                  <a:cubicBezTo>
                    <a:pt x="1" y="33"/>
                    <a:pt x="1" y="33"/>
                    <a:pt x="1" y="33"/>
                  </a:cubicBezTo>
                  <a:moveTo>
                    <a:pt x="21" y="0"/>
                  </a:moveTo>
                  <a:cubicBezTo>
                    <a:pt x="21" y="3"/>
                    <a:pt x="21" y="3"/>
                    <a:pt x="21" y="3"/>
                  </a:cubicBezTo>
                  <a:cubicBezTo>
                    <a:pt x="21" y="2"/>
                    <a:pt x="22" y="2"/>
                    <a:pt x="22" y="1"/>
                  </a:cubicBezTo>
                  <a:cubicBezTo>
                    <a:pt x="21" y="0"/>
                    <a:pt x="21" y="0"/>
                    <a:pt x="21" y="0"/>
                  </a:cubicBezTo>
                </a:path>
              </a:pathLst>
            </a:custGeom>
            <a:solidFill>
              <a:srgbClr val="4947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8" name="组合 137"/>
            <p:cNvGrpSpPr/>
            <p:nvPr/>
          </p:nvGrpSpPr>
          <p:grpSpPr>
            <a:xfrm>
              <a:off x="7076470" y="5344094"/>
              <a:ext cx="454933" cy="385638"/>
              <a:chOff x="6399214" y="5918201"/>
              <a:chExt cx="239713" cy="203200"/>
            </a:xfrm>
          </p:grpSpPr>
          <p:sp>
            <p:nvSpPr>
              <p:cNvPr id="139" name="Freeform 350"/>
              <p:cNvSpPr>
                <a:spLocks/>
              </p:cNvSpPr>
              <p:nvPr/>
            </p:nvSpPr>
            <p:spPr bwMode="auto">
              <a:xfrm>
                <a:off x="6402389" y="5918201"/>
                <a:ext cx="236538" cy="203200"/>
              </a:xfrm>
              <a:custGeom>
                <a:avLst/>
                <a:gdLst>
                  <a:gd name="T0" fmla="*/ 25 w 63"/>
                  <a:gd name="T1" fmla="*/ 0 h 54"/>
                  <a:gd name="T2" fmla="*/ 16 w 63"/>
                  <a:gd name="T3" fmla="*/ 1 h 54"/>
                  <a:gd name="T4" fmla="*/ 2 w 63"/>
                  <a:gd name="T5" fmla="*/ 11 h 54"/>
                  <a:gd name="T6" fmla="*/ 2 w 63"/>
                  <a:gd name="T7" fmla="*/ 11 h 54"/>
                  <a:gd name="T8" fmla="*/ 3 w 63"/>
                  <a:gd name="T9" fmla="*/ 13 h 54"/>
                  <a:gd name="T10" fmla="*/ 2 w 63"/>
                  <a:gd name="T11" fmla="*/ 16 h 54"/>
                  <a:gd name="T12" fmla="*/ 12 w 63"/>
                  <a:gd name="T13" fmla="*/ 5 h 54"/>
                  <a:gd name="T14" fmla="*/ 11 w 63"/>
                  <a:gd name="T15" fmla="*/ 5 h 54"/>
                  <a:gd name="T16" fmla="*/ 11 w 63"/>
                  <a:gd name="T17" fmla="*/ 3 h 54"/>
                  <a:gd name="T18" fmla="*/ 12 w 63"/>
                  <a:gd name="T19" fmla="*/ 3 h 54"/>
                  <a:gd name="T20" fmla="*/ 12 w 63"/>
                  <a:gd name="T21" fmla="*/ 3 h 54"/>
                  <a:gd name="T22" fmla="*/ 15 w 63"/>
                  <a:gd name="T23" fmla="*/ 4 h 54"/>
                  <a:gd name="T24" fmla="*/ 17 w 63"/>
                  <a:gd name="T25" fmla="*/ 3 h 54"/>
                  <a:gd name="T26" fmla="*/ 25 w 63"/>
                  <a:gd name="T27" fmla="*/ 2 h 54"/>
                  <a:gd name="T28" fmla="*/ 41 w 63"/>
                  <a:gd name="T29" fmla="*/ 6 h 54"/>
                  <a:gd name="T30" fmla="*/ 44 w 63"/>
                  <a:gd name="T31" fmla="*/ 6 h 54"/>
                  <a:gd name="T32" fmla="*/ 45 w 63"/>
                  <a:gd name="T33" fmla="*/ 6 h 54"/>
                  <a:gd name="T34" fmla="*/ 46 w 63"/>
                  <a:gd name="T35" fmla="*/ 7 h 54"/>
                  <a:gd name="T36" fmla="*/ 45 w 63"/>
                  <a:gd name="T37" fmla="*/ 8 h 54"/>
                  <a:gd name="T38" fmla="*/ 47 w 63"/>
                  <a:gd name="T39" fmla="*/ 9 h 54"/>
                  <a:gd name="T40" fmla="*/ 61 w 63"/>
                  <a:gd name="T41" fmla="*/ 36 h 54"/>
                  <a:gd name="T42" fmla="*/ 60 w 63"/>
                  <a:gd name="T43" fmla="*/ 42 h 54"/>
                  <a:gd name="T44" fmla="*/ 61 w 63"/>
                  <a:gd name="T45" fmla="*/ 42 h 54"/>
                  <a:gd name="T46" fmla="*/ 62 w 63"/>
                  <a:gd name="T47" fmla="*/ 42 h 54"/>
                  <a:gd name="T48" fmla="*/ 62 w 63"/>
                  <a:gd name="T49" fmla="*/ 44 h 54"/>
                  <a:gd name="T50" fmla="*/ 58 w 63"/>
                  <a:gd name="T51" fmla="*/ 47 h 54"/>
                  <a:gd name="T52" fmla="*/ 57 w 63"/>
                  <a:gd name="T53" fmla="*/ 48 h 54"/>
                  <a:gd name="T54" fmla="*/ 48 w 63"/>
                  <a:gd name="T55" fmla="*/ 51 h 54"/>
                  <a:gd name="T56" fmla="*/ 37 w 63"/>
                  <a:gd name="T57" fmla="*/ 48 h 54"/>
                  <a:gd name="T58" fmla="*/ 28 w 63"/>
                  <a:gd name="T59" fmla="*/ 41 h 54"/>
                  <a:gd name="T60" fmla="*/ 20 w 63"/>
                  <a:gd name="T61" fmla="*/ 35 h 54"/>
                  <a:gd name="T62" fmla="*/ 15 w 63"/>
                  <a:gd name="T63" fmla="*/ 32 h 54"/>
                  <a:gd name="T64" fmla="*/ 3 w 63"/>
                  <a:gd name="T65" fmla="*/ 21 h 54"/>
                  <a:gd name="T66" fmla="*/ 2 w 63"/>
                  <a:gd name="T67" fmla="*/ 20 h 54"/>
                  <a:gd name="T68" fmla="*/ 0 w 63"/>
                  <a:gd name="T69" fmla="*/ 16 h 54"/>
                  <a:gd name="T70" fmla="*/ 0 w 63"/>
                  <a:gd name="T71" fmla="*/ 21 h 54"/>
                  <a:gd name="T72" fmla="*/ 14 w 63"/>
                  <a:gd name="T73" fmla="*/ 34 h 54"/>
                  <a:gd name="T74" fmla="*/ 18 w 63"/>
                  <a:gd name="T75" fmla="*/ 37 h 54"/>
                  <a:gd name="T76" fmla="*/ 26 w 63"/>
                  <a:gd name="T77" fmla="*/ 43 h 54"/>
                  <a:gd name="T78" fmla="*/ 36 w 63"/>
                  <a:gd name="T79" fmla="*/ 51 h 54"/>
                  <a:gd name="T80" fmla="*/ 48 w 63"/>
                  <a:gd name="T81" fmla="*/ 54 h 54"/>
                  <a:gd name="T82" fmla="*/ 58 w 63"/>
                  <a:gd name="T83" fmla="*/ 50 h 54"/>
                  <a:gd name="T84" fmla="*/ 63 w 63"/>
                  <a:gd name="T85" fmla="*/ 35 h 54"/>
                  <a:gd name="T86" fmla="*/ 48 w 63"/>
                  <a:gd name="T87" fmla="*/ 7 h 54"/>
                  <a:gd name="T88" fmla="*/ 25 w 63"/>
                  <a:gd name="T8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 h="54">
                    <a:moveTo>
                      <a:pt x="25" y="0"/>
                    </a:moveTo>
                    <a:cubicBezTo>
                      <a:pt x="22" y="0"/>
                      <a:pt x="19" y="0"/>
                      <a:pt x="16" y="1"/>
                    </a:cubicBezTo>
                    <a:cubicBezTo>
                      <a:pt x="10" y="2"/>
                      <a:pt x="5" y="6"/>
                      <a:pt x="2" y="11"/>
                    </a:cubicBezTo>
                    <a:cubicBezTo>
                      <a:pt x="2" y="11"/>
                      <a:pt x="2" y="11"/>
                      <a:pt x="2" y="11"/>
                    </a:cubicBezTo>
                    <a:cubicBezTo>
                      <a:pt x="3" y="11"/>
                      <a:pt x="3" y="12"/>
                      <a:pt x="3" y="13"/>
                    </a:cubicBezTo>
                    <a:cubicBezTo>
                      <a:pt x="2" y="14"/>
                      <a:pt x="2" y="15"/>
                      <a:pt x="2" y="16"/>
                    </a:cubicBezTo>
                    <a:cubicBezTo>
                      <a:pt x="3" y="12"/>
                      <a:pt x="7" y="8"/>
                      <a:pt x="12" y="5"/>
                    </a:cubicBezTo>
                    <a:cubicBezTo>
                      <a:pt x="12" y="5"/>
                      <a:pt x="12" y="5"/>
                      <a:pt x="11" y="5"/>
                    </a:cubicBezTo>
                    <a:cubicBezTo>
                      <a:pt x="11" y="5"/>
                      <a:pt x="10" y="4"/>
                      <a:pt x="11" y="3"/>
                    </a:cubicBezTo>
                    <a:cubicBezTo>
                      <a:pt x="11" y="3"/>
                      <a:pt x="11" y="3"/>
                      <a:pt x="12" y="3"/>
                    </a:cubicBezTo>
                    <a:cubicBezTo>
                      <a:pt x="12" y="3"/>
                      <a:pt x="12" y="3"/>
                      <a:pt x="12" y="3"/>
                    </a:cubicBezTo>
                    <a:cubicBezTo>
                      <a:pt x="13" y="3"/>
                      <a:pt x="14" y="3"/>
                      <a:pt x="15" y="4"/>
                    </a:cubicBezTo>
                    <a:cubicBezTo>
                      <a:pt x="16" y="4"/>
                      <a:pt x="16" y="3"/>
                      <a:pt x="17" y="3"/>
                    </a:cubicBezTo>
                    <a:cubicBezTo>
                      <a:pt x="20" y="3"/>
                      <a:pt x="22" y="2"/>
                      <a:pt x="25" y="2"/>
                    </a:cubicBezTo>
                    <a:cubicBezTo>
                      <a:pt x="31" y="2"/>
                      <a:pt x="36" y="4"/>
                      <a:pt x="41" y="6"/>
                    </a:cubicBezTo>
                    <a:cubicBezTo>
                      <a:pt x="42" y="6"/>
                      <a:pt x="43" y="6"/>
                      <a:pt x="44" y="6"/>
                    </a:cubicBezTo>
                    <a:cubicBezTo>
                      <a:pt x="45" y="6"/>
                      <a:pt x="45" y="6"/>
                      <a:pt x="45" y="6"/>
                    </a:cubicBezTo>
                    <a:cubicBezTo>
                      <a:pt x="46" y="6"/>
                      <a:pt x="46" y="6"/>
                      <a:pt x="46" y="7"/>
                    </a:cubicBezTo>
                    <a:cubicBezTo>
                      <a:pt x="46" y="8"/>
                      <a:pt x="46" y="8"/>
                      <a:pt x="45" y="8"/>
                    </a:cubicBezTo>
                    <a:cubicBezTo>
                      <a:pt x="46" y="9"/>
                      <a:pt x="46" y="9"/>
                      <a:pt x="47" y="9"/>
                    </a:cubicBezTo>
                    <a:cubicBezTo>
                      <a:pt x="55" y="16"/>
                      <a:pt x="60" y="25"/>
                      <a:pt x="61" y="36"/>
                    </a:cubicBezTo>
                    <a:cubicBezTo>
                      <a:pt x="61" y="38"/>
                      <a:pt x="61" y="40"/>
                      <a:pt x="60" y="42"/>
                    </a:cubicBezTo>
                    <a:cubicBezTo>
                      <a:pt x="60" y="42"/>
                      <a:pt x="61" y="42"/>
                      <a:pt x="61" y="42"/>
                    </a:cubicBezTo>
                    <a:cubicBezTo>
                      <a:pt x="61" y="42"/>
                      <a:pt x="62" y="42"/>
                      <a:pt x="62" y="42"/>
                    </a:cubicBezTo>
                    <a:cubicBezTo>
                      <a:pt x="62" y="43"/>
                      <a:pt x="62" y="43"/>
                      <a:pt x="62" y="44"/>
                    </a:cubicBezTo>
                    <a:cubicBezTo>
                      <a:pt x="61" y="45"/>
                      <a:pt x="59" y="46"/>
                      <a:pt x="58" y="47"/>
                    </a:cubicBezTo>
                    <a:cubicBezTo>
                      <a:pt x="58" y="47"/>
                      <a:pt x="57" y="48"/>
                      <a:pt x="57" y="48"/>
                    </a:cubicBezTo>
                    <a:cubicBezTo>
                      <a:pt x="54" y="51"/>
                      <a:pt x="50" y="51"/>
                      <a:pt x="48" y="51"/>
                    </a:cubicBezTo>
                    <a:cubicBezTo>
                      <a:pt x="44" y="51"/>
                      <a:pt x="40" y="50"/>
                      <a:pt x="37" y="48"/>
                    </a:cubicBezTo>
                    <a:cubicBezTo>
                      <a:pt x="34" y="46"/>
                      <a:pt x="31" y="44"/>
                      <a:pt x="28" y="41"/>
                    </a:cubicBezTo>
                    <a:cubicBezTo>
                      <a:pt x="25" y="39"/>
                      <a:pt x="23" y="37"/>
                      <a:pt x="20" y="35"/>
                    </a:cubicBezTo>
                    <a:cubicBezTo>
                      <a:pt x="18" y="34"/>
                      <a:pt x="17" y="33"/>
                      <a:pt x="15" y="32"/>
                    </a:cubicBezTo>
                    <a:cubicBezTo>
                      <a:pt x="9" y="29"/>
                      <a:pt x="4" y="26"/>
                      <a:pt x="3" y="21"/>
                    </a:cubicBezTo>
                    <a:cubicBezTo>
                      <a:pt x="2" y="21"/>
                      <a:pt x="2" y="20"/>
                      <a:pt x="2" y="20"/>
                    </a:cubicBezTo>
                    <a:cubicBezTo>
                      <a:pt x="1" y="19"/>
                      <a:pt x="0" y="18"/>
                      <a:pt x="0" y="16"/>
                    </a:cubicBezTo>
                    <a:cubicBezTo>
                      <a:pt x="0" y="18"/>
                      <a:pt x="0" y="19"/>
                      <a:pt x="0" y="21"/>
                    </a:cubicBezTo>
                    <a:cubicBezTo>
                      <a:pt x="2" y="27"/>
                      <a:pt x="8" y="31"/>
                      <a:pt x="14" y="34"/>
                    </a:cubicBezTo>
                    <a:cubicBezTo>
                      <a:pt x="15" y="35"/>
                      <a:pt x="17" y="36"/>
                      <a:pt x="18" y="37"/>
                    </a:cubicBezTo>
                    <a:cubicBezTo>
                      <a:pt x="21" y="39"/>
                      <a:pt x="24" y="41"/>
                      <a:pt x="26" y="43"/>
                    </a:cubicBezTo>
                    <a:cubicBezTo>
                      <a:pt x="29" y="46"/>
                      <a:pt x="32" y="48"/>
                      <a:pt x="36" y="51"/>
                    </a:cubicBezTo>
                    <a:cubicBezTo>
                      <a:pt x="39" y="53"/>
                      <a:pt x="44" y="54"/>
                      <a:pt x="48" y="54"/>
                    </a:cubicBezTo>
                    <a:cubicBezTo>
                      <a:pt x="52" y="54"/>
                      <a:pt x="56" y="52"/>
                      <a:pt x="58" y="50"/>
                    </a:cubicBezTo>
                    <a:cubicBezTo>
                      <a:pt x="62" y="47"/>
                      <a:pt x="63" y="42"/>
                      <a:pt x="63" y="35"/>
                    </a:cubicBezTo>
                    <a:cubicBezTo>
                      <a:pt x="62" y="24"/>
                      <a:pt x="57" y="14"/>
                      <a:pt x="48" y="7"/>
                    </a:cubicBezTo>
                    <a:cubicBezTo>
                      <a:pt x="42" y="2"/>
                      <a:pt x="33" y="0"/>
                      <a:pt x="25"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51"/>
              <p:cNvSpPr>
                <a:spLocks/>
              </p:cNvSpPr>
              <p:nvPr/>
            </p:nvSpPr>
            <p:spPr bwMode="auto">
              <a:xfrm>
                <a:off x="6399214" y="5959476"/>
                <a:ext cx="236538" cy="142875"/>
              </a:xfrm>
              <a:custGeom>
                <a:avLst/>
                <a:gdLst>
                  <a:gd name="T0" fmla="*/ 3 w 63"/>
                  <a:gd name="T1" fmla="*/ 0 h 38"/>
                  <a:gd name="T2" fmla="*/ 2 w 63"/>
                  <a:gd name="T3" fmla="*/ 0 h 38"/>
                  <a:gd name="T4" fmla="*/ 1 w 63"/>
                  <a:gd name="T5" fmla="*/ 5 h 38"/>
                  <a:gd name="T6" fmla="*/ 3 w 63"/>
                  <a:gd name="T7" fmla="*/ 9 h 38"/>
                  <a:gd name="T8" fmla="*/ 4 w 63"/>
                  <a:gd name="T9" fmla="*/ 10 h 38"/>
                  <a:gd name="T10" fmla="*/ 10 w 63"/>
                  <a:gd name="T11" fmla="*/ 13 h 38"/>
                  <a:gd name="T12" fmla="*/ 10 w 63"/>
                  <a:gd name="T13" fmla="*/ 14 h 38"/>
                  <a:gd name="T14" fmla="*/ 30 w 63"/>
                  <a:gd name="T15" fmla="*/ 27 h 38"/>
                  <a:gd name="T16" fmla="*/ 32 w 63"/>
                  <a:gd name="T17" fmla="*/ 29 h 38"/>
                  <a:gd name="T18" fmla="*/ 40 w 63"/>
                  <a:gd name="T19" fmla="*/ 36 h 38"/>
                  <a:gd name="T20" fmla="*/ 49 w 63"/>
                  <a:gd name="T21" fmla="*/ 38 h 38"/>
                  <a:gd name="T22" fmla="*/ 59 w 63"/>
                  <a:gd name="T23" fmla="*/ 36 h 38"/>
                  <a:gd name="T24" fmla="*/ 63 w 63"/>
                  <a:gd name="T25" fmla="*/ 33 h 38"/>
                  <a:gd name="T26" fmla="*/ 63 w 63"/>
                  <a:gd name="T27" fmla="*/ 31 h 38"/>
                  <a:gd name="T28" fmla="*/ 62 w 63"/>
                  <a:gd name="T29" fmla="*/ 31 h 38"/>
                  <a:gd name="T30" fmla="*/ 61 w 63"/>
                  <a:gd name="T31" fmla="*/ 31 h 38"/>
                  <a:gd name="T32" fmla="*/ 61 w 63"/>
                  <a:gd name="T33" fmla="*/ 31 h 38"/>
                  <a:gd name="T34" fmla="*/ 49 w 63"/>
                  <a:gd name="T35" fmla="*/ 36 h 38"/>
                  <a:gd name="T36" fmla="*/ 41 w 63"/>
                  <a:gd name="T37" fmla="*/ 34 h 38"/>
                  <a:gd name="T38" fmla="*/ 34 w 63"/>
                  <a:gd name="T39" fmla="*/ 27 h 38"/>
                  <a:gd name="T40" fmla="*/ 32 w 63"/>
                  <a:gd name="T41" fmla="*/ 25 h 38"/>
                  <a:gd name="T42" fmla="*/ 18 w 63"/>
                  <a:gd name="T43" fmla="*/ 15 h 38"/>
                  <a:gd name="T44" fmla="*/ 17 w 63"/>
                  <a:gd name="T45" fmla="*/ 16 h 38"/>
                  <a:gd name="T46" fmla="*/ 15 w 63"/>
                  <a:gd name="T47" fmla="*/ 14 h 38"/>
                  <a:gd name="T48" fmla="*/ 16 w 63"/>
                  <a:gd name="T49" fmla="*/ 14 h 38"/>
                  <a:gd name="T50" fmla="*/ 11 w 63"/>
                  <a:gd name="T51" fmla="*/ 11 h 38"/>
                  <a:gd name="T52" fmla="*/ 11 w 63"/>
                  <a:gd name="T53" fmla="*/ 11 h 38"/>
                  <a:gd name="T54" fmla="*/ 5 w 63"/>
                  <a:gd name="T55" fmla="*/ 7 h 38"/>
                  <a:gd name="T56" fmla="*/ 3 w 63"/>
                  <a:gd name="T57" fmla="*/ 5 h 38"/>
                  <a:gd name="T58" fmla="*/ 4 w 63"/>
                  <a:gd name="T59" fmla="*/ 2 h 38"/>
                  <a:gd name="T60" fmla="*/ 3 w 63"/>
                  <a:gd name="T61" fmla="*/ 0 h 38"/>
                  <a:gd name="T62" fmla="*/ 3 w 63"/>
                  <a:gd name="T63" fmla="*/ 0 h 38"/>
                  <a:gd name="T64" fmla="*/ 3 w 63"/>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38">
                    <a:moveTo>
                      <a:pt x="3" y="0"/>
                    </a:moveTo>
                    <a:cubicBezTo>
                      <a:pt x="2" y="0"/>
                      <a:pt x="2" y="0"/>
                      <a:pt x="2" y="0"/>
                    </a:cubicBezTo>
                    <a:cubicBezTo>
                      <a:pt x="1" y="2"/>
                      <a:pt x="0" y="4"/>
                      <a:pt x="1" y="5"/>
                    </a:cubicBezTo>
                    <a:cubicBezTo>
                      <a:pt x="1" y="7"/>
                      <a:pt x="2" y="8"/>
                      <a:pt x="3" y="9"/>
                    </a:cubicBezTo>
                    <a:cubicBezTo>
                      <a:pt x="3" y="9"/>
                      <a:pt x="3" y="10"/>
                      <a:pt x="4" y="10"/>
                    </a:cubicBezTo>
                    <a:cubicBezTo>
                      <a:pt x="5" y="11"/>
                      <a:pt x="7" y="12"/>
                      <a:pt x="10" y="13"/>
                    </a:cubicBezTo>
                    <a:cubicBezTo>
                      <a:pt x="10" y="14"/>
                      <a:pt x="10" y="14"/>
                      <a:pt x="10" y="14"/>
                    </a:cubicBezTo>
                    <a:cubicBezTo>
                      <a:pt x="18" y="18"/>
                      <a:pt x="25" y="22"/>
                      <a:pt x="30" y="27"/>
                    </a:cubicBezTo>
                    <a:cubicBezTo>
                      <a:pt x="31" y="28"/>
                      <a:pt x="31" y="28"/>
                      <a:pt x="32" y="29"/>
                    </a:cubicBezTo>
                    <a:cubicBezTo>
                      <a:pt x="34" y="32"/>
                      <a:pt x="37" y="34"/>
                      <a:pt x="40" y="36"/>
                    </a:cubicBezTo>
                    <a:cubicBezTo>
                      <a:pt x="42" y="37"/>
                      <a:pt x="46" y="38"/>
                      <a:pt x="49" y="38"/>
                    </a:cubicBezTo>
                    <a:cubicBezTo>
                      <a:pt x="52" y="38"/>
                      <a:pt x="56" y="37"/>
                      <a:pt x="59" y="36"/>
                    </a:cubicBezTo>
                    <a:cubicBezTo>
                      <a:pt x="60" y="35"/>
                      <a:pt x="62" y="34"/>
                      <a:pt x="63" y="33"/>
                    </a:cubicBezTo>
                    <a:cubicBezTo>
                      <a:pt x="63" y="32"/>
                      <a:pt x="63" y="32"/>
                      <a:pt x="63" y="31"/>
                    </a:cubicBezTo>
                    <a:cubicBezTo>
                      <a:pt x="63" y="31"/>
                      <a:pt x="62" y="31"/>
                      <a:pt x="62" y="31"/>
                    </a:cubicBezTo>
                    <a:cubicBezTo>
                      <a:pt x="62" y="31"/>
                      <a:pt x="61" y="31"/>
                      <a:pt x="61" y="31"/>
                    </a:cubicBezTo>
                    <a:cubicBezTo>
                      <a:pt x="61" y="31"/>
                      <a:pt x="61" y="31"/>
                      <a:pt x="61" y="31"/>
                    </a:cubicBezTo>
                    <a:cubicBezTo>
                      <a:pt x="58" y="34"/>
                      <a:pt x="53" y="36"/>
                      <a:pt x="49" y="36"/>
                    </a:cubicBezTo>
                    <a:cubicBezTo>
                      <a:pt x="46" y="36"/>
                      <a:pt x="43" y="35"/>
                      <a:pt x="41" y="34"/>
                    </a:cubicBezTo>
                    <a:cubicBezTo>
                      <a:pt x="38" y="32"/>
                      <a:pt x="36" y="30"/>
                      <a:pt x="34" y="27"/>
                    </a:cubicBezTo>
                    <a:cubicBezTo>
                      <a:pt x="33" y="27"/>
                      <a:pt x="32" y="26"/>
                      <a:pt x="32" y="25"/>
                    </a:cubicBezTo>
                    <a:cubicBezTo>
                      <a:pt x="28" y="21"/>
                      <a:pt x="23" y="18"/>
                      <a:pt x="18" y="15"/>
                    </a:cubicBezTo>
                    <a:cubicBezTo>
                      <a:pt x="18" y="15"/>
                      <a:pt x="17" y="16"/>
                      <a:pt x="17" y="16"/>
                    </a:cubicBezTo>
                    <a:cubicBezTo>
                      <a:pt x="16" y="16"/>
                      <a:pt x="15" y="15"/>
                      <a:pt x="15" y="14"/>
                    </a:cubicBezTo>
                    <a:cubicBezTo>
                      <a:pt x="15" y="14"/>
                      <a:pt x="15" y="14"/>
                      <a:pt x="16" y="14"/>
                    </a:cubicBezTo>
                    <a:cubicBezTo>
                      <a:pt x="14" y="13"/>
                      <a:pt x="13" y="12"/>
                      <a:pt x="11" y="11"/>
                    </a:cubicBezTo>
                    <a:cubicBezTo>
                      <a:pt x="11" y="11"/>
                      <a:pt x="11" y="11"/>
                      <a:pt x="11" y="11"/>
                    </a:cubicBezTo>
                    <a:cubicBezTo>
                      <a:pt x="8" y="10"/>
                      <a:pt x="6" y="9"/>
                      <a:pt x="5" y="7"/>
                    </a:cubicBezTo>
                    <a:cubicBezTo>
                      <a:pt x="4" y="7"/>
                      <a:pt x="4" y="6"/>
                      <a:pt x="3" y="5"/>
                    </a:cubicBezTo>
                    <a:cubicBezTo>
                      <a:pt x="3" y="4"/>
                      <a:pt x="3" y="3"/>
                      <a:pt x="4" y="2"/>
                    </a:cubicBezTo>
                    <a:cubicBezTo>
                      <a:pt x="4" y="1"/>
                      <a:pt x="4" y="0"/>
                      <a:pt x="3" y="0"/>
                    </a:cubicBezTo>
                    <a:cubicBezTo>
                      <a:pt x="3" y="0"/>
                      <a:pt x="3" y="0"/>
                      <a:pt x="3" y="0"/>
                    </a:cubicBezTo>
                    <a:cubicBezTo>
                      <a:pt x="3" y="0"/>
                      <a:pt x="3" y="0"/>
                      <a:pt x="3"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352"/>
              <p:cNvSpPr>
                <a:spLocks/>
              </p:cNvSpPr>
              <p:nvPr/>
            </p:nvSpPr>
            <p:spPr bwMode="auto">
              <a:xfrm>
                <a:off x="6454776" y="5940426"/>
                <a:ext cx="120650" cy="79375"/>
              </a:xfrm>
              <a:custGeom>
                <a:avLst/>
                <a:gdLst>
                  <a:gd name="T0" fmla="*/ 30 w 32"/>
                  <a:gd name="T1" fmla="*/ 0 h 21"/>
                  <a:gd name="T2" fmla="*/ 27 w 32"/>
                  <a:gd name="T3" fmla="*/ 0 h 21"/>
                  <a:gd name="T4" fmla="*/ 17 w 32"/>
                  <a:gd name="T5" fmla="*/ 4 h 21"/>
                  <a:gd name="T6" fmla="*/ 15 w 32"/>
                  <a:gd name="T7" fmla="*/ 5 h 21"/>
                  <a:gd name="T8" fmla="*/ 16 w 32"/>
                  <a:gd name="T9" fmla="*/ 7 h 21"/>
                  <a:gd name="T10" fmla="*/ 14 w 32"/>
                  <a:gd name="T11" fmla="*/ 8 h 21"/>
                  <a:gd name="T12" fmla="*/ 14 w 32"/>
                  <a:gd name="T13" fmla="*/ 8 h 21"/>
                  <a:gd name="T14" fmla="*/ 13 w 32"/>
                  <a:gd name="T15" fmla="*/ 7 h 21"/>
                  <a:gd name="T16" fmla="*/ 13 w 32"/>
                  <a:gd name="T17" fmla="*/ 7 h 21"/>
                  <a:gd name="T18" fmla="*/ 12 w 32"/>
                  <a:gd name="T19" fmla="*/ 7 h 21"/>
                  <a:gd name="T20" fmla="*/ 5 w 32"/>
                  <a:gd name="T21" fmla="*/ 12 h 21"/>
                  <a:gd name="T22" fmla="*/ 1 w 32"/>
                  <a:gd name="T23" fmla="*/ 19 h 21"/>
                  <a:gd name="T24" fmla="*/ 0 w 32"/>
                  <a:gd name="T25" fmla="*/ 19 h 21"/>
                  <a:gd name="T26" fmla="*/ 2 w 32"/>
                  <a:gd name="T27" fmla="*/ 21 h 21"/>
                  <a:gd name="T28" fmla="*/ 3 w 32"/>
                  <a:gd name="T29" fmla="*/ 20 h 21"/>
                  <a:gd name="T30" fmla="*/ 3 w 32"/>
                  <a:gd name="T31" fmla="*/ 20 h 21"/>
                  <a:gd name="T32" fmla="*/ 6 w 32"/>
                  <a:gd name="T33" fmla="*/ 14 h 21"/>
                  <a:gd name="T34" fmla="*/ 13 w 32"/>
                  <a:gd name="T35" fmla="*/ 9 h 21"/>
                  <a:gd name="T36" fmla="*/ 18 w 32"/>
                  <a:gd name="T37" fmla="*/ 7 h 21"/>
                  <a:gd name="T38" fmla="*/ 30 w 32"/>
                  <a:gd name="T39" fmla="*/ 2 h 21"/>
                  <a:gd name="T40" fmla="*/ 31 w 32"/>
                  <a:gd name="T41" fmla="*/ 2 h 21"/>
                  <a:gd name="T42" fmla="*/ 31 w 32"/>
                  <a:gd name="T43" fmla="*/ 2 h 21"/>
                  <a:gd name="T44" fmla="*/ 31 w 32"/>
                  <a:gd name="T45" fmla="*/ 2 h 21"/>
                  <a:gd name="T46" fmla="*/ 32 w 32"/>
                  <a:gd name="T47" fmla="*/ 1 h 21"/>
                  <a:gd name="T48" fmla="*/ 31 w 32"/>
                  <a:gd name="T49" fmla="*/ 0 h 21"/>
                  <a:gd name="T50" fmla="*/ 30 w 32"/>
                  <a:gd name="T5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21">
                    <a:moveTo>
                      <a:pt x="30" y="0"/>
                    </a:moveTo>
                    <a:cubicBezTo>
                      <a:pt x="29" y="0"/>
                      <a:pt x="28" y="0"/>
                      <a:pt x="27" y="0"/>
                    </a:cubicBezTo>
                    <a:cubicBezTo>
                      <a:pt x="23" y="1"/>
                      <a:pt x="20" y="3"/>
                      <a:pt x="17" y="4"/>
                    </a:cubicBezTo>
                    <a:cubicBezTo>
                      <a:pt x="15" y="5"/>
                      <a:pt x="15" y="5"/>
                      <a:pt x="15" y="5"/>
                    </a:cubicBezTo>
                    <a:cubicBezTo>
                      <a:pt x="15" y="6"/>
                      <a:pt x="16" y="6"/>
                      <a:pt x="16" y="7"/>
                    </a:cubicBezTo>
                    <a:cubicBezTo>
                      <a:pt x="15" y="7"/>
                      <a:pt x="15" y="8"/>
                      <a:pt x="14" y="8"/>
                    </a:cubicBezTo>
                    <a:cubicBezTo>
                      <a:pt x="14" y="8"/>
                      <a:pt x="14" y="8"/>
                      <a:pt x="14" y="8"/>
                    </a:cubicBezTo>
                    <a:cubicBezTo>
                      <a:pt x="13" y="8"/>
                      <a:pt x="13" y="8"/>
                      <a:pt x="13" y="7"/>
                    </a:cubicBezTo>
                    <a:cubicBezTo>
                      <a:pt x="13" y="7"/>
                      <a:pt x="13" y="7"/>
                      <a:pt x="13" y="7"/>
                    </a:cubicBezTo>
                    <a:cubicBezTo>
                      <a:pt x="12" y="7"/>
                      <a:pt x="12" y="7"/>
                      <a:pt x="12" y="7"/>
                    </a:cubicBezTo>
                    <a:cubicBezTo>
                      <a:pt x="9" y="8"/>
                      <a:pt x="7" y="10"/>
                      <a:pt x="5" y="12"/>
                    </a:cubicBezTo>
                    <a:cubicBezTo>
                      <a:pt x="2" y="14"/>
                      <a:pt x="1" y="16"/>
                      <a:pt x="1" y="19"/>
                    </a:cubicBezTo>
                    <a:cubicBezTo>
                      <a:pt x="0" y="19"/>
                      <a:pt x="0" y="19"/>
                      <a:pt x="0" y="19"/>
                    </a:cubicBezTo>
                    <a:cubicBezTo>
                      <a:pt x="0" y="20"/>
                      <a:pt x="1" y="21"/>
                      <a:pt x="2" y="21"/>
                    </a:cubicBezTo>
                    <a:cubicBezTo>
                      <a:pt x="2" y="21"/>
                      <a:pt x="3" y="20"/>
                      <a:pt x="3" y="20"/>
                    </a:cubicBezTo>
                    <a:cubicBezTo>
                      <a:pt x="3" y="20"/>
                      <a:pt x="3" y="20"/>
                      <a:pt x="3" y="20"/>
                    </a:cubicBezTo>
                    <a:cubicBezTo>
                      <a:pt x="3" y="18"/>
                      <a:pt x="4" y="15"/>
                      <a:pt x="6" y="14"/>
                    </a:cubicBezTo>
                    <a:cubicBezTo>
                      <a:pt x="8" y="12"/>
                      <a:pt x="11" y="11"/>
                      <a:pt x="13" y="9"/>
                    </a:cubicBezTo>
                    <a:cubicBezTo>
                      <a:pt x="18" y="7"/>
                      <a:pt x="18" y="7"/>
                      <a:pt x="18" y="7"/>
                    </a:cubicBezTo>
                    <a:cubicBezTo>
                      <a:pt x="21" y="5"/>
                      <a:pt x="26" y="2"/>
                      <a:pt x="30" y="2"/>
                    </a:cubicBezTo>
                    <a:cubicBezTo>
                      <a:pt x="31" y="2"/>
                      <a:pt x="31" y="2"/>
                      <a:pt x="31" y="2"/>
                    </a:cubicBezTo>
                    <a:cubicBezTo>
                      <a:pt x="31" y="2"/>
                      <a:pt x="31" y="2"/>
                      <a:pt x="31" y="2"/>
                    </a:cubicBezTo>
                    <a:cubicBezTo>
                      <a:pt x="31" y="2"/>
                      <a:pt x="31" y="2"/>
                      <a:pt x="31" y="2"/>
                    </a:cubicBezTo>
                    <a:cubicBezTo>
                      <a:pt x="32" y="2"/>
                      <a:pt x="32" y="2"/>
                      <a:pt x="32" y="1"/>
                    </a:cubicBezTo>
                    <a:cubicBezTo>
                      <a:pt x="32" y="0"/>
                      <a:pt x="32" y="0"/>
                      <a:pt x="31" y="0"/>
                    </a:cubicBezTo>
                    <a:cubicBezTo>
                      <a:pt x="31" y="0"/>
                      <a:pt x="31" y="0"/>
                      <a:pt x="30"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353"/>
              <p:cNvSpPr>
                <a:spLocks/>
              </p:cNvSpPr>
              <p:nvPr/>
            </p:nvSpPr>
            <p:spPr bwMode="auto">
              <a:xfrm>
                <a:off x="6440489" y="5929313"/>
                <a:ext cx="74613" cy="41275"/>
              </a:xfrm>
              <a:custGeom>
                <a:avLst/>
                <a:gdLst>
                  <a:gd name="T0" fmla="*/ 2 w 20"/>
                  <a:gd name="T1" fmla="*/ 0 h 11"/>
                  <a:gd name="T2" fmla="*/ 1 w 20"/>
                  <a:gd name="T3" fmla="*/ 0 h 11"/>
                  <a:gd name="T4" fmla="*/ 1 w 20"/>
                  <a:gd name="T5" fmla="*/ 2 h 11"/>
                  <a:gd name="T6" fmla="*/ 2 w 20"/>
                  <a:gd name="T7" fmla="*/ 2 h 11"/>
                  <a:gd name="T8" fmla="*/ 17 w 20"/>
                  <a:gd name="T9" fmla="*/ 9 h 11"/>
                  <a:gd name="T10" fmla="*/ 17 w 20"/>
                  <a:gd name="T11" fmla="*/ 10 h 11"/>
                  <a:gd name="T12" fmla="*/ 17 w 20"/>
                  <a:gd name="T13" fmla="*/ 10 h 11"/>
                  <a:gd name="T14" fmla="*/ 18 w 20"/>
                  <a:gd name="T15" fmla="*/ 11 h 11"/>
                  <a:gd name="T16" fmla="*/ 18 w 20"/>
                  <a:gd name="T17" fmla="*/ 11 h 11"/>
                  <a:gd name="T18" fmla="*/ 20 w 20"/>
                  <a:gd name="T19" fmla="*/ 10 h 11"/>
                  <a:gd name="T20" fmla="*/ 19 w 20"/>
                  <a:gd name="T21" fmla="*/ 8 h 11"/>
                  <a:gd name="T22" fmla="*/ 18 w 20"/>
                  <a:gd name="T23" fmla="*/ 7 h 11"/>
                  <a:gd name="T24" fmla="*/ 5 w 20"/>
                  <a:gd name="T25" fmla="*/ 1 h 11"/>
                  <a:gd name="T26" fmla="*/ 2 w 20"/>
                  <a:gd name="T27" fmla="*/ 0 h 11"/>
                  <a:gd name="T28" fmla="*/ 2 w 20"/>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1">
                    <a:moveTo>
                      <a:pt x="2" y="0"/>
                    </a:moveTo>
                    <a:cubicBezTo>
                      <a:pt x="1" y="0"/>
                      <a:pt x="1" y="0"/>
                      <a:pt x="1" y="0"/>
                    </a:cubicBezTo>
                    <a:cubicBezTo>
                      <a:pt x="0" y="1"/>
                      <a:pt x="1" y="2"/>
                      <a:pt x="1" y="2"/>
                    </a:cubicBezTo>
                    <a:cubicBezTo>
                      <a:pt x="2" y="2"/>
                      <a:pt x="2" y="2"/>
                      <a:pt x="2" y="2"/>
                    </a:cubicBezTo>
                    <a:cubicBezTo>
                      <a:pt x="7" y="4"/>
                      <a:pt x="12" y="6"/>
                      <a:pt x="17" y="9"/>
                    </a:cubicBezTo>
                    <a:cubicBezTo>
                      <a:pt x="17" y="10"/>
                      <a:pt x="17" y="10"/>
                      <a:pt x="17" y="10"/>
                    </a:cubicBezTo>
                    <a:cubicBezTo>
                      <a:pt x="17" y="10"/>
                      <a:pt x="17" y="10"/>
                      <a:pt x="17" y="10"/>
                    </a:cubicBezTo>
                    <a:cubicBezTo>
                      <a:pt x="17" y="11"/>
                      <a:pt x="17" y="11"/>
                      <a:pt x="18" y="11"/>
                    </a:cubicBezTo>
                    <a:cubicBezTo>
                      <a:pt x="18" y="11"/>
                      <a:pt x="18" y="11"/>
                      <a:pt x="18" y="11"/>
                    </a:cubicBezTo>
                    <a:cubicBezTo>
                      <a:pt x="19" y="11"/>
                      <a:pt x="19" y="10"/>
                      <a:pt x="20" y="10"/>
                    </a:cubicBezTo>
                    <a:cubicBezTo>
                      <a:pt x="20" y="9"/>
                      <a:pt x="19" y="9"/>
                      <a:pt x="19" y="8"/>
                    </a:cubicBezTo>
                    <a:cubicBezTo>
                      <a:pt x="19" y="8"/>
                      <a:pt x="19" y="8"/>
                      <a:pt x="18" y="7"/>
                    </a:cubicBezTo>
                    <a:cubicBezTo>
                      <a:pt x="14" y="5"/>
                      <a:pt x="10" y="2"/>
                      <a:pt x="5" y="1"/>
                    </a:cubicBezTo>
                    <a:cubicBezTo>
                      <a:pt x="4" y="0"/>
                      <a:pt x="3" y="0"/>
                      <a:pt x="2" y="0"/>
                    </a:cubicBezTo>
                    <a:cubicBezTo>
                      <a:pt x="2" y="0"/>
                      <a:pt x="2" y="0"/>
                      <a:pt x="2" y="0"/>
                    </a:cubicBezTo>
                  </a:path>
                </a:pathLst>
              </a:custGeom>
              <a:solidFill>
                <a:srgbClr val="757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43" name="组合 142"/>
          <p:cNvGrpSpPr/>
          <p:nvPr/>
        </p:nvGrpSpPr>
        <p:grpSpPr>
          <a:xfrm>
            <a:off x="7350679" y="1939197"/>
            <a:ext cx="3286682" cy="1094635"/>
            <a:chOff x="6443663" y="2474774"/>
            <a:chExt cx="4006850" cy="1094635"/>
          </a:xfrm>
        </p:grpSpPr>
        <p:sp>
          <p:nvSpPr>
            <p:cNvPr id="144" name="文本框 143"/>
            <p:cNvSpPr txBox="1"/>
            <p:nvPr/>
          </p:nvSpPr>
          <p:spPr>
            <a:xfrm>
              <a:off x="6559452" y="2474774"/>
              <a:ext cx="1741624" cy="46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smtClean="0">
                  <a:solidFill>
                    <a:schemeClr val="tx1">
                      <a:lumMod val="75000"/>
                      <a:lumOff val="25000"/>
                    </a:schemeClr>
                  </a:solidFill>
                  <a:sym typeface="+mn-lt"/>
                </a:rPr>
                <a:t>一期一报</a:t>
              </a:r>
              <a:endParaRPr lang="zh-CN" altLang="en-US" sz="2400" b="1" dirty="0">
                <a:solidFill>
                  <a:schemeClr val="tx1">
                    <a:lumMod val="75000"/>
                    <a:lumOff val="25000"/>
                  </a:schemeClr>
                </a:solidFill>
                <a:sym typeface="+mn-lt"/>
              </a:endParaRPr>
            </a:p>
          </p:txBody>
        </p:sp>
        <p:sp>
          <p:nvSpPr>
            <p:cNvPr id="145" name="文本框 93"/>
            <p:cNvSpPr txBox="1">
              <a:spLocks noChangeArrowheads="1"/>
            </p:cNvSpPr>
            <p:nvPr/>
          </p:nvSpPr>
          <p:spPr bwMode="auto">
            <a:xfrm>
              <a:off x="6443663" y="2951163"/>
              <a:ext cx="4006850" cy="618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lnSpc>
                  <a:spcPct val="114000"/>
                </a:lnSpc>
              </a:pPr>
              <a:r>
                <a:rPr lang="zh-CN" altLang="en-US" sz="1600" dirty="0" smtClean="0">
                  <a:solidFill>
                    <a:srgbClr val="000000"/>
                  </a:solidFill>
                  <a:cs typeface="+mn-ea"/>
                  <a:sym typeface="+mn-lt"/>
                </a:rPr>
                <a:t>项目应一班（期）一报，禁止一个审批编号重复招生。</a:t>
              </a:r>
              <a:endParaRPr lang="en-US" altLang="zh-CN" sz="1600" dirty="0">
                <a:solidFill>
                  <a:srgbClr val="000000"/>
                </a:solidFill>
                <a:latin typeface="方正静蕾简体"/>
                <a:ea typeface="方正静蕾简体"/>
                <a:cs typeface="+mn-ea"/>
                <a:sym typeface="+mn-lt"/>
              </a:endParaRPr>
            </a:p>
          </p:txBody>
        </p:sp>
      </p:grpSp>
      <p:grpSp>
        <p:nvGrpSpPr>
          <p:cNvPr id="146" name="组合 145"/>
          <p:cNvGrpSpPr/>
          <p:nvPr/>
        </p:nvGrpSpPr>
        <p:grpSpPr>
          <a:xfrm>
            <a:off x="7847188" y="4177781"/>
            <a:ext cx="3286682" cy="2217507"/>
            <a:chOff x="6443663" y="2474774"/>
            <a:chExt cx="4006850" cy="2217507"/>
          </a:xfrm>
        </p:grpSpPr>
        <p:sp>
          <p:nvSpPr>
            <p:cNvPr id="147" name="文本框 146"/>
            <p:cNvSpPr txBox="1"/>
            <p:nvPr/>
          </p:nvSpPr>
          <p:spPr>
            <a:xfrm>
              <a:off x="6559452" y="2474774"/>
              <a:ext cx="1741624" cy="46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smtClean="0">
                  <a:solidFill>
                    <a:schemeClr val="tx1">
                      <a:lumMod val="75000"/>
                      <a:lumOff val="25000"/>
                    </a:schemeClr>
                  </a:solidFill>
                  <a:sym typeface="+mn-lt"/>
                </a:rPr>
                <a:t>校内合作</a:t>
              </a:r>
              <a:endParaRPr lang="zh-CN" altLang="en-US" sz="2400" b="1" dirty="0">
                <a:solidFill>
                  <a:schemeClr val="tx1">
                    <a:lumMod val="75000"/>
                    <a:lumOff val="25000"/>
                  </a:schemeClr>
                </a:solidFill>
                <a:sym typeface="+mn-lt"/>
              </a:endParaRPr>
            </a:p>
          </p:txBody>
        </p:sp>
        <p:sp>
          <p:nvSpPr>
            <p:cNvPr id="148" name="文本框 93"/>
            <p:cNvSpPr txBox="1">
              <a:spLocks noChangeArrowheads="1"/>
            </p:cNvSpPr>
            <p:nvPr/>
          </p:nvSpPr>
          <p:spPr bwMode="auto">
            <a:xfrm>
              <a:off x="6443663" y="2951163"/>
              <a:ext cx="4006850" cy="1741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lnSpc>
                  <a:spcPct val="114000"/>
                </a:lnSpc>
              </a:pPr>
              <a:r>
                <a:rPr lang="zh-CN" altLang="en-US" sz="1600" dirty="0" smtClean="0">
                  <a:solidFill>
                    <a:srgbClr val="000000"/>
                  </a:solidFill>
                  <a:cs typeface="+mn-ea"/>
                  <a:sym typeface="+mn-lt"/>
                </a:rPr>
                <a:t>校内各办学单位可以优势互补、资源共享、合作办学。开展校内合作办学时，需协商确定一个主办单位，其余为协办单位。主办单位负责办学项目的立项申报、过程监管、经费分拨和办理结业等全过程管理。</a:t>
              </a:r>
              <a:endParaRPr lang="en-US" altLang="zh-CN" sz="1600" dirty="0">
                <a:solidFill>
                  <a:srgbClr val="000000"/>
                </a:solidFill>
                <a:latin typeface="方正静蕾简体"/>
                <a:ea typeface="方正静蕾简体"/>
                <a:cs typeface="+mn-ea"/>
                <a:sym typeface="+mn-lt"/>
              </a:endParaRPr>
            </a:p>
          </p:txBody>
        </p:sp>
      </p:grpSp>
      <p:grpSp>
        <p:nvGrpSpPr>
          <p:cNvPr id="149" name="组合 148"/>
          <p:cNvGrpSpPr/>
          <p:nvPr/>
        </p:nvGrpSpPr>
        <p:grpSpPr>
          <a:xfrm>
            <a:off x="544427" y="4272173"/>
            <a:ext cx="3286682" cy="1936789"/>
            <a:chOff x="6443663" y="2474774"/>
            <a:chExt cx="4006850" cy="1936789"/>
          </a:xfrm>
        </p:grpSpPr>
        <p:sp>
          <p:nvSpPr>
            <p:cNvPr id="150" name="文本框 149"/>
            <p:cNvSpPr txBox="1"/>
            <p:nvPr/>
          </p:nvSpPr>
          <p:spPr>
            <a:xfrm>
              <a:off x="6559452" y="2474774"/>
              <a:ext cx="3140781" cy="513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smtClean="0">
                  <a:solidFill>
                    <a:schemeClr val="tx1">
                      <a:lumMod val="75000"/>
                      <a:lumOff val="25000"/>
                    </a:schemeClr>
                  </a:solidFill>
                  <a:sym typeface="+mn-lt"/>
                </a:rPr>
                <a:t>项目名称规范</a:t>
              </a:r>
              <a:endParaRPr lang="zh-CN" altLang="en-US" sz="2400" b="1" dirty="0">
                <a:solidFill>
                  <a:schemeClr val="tx1">
                    <a:lumMod val="75000"/>
                    <a:lumOff val="25000"/>
                  </a:schemeClr>
                </a:solidFill>
                <a:sym typeface="+mn-lt"/>
              </a:endParaRPr>
            </a:p>
          </p:txBody>
        </p:sp>
        <p:sp>
          <p:nvSpPr>
            <p:cNvPr id="151" name="文本框 93"/>
            <p:cNvSpPr txBox="1">
              <a:spLocks noChangeArrowheads="1"/>
            </p:cNvSpPr>
            <p:nvPr/>
          </p:nvSpPr>
          <p:spPr bwMode="auto">
            <a:xfrm>
              <a:off x="6443663" y="2951163"/>
              <a:ext cx="4006850" cy="14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lnSpc>
                  <a:spcPct val="114000"/>
                </a:lnSpc>
              </a:pPr>
              <a:r>
                <a:rPr lang="zh-CN" altLang="en-US" sz="1600" dirty="0" smtClean="0">
                  <a:solidFill>
                    <a:srgbClr val="000000"/>
                  </a:solidFill>
                  <a:cs typeface="+mn-ea"/>
                  <a:sym typeface="+mn-lt"/>
                </a:rPr>
                <a:t> 项目名</a:t>
              </a:r>
              <a:r>
                <a:rPr lang="zh-CN" altLang="en-US" sz="1600" dirty="0" smtClean="0">
                  <a:solidFill>
                    <a:srgbClr val="000000"/>
                  </a:solidFill>
                  <a:cs typeface="+mn-ea"/>
                  <a:sym typeface="+mn-lt"/>
                </a:rPr>
                <a:t>称不</a:t>
              </a:r>
              <a:r>
                <a:rPr lang="zh-CN" altLang="en-US" sz="1600" dirty="0" smtClean="0">
                  <a:solidFill>
                    <a:srgbClr val="000000"/>
                  </a:solidFill>
                  <a:cs typeface="+mn-ea"/>
                  <a:sym typeface="+mn-lt"/>
                </a:rPr>
                <a:t>得</a:t>
              </a:r>
              <a:r>
                <a:rPr lang="zh-CN" altLang="en-US" sz="1600" dirty="0" smtClean="0">
                  <a:solidFill>
                    <a:srgbClr val="000000"/>
                  </a:solidFill>
                  <a:cs typeface="+mn-ea"/>
                  <a:sym typeface="+mn-lt"/>
                </a:rPr>
                <a:t>使用“</a:t>
              </a:r>
              <a:r>
                <a:rPr lang="en-US" altLang="zh-CN" sz="1600" dirty="0" smtClean="0">
                  <a:solidFill>
                    <a:srgbClr val="000000"/>
                  </a:solidFill>
                  <a:cs typeface="+mn-ea"/>
                  <a:sym typeface="+mn-lt"/>
                </a:rPr>
                <a:t>EMBA”“MBA”“MPA”“PHD”“</a:t>
              </a:r>
              <a:r>
                <a:rPr lang="zh-CN" altLang="en-US" sz="1600" dirty="0" smtClean="0">
                  <a:solidFill>
                    <a:srgbClr val="000000"/>
                  </a:solidFill>
                  <a:cs typeface="+mn-ea"/>
                  <a:sym typeface="+mn-lt"/>
                </a:rPr>
                <a:t>博士”“硕士”“本科”“专升本”等与学历、学位相关的字样以及上级文件规定禁止的其他字样。</a:t>
              </a:r>
              <a:endParaRPr lang="en-US" altLang="zh-CN" sz="1600" dirty="0">
                <a:solidFill>
                  <a:srgbClr val="000000"/>
                </a:solidFill>
                <a:latin typeface="方正静蕾简体"/>
                <a:ea typeface="方正静蕾简体"/>
                <a:cs typeface="+mn-ea"/>
                <a:sym typeface="+mn-lt"/>
              </a:endParaRPr>
            </a:p>
          </p:txBody>
        </p:sp>
      </p:grpSp>
      <p:grpSp>
        <p:nvGrpSpPr>
          <p:cNvPr id="152" name="组合 151"/>
          <p:cNvGrpSpPr/>
          <p:nvPr/>
        </p:nvGrpSpPr>
        <p:grpSpPr>
          <a:xfrm>
            <a:off x="1051023" y="2447825"/>
            <a:ext cx="2851775" cy="1656071"/>
            <a:chOff x="6443661" y="2474774"/>
            <a:chExt cx="4687104" cy="1656071"/>
          </a:xfrm>
        </p:grpSpPr>
        <p:sp>
          <p:nvSpPr>
            <p:cNvPr id="153" name="文本框 152"/>
            <p:cNvSpPr txBox="1"/>
            <p:nvPr/>
          </p:nvSpPr>
          <p:spPr>
            <a:xfrm>
              <a:off x="6559451" y="2474774"/>
              <a:ext cx="2947762" cy="46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smtClean="0">
                  <a:solidFill>
                    <a:schemeClr val="tx1">
                      <a:lumMod val="75000"/>
                      <a:lumOff val="25000"/>
                    </a:schemeClr>
                  </a:solidFill>
                  <a:sym typeface="+mn-lt"/>
                </a:rPr>
                <a:t>学科相关性</a:t>
              </a:r>
              <a:endParaRPr lang="zh-CN" altLang="en-US" sz="2400" b="1" dirty="0">
                <a:solidFill>
                  <a:schemeClr val="tx1">
                    <a:lumMod val="75000"/>
                    <a:lumOff val="25000"/>
                  </a:schemeClr>
                </a:solidFill>
                <a:sym typeface="+mn-lt"/>
              </a:endParaRPr>
            </a:p>
          </p:txBody>
        </p:sp>
        <p:sp>
          <p:nvSpPr>
            <p:cNvPr id="154" name="文本框 93"/>
            <p:cNvSpPr txBox="1">
              <a:spLocks noChangeArrowheads="1"/>
            </p:cNvSpPr>
            <p:nvPr/>
          </p:nvSpPr>
          <p:spPr bwMode="auto">
            <a:xfrm>
              <a:off x="6443661" y="2951163"/>
              <a:ext cx="4687104" cy="1179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14000"/>
                </a:lnSpc>
              </a:pPr>
              <a:r>
                <a:rPr lang="zh-CN" altLang="en-US" sz="1600" dirty="0" smtClean="0">
                  <a:solidFill>
                    <a:srgbClr val="000000"/>
                  </a:solidFill>
                  <a:cs typeface="+mn-ea"/>
                  <a:sym typeface="+mn-lt"/>
                </a:rPr>
                <a:t>社招项目原则上应与办学单位学科相关。不同办学单位举办名称或内容相近的社招项目，由继续教育部协调。</a:t>
              </a:r>
              <a:endParaRPr lang="en-US" altLang="zh-CN" sz="1600" dirty="0">
                <a:solidFill>
                  <a:srgbClr val="000000"/>
                </a:solidFill>
                <a:latin typeface="方正静蕾简体"/>
                <a:ea typeface="方正静蕾简体"/>
                <a:cs typeface="+mn-ea"/>
                <a:sym typeface="+mn-lt"/>
              </a:endParaRPr>
            </a:p>
          </p:txBody>
        </p:sp>
      </p:grpSp>
      <p:grpSp>
        <p:nvGrpSpPr>
          <p:cNvPr id="155" name="组合 154"/>
          <p:cNvGrpSpPr/>
          <p:nvPr/>
        </p:nvGrpSpPr>
        <p:grpSpPr>
          <a:xfrm>
            <a:off x="3500987" y="1315651"/>
            <a:ext cx="3171077" cy="1410876"/>
            <a:chOff x="6443661" y="2474774"/>
            <a:chExt cx="5211901" cy="1410876"/>
          </a:xfrm>
        </p:grpSpPr>
        <p:sp>
          <p:nvSpPr>
            <p:cNvPr id="156" name="文本框 155"/>
            <p:cNvSpPr txBox="1"/>
            <p:nvPr/>
          </p:nvSpPr>
          <p:spPr>
            <a:xfrm>
              <a:off x="6559451" y="2474774"/>
              <a:ext cx="5096111" cy="513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smtClean="0">
                  <a:solidFill>
                    <a:schemeClr val="tx1">
                      <a:lumMod val="75000"/>
                      <a:lumOff val="25000"/>
                    </a:schemeClr>
                  </a:solidFill>
                  <a:sym typeface="+mn-lt"/>
                </a:rPr>
                <a:t>学员所在国家</a:t>
              </a:r>
              <a:r>
                <a:rPr lang="en-US" altLang="zh-CN" sz="2400" b="1" dirty="0" smtClean="0">
                  <a:solidFill>
                    <a:schemeClr val="tx1">
                      <a:lumMod val="75000"/>
                      <a:lumOff val="25000"/>
                    </a:schemeClr>
                  </a:solidFill>
                  <a:sym typeface="+mn-lt"/>
                </a:rPr>
                <a:t>/</a:t>
              </a:r>
              <a:r>
                <a:rPr lang="zh-CN" altLang="en-US" sz="2400" b="1" dirty="0" smtClean="0">
                  <a:solidFill>
                    <a:schemeClr val="tx1">
                      <a:lumMod val="75000"/>
                      <a:lumOff val="25000"/>
                    </a:schemeClr>
                  </a:solidFill>
                  <a:sym typeface="+mn-lt"/>
                </a:rPr>
                <a:t>地区</a:t>
              </a:r>
              <a:endParaRPr lang="zh-CN" altLang="en-US" sz="2400" b="1" dirty="0">
                <a:solidFill>
                  <a:schemeClr val="tx1">
                    <a:lumMod val="75000"/>
                    <a:lumOff val="25000"/>
                  </a:schemeClr>
                </a:solidFill>
                <a:sym typeface="+mn-lt"/>
              </a:endParaRPr>
            </a:p>
          </p:txBody>
        </p:sp>
        <p:sp>
          <p:nvSpPr>
            <p:cNvPr id="157" name="文本框 93"/>
            <p:cNvSpPr txBox="1">
              <a:spLocks noChangeArrowheads="1"/>
            </p:cNvSpPr>
            <p:nvPr/>
          </p:nvSpPr>
          <p:spPr bwMode="auto">
            <a:xfrm>
              <a:off x="6443661" y="2951163"/>
              <a:ext cx="5195672" cy="93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14000"/>
                </a:lnSpc>
              </a:pPr>
              <a:r>
                <a:rPr lang="zh-CN" altLang="en-US" sz="1600" dirty="0" smtClean="0">
                  <a:solidFill>
                    <a:srgbClr val="000000"/>
                  </a:solidFill>
                  <a:cs typeface="+mn-ea"/>
                  <a:sym typeface="+mn-lt"/>
                </a:rPr>
                <a:t>若有学员涉外</a:t>
              </a:r>
              <a:r>
                <a:rPr lang="en-US" altLang="zh-CN" sz="1600" dirty="0" smtClean="0">
                  <a:solidFill>
                    <a:srgbClr val="000000"/>
                  </a:solidFill>
                  <a:cs typeface="+mn-ea"/>
                  <a:sym typeface="+mn-lt"/>
                </a:rPr>
                <a:t>/</a:t>
              </a:r>
              <a:r>
                <a:rPr lang="zh-CN" altLang="en-US" sz="1600" dirty="0" smtClean="0">
                  <a:solidFill>
                    <a:srgbClr val="000000"/>
                  </a:solidFill>
                  <a:cs typeface="+mn-ea"/>
                  <a:sym typeface="+mn-lt"/>
                </a:rPr>
                <a:t>涉港澳台地区情况，须由办学单位报国际合作部</a:t>
              </a:r>
              <a:r>
                <a:rPr lang="en-US" altLang="zh-CN" sz="1600" dirty="0" smtClean="0">
                  <a:solidFill>
                    <a:srgbClr val="000000"/>
                  </a:solidFill>
                  <a:cs typeface="+mn-ea"/>
                  <a:sym typeface="+mn-lt"/>
                </a:rPr>
                <a:t>/</a:t>
              </a:r>
              <a:r>
                <a:rPr lang="zh-CN" altLang="en-US" sz="1600" dirty="0" smtClean="0">
                  <a:solidFill>
                    <a:srgbClr val="000000"/>
                  </a:solidFill>
                  <a:cs typeface="+mn-ea"/>
                  <a:sym typeface="+mn-lt"/>
                </a:rPr>
                <a:t>港澳台办公室同意后再报继续教育部。</a:t>
              </a:r>
              <a:endParaRPr lang="en-US" altLang="zh-CN" sz="1600" dirty="0">
                <a:solidFill>
                  <a:srgbClr val="000000"/>
                </a:solidFill>
                <a:latin typeface="方正静蕾简体"/>
                <a:ea typeface="方正静蕾简体"/>
                <a:cs typeface="+mn-ea"/>
                <a:sym typeface="+mn-lt"/>
              </a:endParaRPr>
            </a:p>
          </p:txBody>
        </p:sp>
      </p:grpSp>
      <p:sp>
        <p:nvSpPr>
          <p:cNvPr id="123" name="文本框 122"/>
          <p:cNvSpPr txBox="1"/>
          <p:nvPr/>
        </p:nvSpPr>
        <p:spPr>
          <a:xfrm>
            <a:off x="1452734" y="534992"/>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项目申报主要规范</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extLst>
      <p:ext uri="{BB962C8B-B14F-4D97-AF65-F5344CB8AC3E}">
        <p14:creationId xmlns:p14="http://schemas.microsoft.com/office/powerpoint/2010/main" xmlns="" val="3617809481"/>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par>
                          <p:cTn id="8" fill="hold">
                            <p:stCondLst>
                              <p:cond delay="85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350"/>
                            </p:stCondLst>
                            <p:childTnLst>
                              <p:par>
                                <p:cTn id="15" presetID="2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par>
                                <p:cTn id="21" presetID="2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1850"/>
                            </p:stCondLst>
                            <p:childTnLst>
                              <p:par>
                                <p:cTn id="31" presetID="22" presetClass="entr" presetSubtype="1" fill="hold" nodeType="after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wipe(up)">
                                      <p:cBhvr>
                                        <p:cTn id="33" dur="500"/>
                                        <p:tgtEl>
                                          <p:spTgt spid="143"/>
                                        </p:tgtEl>
                                      </p:cBhvr>
                                    </p:animEffect>
                                  </p:childTnLst>
                                </p:cTn>
                              </p:par>
                              <p:par>
                                <p:cTn id="34" presetID="22" presetClass="entr" presetSubtype="1" fill="hold" nodeType="withEffect">
                                  <p:stCondLst>
                                    <p:cond delay="0"/>
                                  </p:stCondLst>
                                  <p:childTnLst>
                                    <p:set>
                                      <p:cBhvr>
                                        <p:cTn id="35" dur="1" fill="hold">
                                          <p:stCondLst>
                                            <p:cond delay="0"/>
                                          </p:stCondLst>
                                        </p:cTn>
                                        <p:tgtEl>
                                          <p:spTgt spid="146"/>
                                        </p:tgtEl>
                                        <p:attrNameLst>
                                          <p:attrName>style.visibility</p:attrName>
                                        </p:attrNameLst>
                                      </p:cBhvr>
                                      <p:to>
                                        <p:strVal val="visible"/>
                                      </p:to>
                                    </p:set>
                                    <p:animEffect transition="in" filter="wipe(up)">
                                      <p:cBhvr>
                                        <p:cTn id="36" dur="500"/>
                                        <p:tgtEl>
                                          <p:spTgt spid="146"/>
                                        </p:tgtEl>
                                      </p:cBhvr>
                                    </p:animEffect>
                                  </p:childTnLst>
                                </p:cTn>
                              </p:par>
                              <p:par>
                                <p:cTn id="37" presetID="22" presetClass="entr" presetSubtype="1" fill="hold" nodeType="withEffect">
                                  <p:stCondLst>
                                    <p:cond delay="0"/>
                                  </p:stCondLst>
                                  <p:childTnLst>
                                    <p:set>
                                      <p:cBhvr>
                                        <p:cTn id="38" dur="1" fill="hold">
                                          <p:stCondLst>
                                            <p:cond delay="0"/>
                                          </p:stCondLst>
                                        </p:cTn>
                                        <p:tgtEl>
                                          <p:spTgt spid="149"/>
                                        </p:tgtEl>
                                        <p:attrNameLst>
                                          <p:attrName>style.visibility</p:attrName>
                                        </p:attrNameLst>
                                      </p:cBhvr>
                                      <p:to>
                                        <p:strVal val="visible"/>
                                      </p:to>
                                    </p:set>
                                    <p:animEffect transition="in" filter="wipe(up)">
                                      <p:cBhvr>
                                        <p:cTn id="39" dur="500"/>
                                        <p:tgtEl>
                                          <p:spTgt spid="149"/>
                                        </p:tgtEl>
                                      </p:cBhvr>
                                    </p:animEffect>
                                  </p:childTnLst>
                                </p:cTn>
                              </p:par>
                              <p:par>
                                <p:cTn id="40" presetID="22" presetClass="entr" presetSubtype="1" fill="hold" nodeType="withEffect">
                                  <p:stCondLst>
                                    <p:cond delay="0"/>
                                  </p:stCondLst>
                                  <p:childTnLst>
                                    <p:set>
                                      <p:cBhvr>
                                        <p:cTn id="41" dur="1" fill="hold">
                                          <p:stCondLst>
                                            <p:cond delay="0"/>
                                          </p:stCondLst>
                                        </p:cTn>
                                        <p:tgtEl>
                                          <p:spTgt spid="152"/>
                                        </p:tgtEl>
                                        <p:attrNameLst>
                                          <p:attrName>style.visibility</p:attrName>
                                        </p:attrNameLst>
                                      </p:cBhvr>
                                      <p:to>
                                        <p:strVal val="visible"/>
                                      </p:to>
                                    </p:set>
                                    <p:animEffect transition="in" filter="wipe(up)">
                                      <p:cBhvr>
                                        <p:cTn id="42" dur="500"/>
                                        <p:tgtEl>
                                          <p:spTgt spid="152"/>
                                        </p:tgtEl>
                                      </p:cBhvr>
                                    </p:animEffect>
                                  </p:childTnLst>
                                </p:cTn>
                              </p:par>
                              <p:par>
                                <p:cTn id="43" presetID="22" presetClass="entr" presetSubtype="1" fill="hold" nodeType="withEffect">
                                  <p:stCondLst>
                                    <p:cond delay="0"/>
                                  </p:stCondLst>
                                  <p:childTnLst>
                                    <p:set>
                                      <p:cBhvr>
                                        <p:cTn id="44" dur="1" fill="hold">
                                          <p:stCondLst>
                                            <p:cond delay="0"/>
                                          </p:stCondLst>
                                        </p:cTn>
                                        <p:tgtEl>
                                          <p:spTgt spid="155"/>
                                        </p:tgtEl>
                                        <p:attrNameLst>
                                          <p:attrName>style.visibility</p:attrName>
                                        </p:attrNameLst>
                                      </p:cBhvr>
                                      <p:to>
                                        <p:strVal val="visible"/>
                                      </p:to>
                                    </p:set>
                                    <p:animEffect transition="in" filter="wipe(up)">
                                      <p:cBhvr>
                                        <p:cTn id="45"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1271464" y="2556012"/>
            <a:ext cx="4752528" cy="707886"/>
          </a:xfrm>
          <a:prstGeom prst="rect">
            <a:avLst/>
          </a:prstGeom>
          <a:noFill/>
        </p:spPr>
        <p:txBody>
          <a:bodyPr wrap="square" rtlCol="0">
            <a:spAutoFit/>
          </a:bodyPr>
          <a:lstStyle/>
          <a:p>
            <a:pPr algn="r"/>
            <a:r>
              <a:rPr lang="zh-CN" altLang="en-US" sz="4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招生宣传</a:t>
            </a:r>
            <a:endParaRPr lang="zh-CN" altLang="en-US" sz="40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2" name="组合 4"/>
          <p:cNvGrpSpPr/>
          <p:nvPr/>
        </p:nvGrpSpPr>
        <p:grpSpPr>
          <a:xfrm>
            <a:off x="6015725" y="2279350"/>
            <a:ext cx="4274415" cy="2895758"/>
            <a:chOff x="1559496" y="2018719"/>
            <a:chExt cx="4274415" cy="2895758"/>
          </a:xfrm>
        </p:grpSpPr>
        <p:pic>
          <p:nvPicPr>
            <p:cNvPr id="3" name="图片 2"/>
            <p:cNvPicPr>
              <a:picLocks noChangeAspect="1"/>
            </p:cNvPicPr>
            <p:nvPr/>
          </p:nvPicPr>
          <p:blipFill>
            <a:blip r:embed="rId3" cstate="print"/>
            <a:stretch>
              <a:fillRect/>
            </a:stretch>
          </p:blipFill>
          <p:spPr>
            <a:xfrm>
              <a:off x="1559496" y="2018719"/>
              <a:ext cx="4274415" cy="2895758"/>
            </a:xfrm>
            <a:prstGeom prst="rect">
              <a:avLst/>
            </a:prstGeom>
          </p:spPr>
        </p:pic>
        <p:sp>
          <p:nvSpPr>
            <p:cNvPr id="13" name="文本框 12"/>
            <p:cNvSpPr txBox="1"/>
            <p:nvPr/>
          </p:nvSpPr>
          <p:spPr>
            <a:xfrm rot="19336847" flipH="1">
              <a:off x="3640606" y="2088427"/>
              <a:ext cx="1518596" cy="1569660"/>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9600" dirty="0" smtClean="0"/>
                <a:t>05</a:t>
              </a:r>
              <a:endParaRPr lang="zh-CN" altLang="en-US" sz="9600" dirty="0"/>
            </a:p>
          </p:txBody>
        </p:sp>
      </p:grpSp>
      <p:sp>
        <p:nvSpPr>
          <p:cNvPr id="9" name="文本框 93"/>
          <p:cNvSpPr txBox="1">
            <a:spLocks noChangeArrowheads="1"/>
          </p:cNvSpPr>
          <p:nvPr/>
        </p:nvSpPr>
        <p:spPr bwMode="auto">
          <a:xfrm>
            <a:off x="1415480" y="3263898"/>
            <a:ext cx="4494629" cy="337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dirty="0" smtClean="0">
                <a:solidFill>
                  <a:srgbClr val="000000"/>
                </a:solidFill>
                <a:cs typeface="+mn-ea"/>
                <a:sym typeface="+mn-lt"/>
              </a:rPr>
              <a:t>招</a:t>
            </a:r>
            <a:r>
              <a:rPr lang="zh-CN" altLang="en-US" sz="1600" dirty="0" smtClean="0">
                <a:solidFill>
                  <a:srgbClr val="000000"/>
                </a:solidFill>
                <a:cs typeface="+mn-ea"/>
                <a:sym typeface="+mn-lt"/>
              </a:rPr>
              <a:t>生宣传材</a:t>
            </a:r>
            <a:r>
              <a:rPr lang="zh-CN" altLang="en-US" sz="1600" dirty="0" smtClean="0">
                <a:solidFill>
                  <a:srgbClr val="000000"/>
                </a:solidFill>
                <a:cs typeface="+mn-ea"/>
                <a:sym typeface="+mn-lt"/>
              </a:rPr>
              <a:t>料要提交审批</a:t>
            </a:r>
            <a:endParaRPr lang="en-US" altLang="zh-CN" sz="1600" dirty="0">
              <a:solidFill>
                <a:srgbClr val="000000"/>
              </a:solidFill>
              <a:latin typeface="方正静蕾简体"/>
              <a:ea typeface="方正静蕾简体"/>
              <a:cs typeface="+mn-ea"/>
              <a:sym typeface="+mn-lt"/>
            </a:endParaRPr>
          </a:p>
        </p:txBody>
      </p:sp>
      <p:sp>
        <p:nvSpPr>
          <p:cNvPr id="10" name="Freeform 5"/>
          <p:cNvSpPr>
            <a:spLocks noEditPoints="1"/>
          </p:cNvSpPr>
          <p:nvPr/>
        </p:nvSpPr>
        <p:spPr bwMode="auto">
          <a:xfrm flipH="1">
            <a:off x="9768408" y="1718431"/>
            <a:ext cx="1630825" cy="2383048"/>
          </a:xfrm>
          <a:custGeom>
            <a:avLst/>
            <a:gdLst>
              <a:gd name="T0" fmla="*/ 216 w 346"/>
              <a:gd name="T1" fmla="*/ 18 h 507"/>
              <a:gd name="T2" fmla="*/ 189 w 346"/>
              <a:gd name="T3" fmla="*/ 122 h 507"/>
              <a:gd name="T4" fmla="*/ 88 w 346"/>
              <a:gd name="T5" fmla="*/ 246 h 507"/>
              <a:gd name="T6" fmla="*/ 48 w 346"/>
              <a:gd name="T7" fmla="*/ 243 h 507"/>
              <a:gd name="T8" fmla="*/ 6 w 346"/>
              <a:gd name="T9" fmla="*/ 301 h 507"/>
              <a:gd name="T10" fmla="*/ 89 w 346"/>
              <a:gd name="T11" fmla="*/ 346 h 507"/>
              <a:gd name="T12" fmla="*/ 120 w 346"/>
              <a:gd name="T13" fmla="*/ 307 h 507"/>
              <a:gd name="T14" fmla="*/ 104 w 346"/>
              <a:gd name="T15" fmla="*/ 263 h 507"/>
              <a:gd name="T16" fmla="*/ 173 w 346"/>
              <a:gd name="T17" fmla="*/ 158 h 507"/>
              <a:gd name="T18" fmla="*/ 150 w 346"/>
              <a:gd name="T19" fmla="*/ 298 h 507"/>
              <a:gd name="T20" fmla="*/ 117 w 346"/>
              <a:gd name="T21" fmla="*/ 464 h 507"/>
              <a:gd name="T22" fmla="*/ 143 w 346"/>
              <a:gd name="T23" fmla="*/ 506 h 507"/>
              <a:gd name="T24" fmla="*/ 143 w 346"/>
              <a:gd name="T25" fmla="*/ 438 h 507"/>
              <a:gd name="T26" fmla="*/ 176 w 346"/>
              <a:gd name="T27" fmla="*/ 380 h 507"/>
              <a:gd name="T28" fmla="*/ 203 w 346"/>
              <a:gd name="T29" fmla="*/ 503 h 507"/>
              <a:gd name="T30" fmla="*/ 250 w 346"/>
              <a:gd name="T31" fmla="*/ 482 h 507"/>
              <a:gd name="T32" fmla="*/ 199 w 346"/>
              <a:gd name="T33" fmla="*/ 405 h 507"/>
              <a:gd name="T34" fmla="*/ 188 w 346"/>
              <a:gd name="T35" fmla="*/ 175 h 507"/>
              <a:gd name="T36" fmla="*/ 232 w 346"/>
              <a:gd name="T37" fmla="*/ 253 h 507"/>
              <a:gd name="T38" fmla="*/ 285 w 346"/>
              <a:gd name="T39" fmla="*/ 202 h 507"/>
              <a:gd name="T40" fmla="*/ 290 w 346"/>
              <a:gd name="T41" fmla="*/ 224 h 507"/>
              <a:gd name="T42" fmla="*/ 275 w 346"/>
              <a:gd name="T43" fmla="*/ 254 h 507"/>
              <a:gd name="T44" fmla="*/ 223 w 346"/>
              <a:gd name="T45" fmla="*/ 272 h 507"/>
              <a:gd name="T46" fmla="*/ 223 w 346"/>
              <a:gd name="T47" fmla="*/ 279 h 507"/>
              <a:gd name="T48" fmla="*/ 291 w 346"/>
              <a:gd name="T49" fmla="*/ 276 h 507"/>
              <a:gd name="T50" fmla="*/ 312 w 346"/>
              <a:gd name="T51" fmla="*/ 236 h 507"/>
              <a:gd name="T52" fmla="*/ 318 w 346"/>
              <a:gd name="T53" fmla="*/ 205 h 507"/>
              <a:gd name="T54" fmla="*/ 319 w 346"/>
              <a:gd name="T55" fmla="*/ 165 h 507"/>
              <a:gd name="T56" fmla="*/ 291 w 346"/>
              <a:gd name="T57" fmla="*/ 150 h 507"/>
              <a:gd name="T58" fmla="*/ 102 w 346"/>
              <a:gd name="T59" fmla="*/ 339 h 507"/>
              <a:gd name="T60" fmla="*/ 105 w 346"/>
              <a:gd name="T61" fmla="*/ 320 h 507"/>
              <a:gd name="T62" fmla="*/ 111 w 346"/>
              <a:gd name="T63" fmla="*/ 303 h 507"/>
              <a:gd name="T64" fmla="*/ 82 w 346"/>
              <a:gd name="T65" fmla="*/ 348 h 507"/>
              <a:gd name="T66" fmla="*/ 10 w 346"/>
              <a:gd name="T67" fmla="*/ 298 h 507"/>
              <a:gd name="T68" fmla="*/ 45 w 346"/>
              <a:gd name="T69" fmla="*/ 246 h 507"/>
              <a:gd name="T70" fmla="*/ 45 w 346"/>
              <a:gd name="T71" fmla="*/ 284 h 507"/>
              <a:gd name="T72" fmla="*/ 59 w 346"/>
              <a:gd name="T73" fmla="*/ 291 h 507"/>
              <a:gd name="T74" fmla="*/ 70 w 346"/>
              <a:gd name="T75" fmla="*/ 299 h 507"/>
              <a:gd name="T76" fmla="*/ 79 w 346"/>
              <a:gd name="T77" fmla="*/ 313 h 507"/>
              <a:gd name="T78" fmla="*/ 98 w 346"/>
              <a:gd name="T79" fmla="*/ 288 h 507"/>
              <a:gd name="T80" fmla="*/ 272 w 346"/>
              <a:gd name="T81" fmla="*/ 270 h 507"/>
              <a:gd name="T82" fmla="*/ 282 w 346"/>
              <a:gd name="T83" fmla="*/ 276 h 507"/>
              <a:gd name="T84" fmla="*/ 291 w 346"/>
              <a:gd name="T85" fmla="*/ 233 h 507"/>
              <a:gd name="T86" fmla="*/ 286 w 346"/>
              <a:gd name="T87" fmla="*/ 154 h 507"/>
              <a:gd name="T88" fmla="*/ 274 w 346"/>
              <a:gd name="T89" fmla="*/ 179 h 507"/>
              <a:gd name="T90" fmla="*/ 233 w 346"/>
              <a:gd name="T91" fmla="*/ 227 h 507"/>
              <a:gd name="T92" fmla="*/ 202 w 346"/>
              <a:gd name="T93" fmla="*/ 139 h 507"/>
              <a:gd name="T94" fmla="*/ 248 w 346"/>
              <a:gd name="T95" fmla="*/ 144 h 507"/>
              <a:gd name="T96" fmla="*/ 227 w 346"/>
              <a:gd name="T97" fmla="*/ 119 h 507"/>
              <a:gd name="T98" fmla="*/ 297 w 346"/>
              <a:gd name="T99" fmla="*/ 3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507">
                <a:moveTo>
                  <a:pt x="328" y="105"/>
                </a:moveTo>
                <a:cubicBezTo>
                  <a:pt x="346" y="59"/>
                  <a:pt x="323" y="34"/>
                  <a:pt x="310" y="25"/>
                </a:cubicBezTo>
                <a:cubicBezTo>
                  <a:pt x="271" y="0"/>
                  <a:pt x="239" y="4"/>
                  <a:pt x="216" y="18"/>
                </a:cubicBezTo>
                <a:cubicBezTo>
                  <a:pt x="194" y="33"/>
                  <a:pt x="187" y="61"/>
                  <a:pt x="189" y="82"/>
                </a:cubicBezTo>
                <a:cubicBezTo>
                  <a:pt x="189" y="82"/>
                  <a:pt x="191" y="91"/>
                  <a:pt x="194" y="98"/>
                </a:cubicBezTo>
                <a:cubicBezTo>
                  <a:pt x="197" y="105"/>
                  <a:pt x="192" y="114"/>
                  <a:pt x="189" y="122"/>
                </a:cubicBezTo>
                <a:cubicBezTo>
                  <a:pt x="185" y="130"/>
                  <a:pt x="182" y="132"/>
                  <a:pt x="170" y="139"/>
                </a:cubicBezTo>
                <a:cubicBezTo>
                  <a:pt x="158" y="147"/>
                  <a:pt x="141" y="157"/>
                  <a:pt x="120" y="186"/>
                </a:cubicBezTo>
                <a:cubicBezTo>
                  <a:pt x="99" y="215"/>
                  <a:pt x="89" y="243"/>
                  <a:pt x="88" y="246"/>
                </a:cubicBezTo>
                <a:cubicBezTo>
                  <a:pt x="87" y="249"/>
                  <a:pt x="86" y="251"/>
                  <a:pt x="80" y="251"/>
                </a:cubicBezTo>
                <a:cubicBezTo>
                  <a:pt x="75" y="251"/>
                  <a:pt x="68" y="257"/>
                  <a:pt x="67" y="257"/>
                </a:cubicBezTo>
                <a:cubicBezTo>
                  <a:pt x="65" y="257"/>
                  <a:pt x="52" y="246"/>
                  <a:pt x="48" y="243"/>
                </a:cubicBezTo>
                <a:cubicBezTo>
                  <a:pt x="44" y="240"/>
                  <a:pt x="41" y="240"/>
                  <a:pt x="39" y="241"/>
                </a:cubicBezTo>
                <a:cubicBezTo>
                  <a:pt x="37" y="242"/>
                  <a:pt x="10" y="279"/>
                  <a:pt x="5" y="289"/>
                </a:cubicBezTo>
                <a:cubicBezTo>
                  <a:pt x="0" y="299"/>
                  <a:pt x="4" y="299"/>
                  <a:pt x="6" y="301"/>
                </a:cubicBezTo>
                <a:cubicBezTo>
                  <a:pt x="9" y="303"/>
                  <a:pt x="32" y="322"/>
                  <a:pt x="43" y="330"/>
                </a:cubicBezTo>
                <a:cubicBezTo>
                  <a:pt x="54" y="338"/>
                  <a:pt x="77" y="356"/>
                  <a:pt x="79" y="357"/>
                </a:cubicBezTo>
                <a:cubicBezTo>
                  <a:pt x="81" y="358"/>
                  <a:pt x="88" y="347"/>
                  <a:pt x="89" y="346"/>
                </a:cubicBezTo>
                <a:cubicBezTo>
                  <a:pt x="89" y="346"/>
                  <a:pt x="96" y="350"/>
                  <a:pt x="98" y="351"/>
                </a:cubicBezTo>
                <a:cubicBezTo>
                  <a:pt x="101" y="352"/>
                  <a:pt x="105" y="343"/>
                  <a:pt x="108" y="336"/>
                </a:cubicBezTo>
                <a:cubicBezTo>
                  <a:pt x="110" y="329"/>
                  <a:pt x="119" y="309"/>
                  <a:pt x="120" y="307"/>
                </a:cubicBezTo>
                <a:cubicBezTo>
                  <a:pt x="121" y="304"/>
                  <a:pt x="111" y="297"/>
                  <a:pt x="110" y="294"/>
                </a:cubicBezTo>
                <a:cubicBezTo>
                  <a:pt x="108" y="291"/>
                  <a:pt x="112" y="285"/>
                  <a:pt x="111" y="279"/>
                </a:cubicBezTo>
                <a:cubicBezTo>
                  <a:pt x="110" y="273"/>
                  <a:pt x="104" y="266"/>
                  <a:pt x="104" y="263"/>
                </a:cubicBezTo>
                <a:cubicBezTo>
                  <a:pt x="103" y="260"/>
                  <a:pt x="108" y="241"/>
                  <a:pt x="118" y="219"/>
                </a:cubicBezTo>
                <a:cubicBezTo>
                  <a:pt x="129" y="196"/>
                  <a:pt x="156" y="165"/>
                  <a:pt x="164" y="160"/>
                </a:cubicBezTo>
                <a:cubicBezTo>
                  <a:pt x="171" y="154"/>
                  <a:pt x="172" y="156"/>
                  <a:pt x="173" y="158"/>
                </a:cubicBezTo>
                <a:cubicBezTo>
                  <a:pt x="174" y="161"/>
                  <a:pt x="171" y="171"/>
                  <a:pt x="165" y="187"/>
                </a:cubicBezTo>
                <a:cubicBezTo>
                  <a:pt x="159" y="204"/>
                  <a:pt x="155" y="238"/>
                  <a:pt x="153" y="251"/>
                </a:cubicBezTo>
                <a:cubicBezTo>
                  <a:pt x="151" y="264"/>
                  <a:pt x="151" y="293"/>
                  <a:pt x="150" y="298"/>
                </a:cubicBezTo>
                <a:cubicBezTo>
                  <a:pt x="149" y="303"/>
                  <a:pt x="146" y="313"/>
                  <a:pt x="145" y="323"/>
                </a:cubicBezTo>
                <a:cubicBezTo>
                  <a:pt x="145" y="332"/>
                  <a:pt x="140" y="369"/>
                  <a:pt x="137" y="382"/>
                </a:cubicBezTo>
                <a:cubicBezTo>
                  <a:pt x="135" y="396"/>
                  <a:pt x="123" y="449"/>
                  <a:pt x="117" y="464"/>
                </a:cubicBezTo>
                <a:cubicBezTo>
                  <a:pt x="112" y="478"/>
                  <a:pt x="105" y="479"/>
                  <a:pt x="99" y="491"/>
                </a:cubicBezTo>
                <a:cubicBezTo>
                  <a:pt x="93" y="502"/>
                  <a:pt x="98" y="507"/>
                  <a:pt x="103" y="507"/>
                </a:cubicBezTo>
                <a:cubicBezTo>
                  <a:pt x="108" y="507"/>
                  <a:pt x="134" y="507"/>
                  <a:pt x="143" y="506"/>
                </a:cubicBezTo>
                <a:cubicBezTo>
                  <a:pt x="152" y="504"/>
                  <a:pt x="150" y="503"/>
                  <a:pt x="149" y="497"/>
                </a:cubicBezTo>
                <a:cubicBezTo>
                  <a:pt x="148" y="491"/>
                  <a:pt x="137" y="488"/>
                  <a:pt x="133" y="482"/>
                </a:cubicBezTo>
                <a:cubicBezTo>
                  <a:pt x="129" y="477"/>
                  <a:pt x="136" y="461"/>
                  <a:pt x="143" y="438"/>
                </a:cubicBezTo>
                <a:cubicBezTo>
                  <a:pt x="150" y="415"/>
                  <a:pt x="157" y="360"/>
                  <a:pt x="157" y="348"/>
                </a:cubicBezTo>
                <a:cubicBezTo>
                  <a:pt x="156" y="336"/>
                  <a:pt x="160" y="337"/>
                  <a:pt x="162" y="338"/>
                </a:cubicBezTo>
                <a:cubicBezTo>
                  <a:pt x="165" y="339"/>
                  <a:pt x="167" y="348"/>
                  <a:pt x="176" y="380"/>
                </a:cubicBezTo>
                <a:cubicBezTo>
                  <a:pt x="186" y="411"/>
                  <a:pt x="187" y="453"/>
                  <a:pt x="190" y="463"/>
                </a:cubicBezTo>
                <a:cubicBezTo>
                  <a:pt x="192" y="472"/>
                  <a:pt x="190" y="480"/>
                  <a:pt x="189" y="490"/>
                </a:cubicBezTo>
                <a:cubicBezTo>
                  <a:pt x="189" y="500"/>
                  <a:pt x="189" y="501"/>
                  <a:pt x="203" y="503"/>
                </a:cubicBezTo>
                <a:cubicBezTo>
                  <a:pt x="217" y="505"/>
                  <a:pt x="271" y="504"/>
                  <a:pt x="281" y="499"/>
                </a:cubicBezTo>
                <a:cubicBezTo>
                  <a:pt x="291" y="495"/>
                  <a:pt x="288" y="485"/>
                  <a:pt x="283" y="486"/>
                </a:cubicBezTo>
                <a:cubicBezTo>
                  <a:pt x="277" y="487"/>
                  <a:pt x="269" y="486"/>
                  <a:pt x="250" y="482"/>
                </a:cubicBezTo>
                <a:cubicBezTo>
                  <a:pt x="232" y="478"/>
                  <a:pt x="215" y="473"/>
                  <a:pt x="210" y="471"/>
                </a:cubicBezTo>
                <a:cubicBezTo>
                  <a:pt x="206" y="469"/>
                  <a:pt x="206" y="466"/>
                  <a:pt x="205" y="458"/>
                </a:cubicBezTo>
                <a:cubicBezTo>
                  <a:pt x="205" y="450"/>
                  <a:pt x="204" y="442"/>
                  <a:pt x="199" y="405"/>
                </a:cubicBezTo>
                <a:cubicBezTo>
                  <a:pt x="193" y="369"/>
                  <a:pt x="182" y="336"/>
                  <a:pt x="175" y="320"/>
                </a:cubicBezTo>
                <a:cubicBezTo>
                  <a:pt x="169" y="303"/>
                  <a:pt x="168" y="297"/>
                  <a:pt x="170" y="270"/>
                </a:cubicBezTo>
                <a:cubicBezTo>
                  <a:pt x="172" y="244"/>
                  <a:pt x="185" y="183"/>
                  <a:pt x="188" y="175"/>
                </a:cubicBezTo>
                <a:cubicBezTo>
                  <a:pt x="190" y="167"/>
                  <a:pt x="196" y="174"/>
                  <a:pt x="198" y="179"/>
                </a:cubicBezTo>
                <a:cubicBezTo>
                  <a:pt x="200" y="184"/>
                  <a:pt x="203" y="205"/>
                  <a:pt x="212" y="224"/>
                </a:cubicBezTo>
                <a:cubicBezTo>
                  <a:pt x="221" y="242"/>
                  <a:pt x="224" y="249"/>
                  <a:pt x="232" y="253"/>
                </a:cubicBezTo>
                <a:cubicBezTo>
                  <a:pt x="239" y="257"/>
                  <a:pt x="244" y="253"/>
                  <a:pt x="249" y="245"/>
                </a:cubicBezTo>
                <a:cubicBezTo>
                  <a:pt x="254" y="237"/>
                  <a:pt x="276" y="207"/>
                  <a:pt x="278" y="203"/>
                </a:cubicBezTo>
                <a:cubicBezTo>
                  <a:pt x="280" y="200"/>
                  <a:pt x="283" y="200"/>
                  <a:pt x="285" y="202"/>
                </a:cubicBezTo>
                <a:cubicBezTo>
                  <a:pt x="287" y="204"/>
                  <a:pt x="289" y="205"/>
                  <a:pt x="292" y="205"/>
                </a:cubicBezTo>
                <a:cubicBezTo>
                  <a:pt x="295" y="205"/>
                  <a:pt x="300" y="206"/>
                  <a:pt x="301" y="212"/>
                </a:cubicBezTo>
                <a:cubicBezTo>
                  <a:pt x="301" y="217"/>
                  <a:pt x="294" y="217"/>
                  <a:pt x="290" y="224"/>
                </a:cubicBezTo>
                <a:cubicBezTo>
                  <a:pt x="286" y="230"/>
                  <a:pt x="285" y="239"/>
                  <a:pt x="287" y="242"/>
                </a:cubicBezTo>
                <a:cubicBezTo>
                  <a:pt x="288" y="245"/>
                  <a:pt x="291" y="249"/>
                  <a:pt x="287" y="249"/>
                </a:cubicBezTo>
                <a:cubicBezTo>
                  <a:pt x="283" y="250"/>
                  <a:pt x="281" y="250"/>
                  <a:pt x="275" y="254"/>
                </a:cubicBezTo>
                <a:cubicBezTo>
                  <a:pt x="269" y="258"/>
                  <a:pt x="266" y="270"/>
                  <a:pt x="266" y="273"/>
                </a:cubicBezTo>
                <a:cubicBezTo>
                  <a:pt x="266" y="277"/>
                  <a:pt x="256" y="276"/>
                  <a:pt x="243" y="276"/>
                </a:cubicBezTo>
                <a:cubicBezTo>
                  <a:pt x="230" y="275"/>
                  <a:pt x="224" y="275"/>
                  <a:pt x="223" y="272"/>
                </a:cubicBezTo>
                <a:cubicBezTo>
                  <a:pt x="221" y="269"/>
                  <a:pt x="224" y="265"/>
                  <a:pt x="224" y="264"/>
                </a:cubicBezTo>
                <a:cubicBezTo>
                  <a:pt x="224" y="262"/>
                  <a:pt x="220" y="262"/>
                  <a:pt x="218" y="267"/>
                </a:cubicBezTo>
                <a:cubicBezTo>
                  <a:pt x="215" y="272"/>
                  <a:pt x="219" y="278"/>
                  <a:pt x="223" y="279"/>
                </a:cubicBezTo>
                <a:cubicBezTo>
                  <a:pt x="228" y="279"/>
                  <a:pt x="258" y="279"/>
                  <a:pt x="263" y="279"/>
                </a:cubicBezTo>
                <a:cubicBezTo>
                  <a:pt x="268" y="278"/>
                  <a:pt x="269" y="278"/>
                  <a:pt x="271" y="280"/>
                </a:cubicBezTo>
                <a:cubicBezTo>
                  <a:pt x="279" y="283"/>
                  <a:pt x="283" y="282"/>
                  <a:pt x="291" y="276"/>
                </a:cubicBezTo>
                <a:cubicBezTo>
                  <a:pt x="298" y="269"/>
                  <a:pt x="294" y="257"/>
                  <a:pt x="293" y="254"/>
                </a:cubicBezTo>
                <a:cubicBezTo>
                  <a:pt x="292" y="251"/>
                  <a:pt x="294" y="249"/>
                  <a:pt x="298" y="248"/>
                </a:cubicBezTo>
                <a:cubicBezTo>
                  <a:pt x="305" y="246"/>
                  <a:pt x="311" y="242"/>
                  <a:pt x="312" y="236"/>
                </a:cubicBezTo>
                <a:cubicBezTo>
                  <a:pt x="314" y="230"/>
                  <a:pt x="313" y="224"/>
                  <a:pt x="311" y="219"/>
                </a:cubicBezTo>
                <a:cubicBezTo>
                  <a:pt x="308" y="213"/>
                  <a:pt x="305" y="213"/>
                  <a:pt x="306" y="209"/>
                </a:cubicBezTo>
                <a:cubicBezTo>
                  <a:pt x="306" y="204"/>
                  <a:pt x="312" y="205"/>
                  <a:pt x="318" y="205"/>
                </a:cubicBezTo>
                <a:cubicBezTo>
                  <a:pt x="325" y="205"/>
                  <a:pt x="322" y="197"/>
                  <a:pt x="322" y="189"/>
                </a:cubicBezTo>
                <a:cubicBezTo>
                  <a:pt x="322" y="181"/>
                  <a:pt x="324" y="182"/>
                  <a:pt x="326" y="178"/>
                </a:cubicBezTo>
                <a:cubicBezTo>
                  <a:pt x="328" y="174"/>
                  <a:pt x="323" y="167"/>
                  <a:pt x="319" y="165"/>
                </a:cubicBezTo>
                <a:cubicBezTo>
                  <a:pt x="315" y="164"/>
                  <a:pt x="319" y="158"/>
                  <a:pt x="319" y="152"/>
                </a:cubicBezTo>
                <a:cubicBezTo>
                  <a:pt x="319" y="146"/>
                  <a:pt x="312" y="145"/>
                  <a:pt x="306" y="145"/>
                </a:cubicBezTo>
                <a:cubicBezTo>
                  <a:pt x="299" y="145"/>
                  <a:pt x="299" y="150"/>
                  <a:pt x="291" y="150"/>
                </a:cubicBezTo>
                <a:cubicBezTo>
                  <a:pt x="283" y="151"/>
                  <a:pt x="286" y="143"/>
                  <a:pt x="287" y="141"/>
                </a:cubicBezTo>
                <a:cubicBezTo>
                  <a:pt x="307" y="134"/>
                  <a:pt x="323" y="113"/>
                  <a:pt x="328" y="105"/>
                </a:cubicBezTo>
                <a:close/>
                <a:moveTo>
                  <a:pt x="102" y="339"/>
                </a:moveTo>
                <a:cubicBezTo>
                  <a:pt x="101" y="342"/>
                  <a:pt x="99" y="346"/>
                  <a:pt x="96" y="345"/>
                </a:cubicBezTo>
                <a:cubicBezTo>
                  <a:pt x="94" y="345"/>
                  <a:pt x="91" y="343"/>
                  <a:pt x="91" y="341"/>
                </a:cubicBezTo>
                <a:cubicBezTo>
                  <a:pt x="92" y="338"/>
                  <a:pt x="102" y="324"/>
                  <a:pt x="105" y="320"/>
                </a:cubicBezTo>
                <a:cubicBezTo>
                  <a:pt x="107" y="317"/>
                  <a:pt x="109" y="320"/>
                  <a:pt x="109" y="320"/>
                </a:cubicBezTo>
                <a:cubicBezTo>
                  <a:pt x="109" y="320"/>
                  <a:pt x="104" y="335"/>
                  <a:pt x="102" y="339"/>
                </a:cubicBezTo>
                <a:close/>
                <a:moveTo>
                  <a:pt x="111" y="303"/>
                </a:moveTo>
                <a:cubicBezTo>
                  <a:pt x="114" y="306"/>
                  <a:pt x="113" y="306"/>
                  <a:pt x="111" y="309"/>
                </a:cubicBezTo>
                <a:cubicBezTo>
                  <a:pt x="109" y="311"/>
                  <a:pt x="106" y="315"/>
                  <a:pt x="100" y="322"/>
                </a:cubicBezTo>
                <a:cubicBezTo>
                  <a:pt x="94" y="329"/>
                  <a:pt x="84" y="343"/>
                  <a:pt x="82" y="348"/>
                </a:cubicBezTo>
                <a:cubicBezTo>
                  <a:pt x="80" y="352"/>
                  <a:pt x="78" y="353"/>
                  <a:pt x="76" y="350"/>
                </a:cubicBezTo>
                <a:cubicBezTo>
                  <a:pt x="73" y="347"/>
                  <a:pt x="54" y="332"/>
                  <a:pt x="45" y="324"/>
                </a:cubicBezTo>
                <a:cubicBezTo>
                  <a:pt x="36" y="317"/>
                  <a:pt x="12" y="301"/>
                  <a:pt x="10" y="298"/>
                </a:cubicBezTo>
                <a:cubicBezTo>
                  <a:pt x="8" y="296"/>
                  <a:pt x="12" y="286"/>
                  <a:pt x="17" y="279"/>
                </a:cubicBezTo>
                <a:cubicBezTo>
                  <a:pt x="21" y="272"/>
                  <a:pt x="38" y="249"/>
                  <a:pt x="40" y="246"/>
                </a:cubicBezTo>
                <a:cubicBezTo>
                  <a:pt x="40" y="246"/>
                  <a:pt x="43" y="246"/>
                  <a:pt x="45" y="246"/>
                </a:cubicBezTo>
                <a:cubicBezTo>
                  <a:pt x="47" y="247"/>
                  <a:pt x="58" y="255"/>
                  <a:pt x="61" y="259"/>
                </a:cubicBezTo>
                <a:cubicBezTo>
                  <a:pt x="65" y="262"/>
                  <a:pt x="62" y="264"/>
                  <a:pt x="60" y="266"/>
                </a:cubicBezTo>
                <a:cubicBezTo>
                  <a:pt x="58" y="269"/>
                  <a:pt x="47" y="274"/>
                  <a:pt x="45" y="284"/>
                </a:cubicBezTo>
                <a:cubicBezTo>
                  <a:pt x="43" y="294"/>
                  <a:pt x="44" y="299"/>
                  <a:pt x="48" y="299"/>
                </a:cubicBezTo>
                <a:cubicBezTo>
                  <a:pt x="52" y="299"/>
                  <a:pt x="50" y="294"/>
                  <a:pt x="53" y="289"/>
                </a:cubicBezTo>
                <a:cubicBezTo>
                  <a:pt x="56" y="283"/>
                  <a:pt x="58" y="288"/>
                  <a:pt x="59" y="291"/>
                </a:cubicBezTo>
                <a:cubicBezTo>
                  <a:pt x="60" y="293"/>
                  <a:pt x="59" y="298"/>
                  <a:pt x="59" y="303"/>
                </a:cubicBezTo>
                <a:cubicBezTo>
                  <a:pt x="59" y="308"/>
                  <a:pt x="61" y="310"/>
                  <a:pt x="64" y="310"/>
                </a:cubicBezTo>
                <a:cubicBezTo>
                  <a:pt x="66" y="310"/>
                  <a:pt x="69" y="303"/>
                  <a:pt x="70" y="299"/>
                </a:cubicBezTo>
                <a:cubicBezTo>
                  <a:pt x="71" y="295"/>
                  <a:pt x="73" y="290"/>
                  <a:pt x="75" y="290"/>
                </a:cubicBezTo>
                <a:cubicBezTo>
                  <a:pt x="78" y="291"/>
                  <a:pt x="76" y="295"/>
                  <a:pt x="75" y="299"/>
                </a:cubicBezTo>
                <a:cubicBezTo>
                  <a:pt x="75" y="302"/>
                  <a:pt x="77" y="309"/>
                  <a:pt x="79" y="313"/>
                </a:cubicBezTo>
                <a:cubicBezTo>
                  <a:pt x="82" y="316"/>
                  <a:pt x="85" y="314"/>
                  <a:pt x="88" y="307"/>
                </a:cubicBezTo>
                <a:cubicBezTo>
                  <a:pt x="91" y="300"/>
                  <a:pt x="92" y="295"/>
                  <a:pt x="91" y="290"/>
                </a:cubicBezTo>
                <a:cubicBezTo>
                  <a:pt x="91" y="285"/>
                  <a:pt x="97" y="287"/>
                  <a:pt x="98" y="288"/>
                </a:cubicBezTo>
                <a:cubicBezTo>
                  <a:pt x="100" y="289"/>
                  <a:pt x="108" y="300"/>
                  <a:pt x="111" y="303"/>
                </a:cubicBezTo>
                <a:close/>
                <a:moveTo>
                  <a:pt x="282" y="276"/>
                </a:moveTo>
                <a:cubicBezTo>
                  <a:pt x="275" y="280"/>
                  <a:pt x="272" y="275"/>
                  <a:pt x="272" y="270"/>
                </a:cubicBezTo>
                <a:cubicBezTo>
                  <a:pt x="272" y="264"/>
                  <a:pt x="277" y="260"/>
                  <a:pt x="280" y="257"/>
                </a:cubicBezTo>
                <a:cubicBezTo>
                  <a:pt x="285" y="253"/>
                  <a:pt x="290" y="257"/>
                  <a:pt x="290" y="262"/>
                </a:cubicBezTo>
                <a:cubicBezTo>
                  <a:pt x="290" y="266"/>
                  <a:pt x="289" y="273"/>
                  <a:pt x="282" y="276"/>
                </a:cubicBezTo>
                <a:close/>
                <a:moveTo>
                  <a:pt x="308" y="228"/>
                </a:moveTo>
                <a:cubicBezTo>
                  <a:pt x="309" y="236"/>
                  <a:pt x="306" y="241"/>
                  <a:pt x="300" y="243"/>
                </a:cubicBezTo>
                <a:cubicBezTo>
                  <a:pt x="294" y="246"/>
                  <a:pt x="291" y="240"/>
                  <a:pt x="291" y="233"/>
                </a:cubicBezTo>
                <a:cubicBezTo>
                  <a:pt x="291" y="226"/>
                  <a:pt x="297" y="222"/>
                  <a:pt x="300" y="221"/>
                </a:cubicBezTo>
                <a:cubicBezTo>
                  <a:pt x="305" y="217"/>
                  <a:pt x="308" y="220"/>
                  <a:pt x="308" y="228"/>
                </a:cubicBezTo>
                <a:close/>
                <a:moveTo>
                  <a:pt x="286" y="154"/>
                </a:moveTo>
                <a:cubicBezTo>
                  <a:pt x="287" y="156"/>
                  <a:pt x="286" y="158"/>
                  <a:pt x="280" y="158"/>
                </a:cubicBezTo>
                <a:cubicBezTo>
                  <a:pt x="274" y="158"/>
                  <a:pt x="266" y="159"/>
                  <a:pt x="268" y="165"/>
                </a:cubicBezTo>
                <a:cubicBezTo>
                  <a:pt x="269" y="171"/>
                  <a:pt x="274" y="174"/>
                  <a:pt x="274" y="179"/>
                </a:cubicBezTo>
                <a:cubicBezTo>
                  <a:pt x="274" y="184"/>
                  <a:pt x="267" y="189"/>
                  <a:pt x="262" y="197"/>
                </a:cubicBezTo>
                <a:cubicBezTo>
                  <a:pt x="257" y="206"/>
                  <a:pt x="246" y="228"/>
                  <a:pt x="243" y="232"/>
                </a:cubicBezTo>
                <a:cubicBezTo>
                  <a:pt x="241" y="237"/>
                  <a:pt x="237" y="235"/>
                  <a:pt x="233" y="227"/>
                </a:cubicBezTo>
                <a:cubicBezTo>
                  <a:pt x="229" y="220"/>
                  <a:pt x="217" y="192"/>
                  <a:pt x="213" y="182"/>
                </a:cubicBezTo>
                <a:cubicBezTo>
                  <a:pt x="209" y="173"/>
                  <a:pt x="202" y="154"/>
                  <a:pt x="202" y="154"/>
                </a:cubicBezTo>
                <a:cubicBezTo>
                  <a:pt x="201" y="149"/>
                  <a:pt x="201" y="144"/>
                  <a:pt x="202" y="139"/>
                </a:cubicBezTo>
                <a:cubicBezTo>
                  <a:pt x="203" y="133"/>
                  <a:pt x="203" y="128"/>
                  <a:pt x="207" y="126"/>
                </a:cubicBezTo>
                <a:cubicBezTo>
                  <a:pt x="211" y="124"/>
                  <a:pt x="215" y="127"/>
                  <a:pt x="219" y="131"/>
                </a:cubicBezTo>
                <a:cubicBezTo>
                  <a:pt x="222" y="135"/>
                  <a:pt x="235" y="144"/>
                  <a:pt x="248" y="144"/>
                </a:cubicBezTo>
                <a:cubicBezTo>
                  <a:pt x="261" y="145"/>
                  <a:pt x="275" y="144"/>
                  <a:pt x="277" y="144"/>
                </a:cubicBezTo>
                <a:cubicBezTo>
                  <a:pt x="279" y="145"/>
                  <a:pt x="286" y="152"/>
                  <a:pt x="286" y="154"/>
                </a:cubicBezTo>
                <a:close/>
                <a:moveTo>
                  <a:pt x="227" y="119"/>
                </a:moveTo>
                <a:cubicBezTo>
                  <a:pt x="203" y="102"/>
                  <a:pt x="203" y="73"/>
                  <a:pt x="207" y="61"/>
                </a:cubicBezTo>
                <a:cubicBezTo>
                  <a:pt x="212" y="49"/>
                  <a:pt x="228" y="28"/>
                  <a:pt x="239" y="24"/>
                </a:cubicBezTo>
                <a:cubicBezTo>
                  <a:pt x="249" y="19"/>
                  <a:pt x="276" y="13"/>
                  <a:pt x="297" y="35"/>
                </a:cubicBezTo>
                <a:cubicBezTo>
                  <a:pt x="319" y="57"/>
                  <a:pt x="326" y="87"/>
                  <a:pt x="305" y="109"/>
                </a:cubicBezTo>
                <a:cubicBezTo>
                  <a:pt x="285" y="132"/>
                  <a:pt x="257" y="141"/>
                  <a:pt x="227" y="11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8" name="文本框 93"/>
          <p:cNvSpPr txBox="1">
            <a:spLocks noChangeArrowheads="1"/>
          </p:cNvSpPr>
          <p:nvPr/>
        </p:nvSpPr>
        <p:spPr bwMode="auto">
          <a:xfrm>
            <a:off x="1415480" y="4149080"/>
            <a:ext cx="4494629" cy="337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dirty="0" smtClean="0">
                <a:solidFill>
                  <a:srgbClr val="000000"/>
                </a:solidFill>
                <a:cs typeface="+mn-ea"/>
                <a:sym typeface="+mn-lt"/>
              </a:rPr>
              <a:t>对</a:t>
            </a:r>
            <a:r>
              <a:rPr lang="zh-CN" altLang="en-US" sz="1600" dirty="0" smtClean="0">
                <a:solidFill>
                  <a:srgbClr val="000000"/>
                </a:solidFill>
                <a:cs typeface="+mn-ea"/>
                <a:sym typeface="+mn-lt"/>
              </a:rPr>
              <a:t>外宣</a:t>
            </a:r>
            <a:r>
              <a:rPr lang="zh-CN" altLang="en-US" sz="1600" dirty="0" smtClean="0">
                <a:solidFill>
                  <a:srgbClr val="000000"/>
                </a:solidFill>
                <a:cs typeface="+mn-ea"/>
                <a:sym typeface="+mn-lt"/>
              </a:rPr>
              <a:t>传的内容与审批内容一致</a:t>
            </a:r>
            <a:endParaRPr lang="en-US" altLang="zh-CN" sz="1600" dirty="0">
              <a:solidFill>
                <a:srgbClr val="000000"/>
              </a:solidFill>
              <a:latin typeface="方正静蕾简体"/>
              <a:ea typeface="方正静蕾简体"/>
              <a:cs typeface="+mn-ea"/>
              <a:sym typeface="+mn-lt"/>
            </a:endParaRPr>
          </a:p>
        </p:txBody>
      </p:sp>
      <p:sp>
        <p:nvSpPr>
          <p:cNvPr id="11" name="文本框 93"/>
          <p:cNvSpPr txBox="1">
            <a:spLocks noChangeArrowheads="1"/>
          </p:cNvSpPr>
          <p:nvPr/>
        </p:nvSpPr>
        <p:spPr bwMode="auto">
          <a:xfrm>
            <a:off x="1415480" y="4568117"/>
            <a:ext cx="4494629" cy="373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dirty="0" smtClean="0">
                <a:solidFill>
                  <a:srgbClr val="000000"/>
                </a:solidFill>
                <a:cs typeface="+mn-ea"/>
                <a:sym typeface="+mn-lt"/>
              </a:rPr>
              <a:t>对教</a:t>
            </a:r>
            <a:r>
              <a:rPr lang="zh-CN" altLang="en-US" sz="1600" dirty="0" smtClean="0">
                <a:solidFill>
                  <a:srgbClr val="000000"/>
                </a:solidFill>
                <a:cs typeface="+mn-ea"/>
                <a:sym typeface="+mn-lt"/>
              </a:rPr>
              <a:t>师和学</a:t>
            </a:r>
            <a:r>
              <a:rPr lang="zh-CN" altLang="en-US" sz="1600" dirty="0" smtClean="0">
                <a:solidFill>
                  <a:srgbClr val="000000"/>
                </a:solidFill>
                <a:cs typeface="+mn-ea"/>
                <a:sym typeface="+mn-lt"/>
              </a:rPr>
              <a:t>员个</a:t>
            </a:r>
            <a:r>
              <a:rPr lang="zh-CN" altLang="en-US" sz="1600" dirty="0" smtClean="0">
                <a:solidFill>
                  <a:srgbClr val="000000"/>
                </a:solidFill>
                <a:cs typeface="+mn-ea"/>
                <a:sym typeface="+mn-lt"/>
              </a:rPr>
              <a:t>人信</a:t>
            </a:r>
            <a:r>
              <a:rPr lang="zh-CN" altLang="en-US" sz="1600" dirty="0" smtClean="0">
                <a:solidFill>
                  <a:srgbClr val="000000"/>
                </a:solidFill>
                <a:cs typeface="+mn-ea"/>
                <a:sym typeface="+mn-lt"/>
              </a:rPr>
              <a:t>息的保护</a:t>
            </a:r>
            <a:endParaRPr lang="en-US" altLang="zh-CN" sz="1600" dirty="0">
              <a:solidFill>
                <a:srgbClr val="000000"/>
              </a:solidFill>
              <a:latin typeface="方正静蕾简体"/>
              <a:ea typeface="方正静蕾简体"/>
              <a:cs typeface="+mn-ea"/>
              <a:sym typeface="+mn-lt"/>
            </a:endParaRPr>
          </a:p>
        </p:txBody>
      </p:sp>
      <p:sp>
        <p:nvSpPr>
          <p:cNvPr id="12" name="文本框 93"/>
          <p:cNvSpPr txBox="1">
            <a:spLocks noChangeArrowheads="1"/>
          </p:cNvSpPr>
          <p:nvPr/>
        </p:nvSpPr>
        <p:spPr bwMode="auto">
          <a:xfrm>
            <a:off x="1415480" y="3721098"/>
            <a:ext cx="4494629" cy="373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dirty="0" smtClean="0">
                <a:solidFill>
                  <a:srgbClr val="000000"/>
                </a:solidFill>
                <a:cs typeface="+mn-ea"/>
                <a:sym typeface="+mn-lt"/>
              </a:rPr>
              <a:t>招</a:t>
            </a:r>
            <a:r>
              <a:rPr lang="zh-CN" altLang="en-US" sz="1600" dirty="0" smtClean="0">
                <a:solidFill>
                  <a:srgbClr val="000000"/>
                </a:solidFill>
                <a:cs typeface="+mn-ea"/>
                <a:sym typeface="+mn-lt"/>
              </a:rPr>
              <a:t>生渠道的把关：严禁</a:t>
            </a:r>
            <a:r>
              <a:rPr lang="zh-CN" altLang="en-US" sz="1600" dirty="0" smtClean="0">
                <a:solidFill>
                  <a:srgbClr val="000000"/>
                </a:solidFill>
                <a:cs typeface="+mn-ea"/>
                <a:sym typeface="+mn-lt"/>
              </a:rPr>
              <a:t>委托</a:t>
            </a:r>
            <a:r>
              <a:rPr lang="zh-CN" altLang="en-US" sz="1600" dirty="0" smtClean="0">
                <a:solidFill>
                  <a:srgbClr val="000000"/>
                </a:solidFill>
                <a:cs typeface="+mn-ea"/>
                <a:sym typeface="+mn-lt"/>
              </a:rPr>
              <a:t>代</a:t>
            </a:r>
            <a:r>
              <a:rPr lang="zh-CN" altLang="en-US" sz="1600" dirty="0" smtClean="0">
                <a:solidFill>
                  <a:srgbClr val="000000"/>
                </a:solidFill>
                <a:cs typeface="+mn-ea"/>
                <a:sym typeface="+mn-lt"/>
              </a:rPr>
              <a:t>理招</a:t>
            </a:r>
            <a:r>
              <a:rPr lang="zh-CN" altLang="en-US" sz="1600" dirty="0" smtClean="0">
                <a:solidFill>
                  <a:srgbClr val="000000"/>
                </a:solidFill>
                <a:cs typeface="+mn-ea"/>
                <a:sym typeface="+mn-lt"/>
              </a:rPr>
              <a:t>生</a:t>
            </a:r>
            <a:endParaRPr lang="en-US" altLang="zh-CN" sz="1600" dirty="0">
              <a:solidFill>
                <a:srgbClr val="000000"/>
              </a:solidFill>
              <a:latin typeface="方正静蕾简体"/>
              <a:ea typeface="方正静蕾简体"/>
              <a:cs typeface="+mn-ea"/>
              <a:sym typeface="+mn-lt"/>
            </a:endParaRPr>
          </a:p>
        </p:txBody>
      </p:sp>
    </p:spTree>
    <p:extLst>
      <p:ext uri="{BB962C8B-B14F-4D97-AF65-F5344CB8AC3E}">
        <p14:creationId xmlns:p14="http://schemas.microsoft.com/office/powerpoint/2010/main" xmlns="" val="4067615425"/>
      </p:ext>
    </p:extLst>
  </p:cSld>
  <p:clrMapOvr>
    <a:masterClrMapping/>
  </p:clrMapOvr>
  <p:transition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1000"/>
                                        <p:tgtEl>
                                          <p:spTgt spid="7"/>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additive="base">
                                        <p:cTn id="3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allAtOnce"/>
      <p:bldP spid="10" grpId="0" animBg="1"/>
      <p:bldP spid="8" grpId="0" build="allAtOnce"/>
      <p:bldP spid="11" grpId="0" build="allAtOnce"/>
      <p:bldP spid="1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1271464" y="2556012"/>
            <a:ext cx="4752528" cy="707886"/>
          </a:xfrm>
          <a:prstGeom prst="rect">
            <a:avLst/>
          </a:prstGeom>
          <a:noFill/>
        </p:spPr>
        <p:txBody>
          <a:bodyPr wrap="square" rtlCol="0">
            <a:spAutoFit/>
          </a:bodyPr>
          <a:lstStyle/>
          <a:p>
            <a:pPr algn="r"/>
            <a:r>
              <a:rPr lang="zh-CN" altLang="en-US" sz="4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质量监管</a:t>
            </a:r>
            <a:endParaRPr lang="zh-CN" altLang="en-US" sz="40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2" name="组合 4"/>
          <p:cNvGrpSpPr/>
          <p:nvPr/>
        </p:nvGrpSpPr>
        <p:grpSpPr>
          <a:xfrm>
            <a:off x="6015725" y="2279350"/>
            <a:ext cx="4274415" cy="2895758"/>
            <a:chOff x="1559496" y="2018719"/>
            <a:chExt cx="4274415" cy="2895758"/>
          </a:xfrm>
        </p:grpSpPr>
        <p:pic>
          <p:nvPicPr>
            <p:cNvPr id="3" name="图片 2"/>
            <p:cNvPicPr>
              <a:picLocks noChangeAspect="1"/>
            </p:cNvPicPr>
            <p:nvPr/>
          </p:nvPicPr>
          <p:blipFill>
            <a:blip r:embed="rId3" cstate="print"/>
            <a:stretch>
              <a:fillRect/>
            </a:stretch>
          </p:blipFill>
          <p:spPr>
            <a:xfrm>
              <a:off x="1559496" y="2018719"/>
              <a:ext cx="4274415" cy="2895758"/>
            </a:xfrm>
            <a:prstGeom prst="rect">
              <a:avLst/>
            </a:prstGeom>
          </p:spPr>
        </p:pic>
        <p:sp>
          <p:nvSpPr>
            <p:cNvPr id="13" name="文本框 12"/>
            <p:cNvSpPr txBox="1"/>
            <p:nvPr/>
          </p:nvSpPr>
          <p:spPr>
            <a:xfrm rot="19336847" flipH="1">
              <a:off x="3640606" y="2088427"/>
              <a:ext cx="1518596" cy="1569660"/>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9600" dirty="0" smtClean="0"/>
                <a:t>06</a:t>
              </a:r>
              <a:endParaRPr lang="zh-CN" altLang="en-US" sz="9600" dirty="0"/>
            </a:p>
          </p:txBody>
        </p:sp>
      </p:grpSp>
      <p:sp>
        <p:nvSpPr>
          <p:cNvPr id="9" name="文本框 93"/>
          <p:cNvSpPr txBox="1">
            <a:spLocks noChangeArrowheads="1"/>
          </p:cNvSpPr>
          <p:nvPr/>
        </p:nvSpPr>
        <p:spPr bwMode="auto">
          <a:xfrm>
            <a:off x="1415480" y="3263898"/>
            <a:ext cx="4494629" cy="1179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dirty="0" smtClean="0">
                <a:solidFill>
                  <a:srgbClr val="000000"/>
                </a:solidFill>
                <a:cs typeface="+mn-ea"/>
                <a:sym typeface="+mn-lt"/>
              </a:rPr>
              <a:t>办学单位要不断创新教学模式、运用信息技术、提高办学质量、提升办学层次、打造精品项目。学校定期组织评选继续教育优秀办学单位、精品项目、优秀教师和优秀教学管理者，并予以表彰。</a:t>
            </a:r>
            <a:endParaRPr lang="en-US" altLang="zh-CN" sz="1600" dirty="0">
              <a:solidFill>
                <a:srgbClr val="000000"/>
              </a:solidFill>
              <a:latin typeface="方正静蕾简体"/>
              <a:ea typeface="方正静蕾简体"/>
              <a:cs typeface="+mn-ea"/>
              <a:sym typeface="+mn-lt"/>
            </a:endParaRPr>
          </a:p>
        </p:txBody>
      </p:sp>
      <p:sp>
        <p:nvSpPr>
          <p:cNvPr id="10" name="Freeform 5"/>
          <p:cNvSpPr>
            <a:spLocks noEditPoints="1"/>
          </p:cNvSpPr>
          <p:nvPr/>
        </p:nvSpPr>
        <p:spPr bwMode="auto">
          <a:xfrm flipH="1">
            <a:off x="9768408" y="1718431"/>
            <a:ext cx="1630825" cy="2383048"/>
          </a:xfrm>
          <a:custGeom>
            <a:avLst/>
            <a:gdLst>
              <a:gd name="T0" fmla="*/ 216 w 346"/>
              <a:gd name="T1" fmla="*/ 18 h 507"/>
              <a:gd name="T2" fmla="*/ 189 w 346"/>
              <a:gd name="T3" fmla="*/ 122 h 507"/>
              <a:gd name="T4" fmla="*/ 88 w 346"/>
              <a:gd name="T5" fmla="*/ 246 h 507"/>
              <a:gd name="T6" fmla="*/ 48 w 346"/>
              <a:gd name="T7" fmla="*/ 243 h 507"/>
              <a:gd name="T8" fmla="*/ 6 w 346"/>
              <a:gd name="T9" fmla="*/ 301 h 507"/>
              <a:gd name="T10" fmla="*/ 89 w 346"/>
              <a:gd name="T11" fmla="*/ 346 h 507"/>
              <a:gd name="T12" fmla="*/ 120 w 346"/>
              <a:gd name="T13" fmla="*/ 307 h 507"/>
              <a:gd name="T14" fmla="*/ 104 w 346"/>
              <a:gd name="T15" fmla="*/ 263 h 507"/>
              <a:gd name="T16" fmla="*/ 173 w 346"/>
              <a:gd name="T17" fmla="*/ 158 h 507"/>
              <a:gd name="T18" fmla="*/ 150 w 346"/>
              <a:gd name="T19" fmla="*/ 298 h 507"/>
              <a:gd name="T20" fmla="*/ 117 w 346"/>
              <a:gd name="T21" fmla="*/ 464 h 507"/>
              <a:gd name="T22" fmla="*/ 143 w 346"/>
              <a:gd name="T23" fmla="*/ 506 h 507"/>
              <a:gd name="T24" fmla="*/ 143 w 346"/>
              <a:gd name="T25" fmla="*/ 438 h 507"/>
              <a:gd name="T26" fmla="*/ 176 w 346"/>
              <a:gd name="T27" fmla="*/ 380 h 507"/>
              <a:gd name="T28" fmla="*/ 203 w 346"/>
              <a:gd name="T29" fmla="*/ 503 h 507"/>
              <a:gd name="T30" fmla="*/ 250 w 346"/>
              <a:gd name="T31" fmla="*/ 482 h 507"/>
              <a:gd name="T32" fmla="*/ 199 w 346"/>
              <a:gd name="T33" fmla="*/ 405 h 507"/>
              <a:gd name="T34" fmla="*/ 188 w 346"/>
              <a:gd name="T35" fmla="*/ 175 h 507"/>
              <a:gd name="T36" fmla="*/ 232 w 346"/>
              <a:gd name="T37" fmla="*/ 253 h 507"/>
              <a:gd name="T38" fmla="*/ 285 w 346"/>
              <a:gd name="T39" fmla="*/ 202 h 507"/>
              <a:gd name="T40" fmla="*/ 290 w 346"/>
              <a:gd name="T41" fmla="*/ 224 h 507"/>
              <a:gd name="T42" fmla="*/ 275 w 346"/>
              <a:gd name="T43" fmla="*/ 254 h 507"/>
              <a:gd name="T44" fmla="*/ 223 w 346"/>
              <a:gd name="T45" fmla="*/ 272 h 507"/>
              <a:gd name="T46" fmla="*/ 223 w 346"/>
              <a:gd name="T47" fmla="*/ 279 h 507"/>
              <a:gd name="T48" fmla="*/ 291 w 346"/>
              <a:gd name="T49" fmla="*/ 276 h 507"/>
              <a:gd name="T50" fmla="*/ 312 w 346"/>
              <a:gd name="T51" fmla="*/ 236 h 507"/>
              <a:gd name="T52" fmla="*/ 318 w 346"/>
              <a:gd name="T53" fmla="*/ 205 h 507"/>
              <a:gd name="T54" fmla="*/ 319 w 346"/>
              <a:gd name="T55" fmla="*/ 165 h 507"/>
              <a:gd name="T56" fmla="*/ 291 w 346"/>
              <a:gd name="T57" fmla="*/ 150 h 507"/>
              <a:gd name="T58" fmla="*/ 102 w 346"/>
              <a:gd name="T59" fmla="*/ 339 h 507"/>
              <a:gd name="T60" fmla="*/ 105 w 346"/>
              <a:gd name="T61" fmla="*/ 320 h 507"/>
              <a:gd name="T62" fmla="*/ 111 w 346"/>
              <a:gd name="T63" fmla="*/ 303 h 507"/>
              <a:gd name="T64" fmla="*/ 82 w 346"/>
              <a:gd name="T65" fmla="*/ 348 h 507"/>
              <a:gd name="T66" fmla="*/ 10 w 346"/>
              <a:gd name="T67" fmla="*/ 298 h 507"/>
              <a:gd name="T68" fmla="*/ 45 w 346"/>
              <a:gd name="T69" fmla="*/ 246 h 507"/>
              <a:gd name="T70" fmla="*/ 45 w 346"/>
              <a:gd name="T71" fmla="*/ 284 h 507"/>
              <a:gd name="T72" fmla="*/ 59 w 346"/>
              <a:gd name="T73" fmla="*/ 291 h 507"/>
              <a:gd name="T74" fmla="*/ 70 w 346"/>
              <a:gd name="T75" fmla="*/ 299 h 507"/>
              <a:gd name="T76" fmla="*/ 79 w 346"/>
              <a:gd name="T77" fmla="*/ 313 h 507"/>
              <a:gd name="T78" fmla="*/ 98 w 346"/>
              <a:gd name="T79" fmla="*/ 288 h 507"/>
              <a:gd name="T80" fmla="*/ 272 w 346"/>
              <a:gd name="T81" fmla="*/ 270 h 507"/>
              <a:gd name="T82" fmla="*/ 282 w 346"/>
              <a:gd name="T83" fmla="*/ 276 h 507"/>
              <a:gd name="T84" fmla="*/ 291 w 346"/>
              <a:gd name="T85" fmla="*/ 233 h 507"/>
              <a:gd name="T86" fmla="*/ 286 w 346"/>
              <a:gd name="T87" fmla="*/ 154 h 507"/>
              <a:gd name="T88" fmla="*/ 274 w 346"/>
              <a:gd name="T89" fmla="*/ 179 h 507"/>
              <a:gd name="T90" fmla="*/ 233 w 346"/>
              <a:gd name="T91" fmla="*/ 227 h 507"/>
              <a:gd name="T92" fmla="*/ 202 w 346"/>
              <a:gd name="T93" fmla="*/ 139 h 507"/>
              <a:gd name="T94" fmla="*/ 248 w 346"/>
              <a:gd name="T95" fmla="*/ 144 h 507"/>
              <a:gd name="T96" fmla="*/ 227 w 346"/>
              <a:gd name="T97" fmla="*/ 119 h 507"/>
              <a:gd name="T98" fmla="*/ 297 w 346"/>
              <a:gd name="T99" fmla="*/ 3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507">
                <a:moveTo>
                  <a:pt x="328" y="105"/>
                </a:moveTo>
                <a:cubicBezTo>
                  <a:pt x="346" y="59"/>
                  <a:pt x="323" y="34"/>
                  <a:pt x="310" y="25"/>
                </a:cubicBezTo>
                <a:cubicBezTo>
                  <a:pt x="271" y="0"/>
                  <a:pt x="239" y="4"/>
                  <a:pt x="216" y="18"/>
                </a:cubicBezTo>
                <a:cubicBezTo>
                  <a:pt x="194" y="33"/>
                  <a:pt x="187" y="61"/>
                  <a:pt x="189" y="82"/>
                </a:cubicBezTo>
                <a:cubicBezTo>
                  <a:pt x="189" y="82"/>
                  <a:pt x="191" y="91"/>
                  <a:pt x="194" y="98"/>
                </a:cubicBezTo>
                <a:cubicBezTo>
                  <a:pt x="197" y="105"/>
                  <a:pt x="192" y="114"/>
                  <a:pt x="189" y="122"/>
                </a:cubicBezTo>
                <a:cubicBezTo>
                  <a:pt x="185" y="130"/>
                  <a:pt x="182" y="132"/>
                  <a:pt x="170" y="139"/>
                </a:cubicBezTo>
                <a:cubicBezTo>
                  <a:pt x="158" y="147"/>
                  <a:pt x="141" y="157"/>
                  <a:pt x="120" y="186"/>
                </a:cubicBezTo>
                <a:cubicBezTo>
                  <a:pt x="99" y="215"/>
                  <a:pt x="89" y="243"/>
                  <a:pt x="88" y="246"/>
                </a:cubicBezTo>
                <a:cubicBezTo>
                  <a:pt x="87" y="249"/>
                  <a:pt x="86" y="251"/>
                  <a:pt x="80" y="251"/>
                </a:cubicBezTo>
                <a:cubicBezTo>
                  <a:pt x="75" y="251"/>
                  <a:pt x="68" y="257"/>
                  <a:pt x="67" y="257"/>
                </a:cubicBezTo>
                <a:cubicBezTo>
                  <a:pt x="65" y="257"/>
                  <a:pt x="52" y="246"/>
                  <a:pt x="48" y="243"/>
                </a:cubicBezTo>
                <a:cubicBezTo>
                  <a:pt x="44" y="240"/>
                  <a:pt x="41" y="240"/>
                  <a:pt x="39" y="241"/>
                </a:cubicBezTo>
                <a:cubicBezTo>
                  <a:pt x="37" y="242"/>
                  <a:pt x="10" y="279"/>
                  <a:pt x="5" y="289"/>
                </a:cubicBezTo>
                <a:cubicBezTo>
                  <a:pt x="0" y="299"/>
                  <a:pt x="4" y="299"/>
                  <a:pt x="6" y="301"/>
                </a:cubicBezTo>
                <a:cubicBezTo>
                  <a:pt x="9" y="303"/>
                  <a:pt x="32" y="322"/>
                  <a:pt x="43" y="330"/>
                </a:cubicBezTo>
                <a:cubicBezTo>
                  <a:pt x="54" y="338"/>
                  <a:pt x="77" y="356"/>
                  <a:pt x="79" y="357"/>
                </a:cubicBezTo>
                <a:cubicBezTo>
                  <a:pt x="81" y="358"/>
                  <a:pt x="88" y="347"/>
                  <a:pt x="89" y="346"/>
                </a:cubicBezTo>
                <a:cubicBezTo>
                  <a:pt x="89" y="346"/>
                  <a:pt x="96" y="350"/>
                  <a:pt x="98" y="351"/>
                </a:cubicBezTo>
                <a:cubicBezTo>
                  <a:pt x="101" y="352"/>
                  <a:pt x="105" y="343"/>
                  <a:pt x="108" y="336"/>
                </a:cubicBezTo>
                <a:cubicBezTo>
                  <a:pt x="110" y="329"/>
                  <a:pt x="119" y="309"/>
                  <a:pt x="120" y="307"/>
                </a:cubicBezTo>
                <a:cubicBezTo>
                  <a:pt x="121" y="304"/>
                  <a:pt x="111" y="297"/>
                  <a:pt x="110" y="294"/>
                </a:cubicBezTo>
                <a:cubicBezTo>
                  <a:pt x="108" y="291"/>
                  <a:pt x="112" y="285"/>
                  <a:pt x="111" y="279"/>
                </a:cubicBezTo>
                <a:cubicBezTo>
                  <a:pt x="110" y="273"/>
                  <a:pt x="104" y="266"/>
                  <a:pt x="104" y="263"/>
                </a:cubicBezTo>
                <a:cubicBezTo>
                  <a:pt x="103" y="260"/>
                  <a:pt x="108" y="241"/>
                  <a:pt x="118" y="219"/>
                </a:cubicBezTo>
                <a:cubicBezTo>
                  <a:pt x="129" y="196"/>
                  <a:pt x="156" y="165"/>
                  <a:pt x="164" y="160"/>
                </a:cubicBezTo>
                <a:cubicBezTo>
                  <a:pt x="171" y="154"/>
                  <a:pt x="172" y="156"/>
                  <a:pt x="173" y="158"/>
                </a:cubicBezTo>
                <a:cubicBezTo>
                  <a:pt x="174" y="161"/>
                  <a:pt x="171" y="171"/>
                  <a:pt x="165" y="187"/>
                </a:cubicBezTo>
                <a:cubicBezTo>
                  <a:pt x="159" y="204"/>
                  <a:pt x="155" y="238"/>
                  <a:pt x="153" y="251"/>
                </a:cubicBezTo>
                <a:cubicBezTo>
                  <a:pt x="151" y="264"/>
                  <a:pt x="151" y="293"/>
                  <a:pt x="150" y="298"/>
                </a:cubicBezTo>
                <a:cubicBezTo>
                  <a:pt x="149" y="303"/>
                  <a:pt x="146" y="313"/>
                  <a:pt x="145" y="323"/>
                </a:cubicBezTo>
                <a:cubicBezTo>
                  <a:pt x="145" y="332"/>
                  <a:pt x="140" y="369"/>
                  <a:pt x="137" y="382"/>
                </a:cubicBezTo>
                <a:cubicBezTo>
                  <a:pt x="135" y="396"/>
                  <a:pt x="123" y="449"/>
                  <a:pt x="117" y="464"/>
                </a:cubicBezTo>
                <a:cubicBezTo>
                  <a:pt x="112" y="478"/>
                  <a:pt x="105" y="479"/>
                  <a:pt x="99" y="491"/>
                </a:cubicBezTo>
                <a:cubicBezTo>
                  <a:pt x="93" y="502"/>
                  <a:pt x="98" y="507"/>
                  <a:pt x="103" y="507"/>
                </a:cubicBezTo>
                <a:cubicBezTo>
                  <a:pt x="108" y="507"/>
                  <a:pt x="134" y="507"/>
                  <a:pt x="143" y="506"/>
                </a:cubicBezTo>
                <a:cubicBezTo>
                  <a:pt x="152" y="504"/>
                  <a:pt x="150" y="503"/>
                  <a:pt x="149" y="497"/>
                </a:cubicBezTo>
                <a:cubicBezTo>
                  <a:pt x="148" y="491"/>
                  <a:pt x="137" y="488"/>
                  <a:pt x="133" y="482"/>
                </a:cubicBezTo>
                <a:cubicBezTo>
                  <a:pt x="129" y="477"/>
                  <a:pt x="136" y="461"/>
                  <a:pt x="143" y="438"/>
                </a:cubicBezTo>
                <a:cubicBezTo>
                  <a:pt x="150" y="415"/>
                  <a:pt x="157" y="360"/>
                  <a:pt x="157" y="348"/>
                </a:cubicBezTo>
                <a:cubicBezTo>
                  <a:pt x="156" y="336"/>
                  <a:pt x="160" y="337"/>
                  <a:pt x="162" y="338"/>
                </a:cubicBezTo>
                <a:cubicBezTo>
                  <a:pt x="165" y="339"/>
                  <a:pt x="167" y="348"/>
                  <a:pt x="176" y="380"/>
                </a:cubicBezTo>
                <a:cubicBezTo>
                  <a:pt x="186" y="411"/>
                  <a:pt x="187" y="453"/>
                  <a:pt x="190" y="463"/>
                </a:cubicBezTo>
                <a:cubicBezTo>
                  <a:pt x="192" y="472"/>
                  <a:pt x="190" y="480"/>
                  <a:pt x="189" y="490"/>
                </a:cubicBezTo>
                <a:cubicBezTo>
                  <a:pt x="189" y="500"/>
                  <a:pt x="189" y="501"/>
                  <a:pt x="203" y="503"/>
                </a:cubicBezTo>
                <a:cubicBezTo>
                  <a:pt x="217" y="505"/>
                  <a:pt x="271" y="504"/>
                  <a:pt x="281" y="499"/>
                </a:cubicBezTo>
                <a:cubicBezTo>
                  <a:pt x="291" y="495"/>
                  <a:pt x="288" y="485"/>
                  <a:pt x="283" y="486"/>
                </a:cubicBezTo>
                <a:cubicBezTo>
                  <a:pt x="277" y="487"/>
                  <a:pt x="269" y="486"/>
                  <a:pt x="250" y="482"/>
                </a:cubicBezTo>
                <a:cubicBezTo>
                  <a:pt x="232" y="478"/>
                  <a:pt x="215" y="473"/>
                  <a:pt x="210" y="471"/>
                </a:cubicBezTo>
                <a:cubicBezTo>
                  <a:pt x="206" y="469"/>
                  <a:pt x="206" y="466"/>
                  <a:pt x="205" y="458"/>
                </a:cubicBezTo>
                <a:cubicBezTo>
                  <a:pt x="205" y="450"/>
                  <a:pt x="204" y="442"/>
                  <a:pt x="199" y="405"/>
                </a:cubicBezTo>
                <a:cubicBezTo>
                  <a:pt x="193" y="369"/>
                  <a:pt x="182" y="336"/>
                  <a:pt x="175" y="320"/>
                </a:cubicBezTo>
                <a:cubicBezTo>
                  <a:pt x="169" y="303"/>
                  <a:pt x="168" y="297"/>
                  <a:pt x="170" y="270"/>
                </a:cubicBezTo>
                <a:cubicBezTo>
                  <a:pt x="172" y="244"/>
                  <a:pt x="185" y="183"/>
                  <a:pt x="188" y="175"/>
                </a:cubicBezTo>
                <a:cubicBezTo>
                  <a:pt x="190" y="167"/>
                  <a:pt x="196" y="174"/>
                  <a:pt x="198" y="179"/>
                </a:cubicBezTo>
                <a:cubicBezTo>
                  <a:pt x="200" y="184"/>
                  <a:pt x="203" y="205"/>
                  <a:pt x="212" y="224"/>
                </a:cubicBezTo>
                <a:cubicBezTo>
                  <a:pt x="221" y="242"/>
                  <a:pt x="224" y="249"/>
                  <a:pt x="232" y="253"/>
                </a:cubicBezTo>
                <a:cubicBezTo>
                  <a:pt x="239" y="257"/>
                  <a:pt x="244" y="253"/>
                  <a:pt x="249" y="245"/>
                </a:cubicBezTo>
                <a:cubicBezTo>
                  <a:pt x="254" y="237"/>
                  <a:pt x="276" y="207"/>
                  <a:pt x="278" y="203"/>
                </a:cubicBezTo>
                <a:cubicBezTo>
                  <a:pt x="280" y="200"/>
                  <a:pt x="283" y="200"/>
                  <a:pt x="285" y="202"/>
                </a:cubicBezTo>
                <a:cubicBezTo>
                  <a:pt x="287" y="204"/>
                  <a:pt x="289" y="205"/>
                  <a:pt x="292" y="205"/>
                </a:cubicBezTo>
                <a:cubicBezTo>
                  <a:pt x="295" y="205"/>
                  <a:pt x="300" y="206"/>
                  <a:pt x="301" y="212"/>
                </a:cubicBezTo>
                <a:cubicBezTo>
                  <a:pt x="301" y="217"/>
                  <a:pt x="294" y="217"/>
                  <a:pt x="290" y="224"/>
                </a:cubicBezTo>
                <a:cubicBezTo>
                  <a:pt x="286" y="230"/>
                  <a:pt x="285" y="239"/>
                  <a:pt x="287" y="242"/>
                </a:cubicBezTo>
                <a:cubicBezTo>
                  <a:pt x="288" y="245"/>
                  <a:pt x="291" y="249"/>
                  <a:pt x="287" y="249"/>
                </a:cubicBezTo>
                <a:cubicBezTo>
                  <a:pt x="283" y="250"/>
                  <a:pt x="281" y="250"/>
                  <a:pt x="275" y="254"/>
                </a:cubicBezTo>
                <a:cubicBezTo>
                  <a:pt x="269" y="258"/>
                  <a:pt x="266" y="270"/>
                  <a:pt x="266" y="273"/>
                </a:cubicBezTo>
                <a:cubicBezTo>
                  <a:pt x="266" y="277"/>
                  <a:pt x="256" y="276"/>
                  <a:pt x="243" y="276"/>
                </a:cubicBezTo>
                <a:cubicBezTo>
                  <a:pt x="230" y="275"/>
                  <a:pt x="224" y="275"/>
                  <a:pt x="223" y="272"/>
                </a:cubicBezTo>
                <a:cubicBezTo>
                  <a:pt x="221" y="269"/>
                  <a:pt x="224" y="265"/>
                  <a:pt x="224" y="264"/>
                </a:cubicBezTo>
                <a:cubicBezTo>
                  <a:pt x="224" y="262"/>
                  <a:pt x="220" y="262"/>
                  <a:pt x="218" y="267"/>
                </a:cubicBezTo>
                <a:cubicBezTo>
                  <a:pt x="215" y="272"/>
                  <a:pt x="219" y="278"/>
                  <a:pt x="223" y="279"/>
                </a:cubicBezTo>
                <a:cubicBezTo>
                  <a:pt x="228" y="279"/>
                  <a:pt x="258" y="279"/>
                  <a:pt x="263" y="279"/>
                </a:cubicBezTo>
                <a:cubicBezTo>
                  <a:pt x="268" y="278"/>
                  <a:pt x="269" y="278"/>
                  <a:pt x="271" y="280"/>
                </a:cubicBezTo>
                <a:cubicBezTo>
                  <a:pt x="279" y="283"/>
                  <a:pt x="283" y="282"/>
                  <a:pt x="291" y="276"/>
                </a:cubicBezTo>
                <a:cubicBezTo>
                  <a:pt x="298" y="269"/>
                  <a:pt x="294" y="257"/>
                  <a:pt x="293" y="254"/>
                </a:cubicBezTo>
                <a:cubicBezTo>
                  <a:pt x="292" y="251"/>
                  <a:pt x="294" y="249"/>
                  <a:pt x="298" y="248"/>
                </a:cubicBezTo>
                <a:cubicBezTo>
                  <a:pt x="305" y="246"/>
                  <a:pt x="311" y="242"/>
                  <a:pt x="312" y="236"/>
                </a:cubicBezTo>
                <a:cubicBezTo>
                  <a:pt x="314" y="230"/>
                  <a:pt x="313" y="224"/>
                  <a:pt x="311" y="219"/>
                </a:cubicBezTo>
                <a:cubicBezTo>
                  <a:pt x="308" y="213"/>
                  <a:pt x="305" y="213"/>
                  <a:pt x="306" y="209"/>
                </a:cubicBezTo>
                <a:cubicBezTo>
                  <a:pt x="306" y="204"/>
                  <a:pt x="312" y="205"/>
                  <a:pt x="318" y="205"/>
                </a:cubicBezTo>
                <a:cubicBezTo>
                  <a:pt x="325" y="205"/>
                  <a:pt x="322" y="197"/>
                  <a:pt x="322" y="189"/>
                </a:cubicBezTo>
                <a:cubicBezTo>
                  <a:pt x="322" y="181"/>
                  <a:pt x="324" y="182"/>
                  <a:pt x="326" y="178"/>
                </a:cubicBezTo>
                <a:cubicBezTo>
                  <a:pt x="328" y="174"/>
                  <a:pt x="323" y="167"/>
                  <a:pt x="319" y="165"/>
                </a:cubicBezTo>
                <a:cubicBezTo>
                  <a:pt x="315" y="164"/>
                  <a:pt x="319" y="158"/>
                  <a:pt x="319" y="152"/>
                </a:cubicBezTo>
                <a:cubicBezTo>
                  <a:pt x="319" y="146"/>
                  <a:pt x="312" y="145"/>
                  <a:pt x="306" y="145"/>
                </a:cubicBezTo>
                <a:cubicBezTo>
                  <a:pt x="299" y="145"/>
                  <a:pt x="299" y="150"/>
                  <a:pt x="291" y="150"/>
                </a:cubicBezTo>
                <a:cubicBezTo>
                  <a:pt x="283" y="151"/>
                  <a:pt x="286" y="143"/>
                  <a:pt x="287" y="141"/>
                </a:cubicBezTo>
                <a:cubicBezTo>
                  <a:pt x="307" y="134"/>
                  <a:pt x="323" y="113"/>
                  <a:pt x="328" y="105"/>
                </a:cubicBezTo>
                <a:close/>
                <a:moveTo>
                  <a:pt x="102" y="339"/>
                </a:moveTo>
                <a:cubicBezTo>
                  <a:pt x="101" y="342"/>
                  <a:pt x="99" y="346"/>
                  <a:pt x="96" y="345"/>
                </a:cubicBezTo>
                <a:cubicBezTo>
                  <a:pt x="94" y="345"/>
                  <a:pt x="91" y="343"/>
                  <a:pt x="91" y="341"/>
                </a:cubicBezTo>
                <a:cubicBezTo>
                  <a:pt x="92" y="338"/>
                  <a:pt x="102" y="324"/>
                  <a:pt x="105" y="320"/>
                </a:cubicBezTo>
                <a:cubicBezTo>
                  <a:pt x="107" y="317"/>
                  <a:pt x="109" y="320"/>
                  <a:pt x="109" y="320"/>
                </a:cubicBezTo>
                <a:cubicBezTo>
                  <a:pt x="109" y="320"/>
                  <a:pt x="104" y="335"/>
                  <a:pt x="102" y="339"/>
                </a:cubicBezTo>
                <a:close/>
                <a:moveTo>
                  <a:pt x="111" y="303"/>
                </a:moveTo>
                <a:cubicBezTo>
                  <a:pt x="114" y="306"/>
                  <a:pt x="113" y="306"/>
                  <a:pt x="111" y="309"/>
                </a:cubicBezTo>
                <a:cubicBezTo>
                  <a:pt x="109" y="311"/>
                  <a:pt x="106" y="315"/>
                  <a:pt x="100" y="322"/>
                </a:cubicBezTo>
                <a:cubicBezTo>
                  <a:pt x="94" y="329"/>
                  <a:pt x="84" y="343"/>
                  <a:pt x="82" y="348"/>
                </a:cubicBezTo>
                <a:cubicBezTo>
                  <a:pt x="80" y="352"/>
                  <a:pt x="78" y="353"/>
                  <a:pt x="76" y="350"/>
                </a:cubicBezTo>
                <a:cubicBezTo>
                  <a:pt x="73" y="347"/>
                  <a:pt x="54" y="332"/>
                  <a:pt x="45" y="324"/>
                </a:cubicBezTo>
                <a:cubicBezTo>
                  <a:pt x="36" y="317"/>
                  <a:pt x="12" y="301"/>
                  <a:pt x="10" y="298"/>
                </a:cubicBezTo>
                <a:cubicBezTo>
                  <a:pt x="8" y="296"/>
                  <a:pt x="12" y="286"/>
                  <a:pt x="17" y="279"/>
                </a:cubicBezTo>
                <a:cubicBezTo>
                  <a:pt x="21" y="272"/>
                  <a:pt x="38" y="249"/>
                  <a:pt x="40" y="246"/>
                </a:cubicBezTo>
                <a:cubicBezTo>
                  <a:pt x="40" y="246"/>
                  <a:pt x="43" y="246"/>
                  <a:pt x="45" y="246"/>
                </a:cubicBezTo>
                <a:cubicBezTo>
                  <a:pt x="47" y="247"/>
                  <a:pt x="58" y="255"/>
                  <a:pt x="61" y="259"/>
                </a:cubicBezTo>
                <a:cubicBezTo>
                  <a:pt x="65" y="262"/>
                  <a:pt x="62" y="264"/>
                  <a:pt x="60" y="266"/>
                </a:cubicBezTo>
                <a:cubicBezTo>
                  <a:pt x="58" y="269"/>
                  <a:pt x="47" y="274"/>
                  <a:pt x="45" y="284"/>
                </a:cubicBezTo>
                <a:cubicBezTo>
                  <a:pt x="43" y="294"/>
                  <a:pt x="44" y="299"/>
                  <a:pt x="48" y="299"/>
                </a:cubicBezTo>
                <a:cubicBezTo>
                  <a:pt x="52" y="299"/>
                  <a:pt x="50" y="294"/>
                  <a:pt x="53" y="289"/>
                </a:cubicBezTo>
                <a:cubicBezTo>
                  <a:pt x="56" y="283"/>
                  <a:pt x="58" y="288"/>
                  <a:pt x="59" y="291"/>
                </a:cubicBezTo>
                <a:cubicBezTo>
                  <a:pt x="60" y="293"/>
                  <a:pt x="59" y="298"/>
                  <a:pt x="59" y="303"/>
                </a:cubicBezTo>
                <a:cubicBezTo>
                  <a:pt x="59" y="308"/>
                  <a:pt x="61" y="310"/>
                  <a:pt x="64" y="310"/>
                </a:cubicBezTo>
                <a:cubicBezTo>
                  <a:pt x="66" y="310"/>
                  <a:pt x="69" y="303"/>
                  <a:pt x="70" y="299"/>
                </a:cubicBezTo>
                <a:cubicBezTo>
                  <a:pt x="71" y="295"/>
                  <a:pt x="73" y="290"/>
                  <a:pt x="75" y="290"/>
                </a:cubicBezTo>
                <a:cubicBezTo>
                  <a:pt x="78" y="291"/>
                  <a:pt x="76" y="295"/>
                  <a:pt x="75" y="299"/>
                </a:cubicBezTo>
                <a:cubicBezTo>
                  <a:pt x="75" y="302"/>
                  <a:pt x="77" y="309"/>
                  <a:pt x="79" y="313"/>
                </a:cubicBezTo>
                <a:cubicBezTo>
                  <a:pt x="82" y="316"/>
                  <a:pt x="85" y="314"/>
                  <a:pt x="88" y="307"/>
                </a:cubicBezTo>
                <a:cubicBezTo>
                  <a:pt x="91" y="300"/>
                  <a:pt x="92" y="295"/>
                  <a:pt x="91" y="290"/>
                </a:cubicBezTo>
                <a:cubicBezTo>
                  <a:pt x="91" y="285"/>
                  <a:pt x="97" y="287"/>
                  <a:pt x="98" y="288"/>
                </a:cubicBezTo>
                <a:cubicBezTo>
                  <a:pt x="100" y="289"/>
                  <a:pt x="108" y="300"/>
                  <a:pt x="111" y="303"/>
                </a:cubicBezTo>
                <a:close/>
                <a:moveTo>
                  <a:pt x="282" y="276"/>
                </a:moveTo>
                <a:cubicBezTo>
                  <a:pt x="275" y="280"/>
                  <a:pt x="272" y="275"/>
                  <a:pt x="272" y="270"/>
                </a:cubicBezTo>
                <a:cubicBezTo>
                  <a:pt x="272" y="264"/>
                  <a:pt x="277" y="260"/>
                  <a:pt x="280" y="257"/>
                </a:cubicBezTo>
                <a:cubicBezTo>
                  <a:pt x="285" y="253"/>
                  <a:pt x="290" y="257"/>
                  <a:pt x="290" y="262"/>
                </a:cubicBezTo>
                <a:cubicBezTo>
                  <a:pt x="290" y="266"/>
                  <a:pt x="289" y="273"/>
                  <a:pt x="282" y="276"/>
                </a:cubicBezTo>
                <a:close/>
                <a:moveTo>
                  <a:pt x="308" y="228"/>
                </a:moveTo>
                <a:cubicBezTo>
                  <a:pt x="309" y="236"/>
                  <a:pt x="306" y="241"/>
                  <a:pt x="300" y="243"/>
                </a:cubicBezTo>
                <a:cubicBezTo>
                  <a:pt x="294" y="246"/>
                  <a:pt x="291" y="240"/>
                  <a:pt x="291" y="233"/>
                </a:cubicBezTo>
                <a:cubicBezTo>
                  <a:pt x="291" y="226"/>
                  <a:pt x="297" y="222"/>
                  <a:pt x="300" y="221"/>
                </a:cubicBezTo>
                <a:cubicBezTo>
                  <a:pt x="305" y="217"/>
                  <a:pt x="308" y="220"/>
                  <a:pt x="308" y="228"/>
                </a:cubicBezTo>
                <a:close/>
                <a:moveTo>
                  <a:pt x="286" y="154"/>
                </a:moveTo>
                <a:cubicBezTo>
                  <a:pt x="287" y="156"/>
                  <a:pt x="286" y="158"/>
                  <a:pt x="280" y="158"/>
                </a:cubicBezTo>
                <a:cubicBezTo>
                  <a:pt x="274" y="158"/>
                  <a:pt x="266" y="159"/>
                  <a:pt x="268" y="165"/>
                </a:cubicBezTo>
                <a:cubicBezTo>
                  <a:pt x="269" y="171"/>
                  <a:pt x="274" y="174"/>
                  <a:pt x="274" y="179"/>
                </a:cubicBezTo>
                <a:cubicBezTo>
                  <a:pt x="274" y="184"/>
                  <a:pt x="267" y="189"/>
                  <a:pt x="262" y="197"/>
                </a:cubicBezTo>
                <a:cubicBezTo>
                  <a:pt x="257" y="206"/>
                  <a:pt x="246" y="228"/>
                  <a:pt x="243" y="232"/>
                </a:cubicBezTo>
                <a:cubicBezTo>
                  <a:pt x="241" y="237"/>
                  <a:pt x="237" y="235"/>
                  <a:pt x="233" y="227"/>
                </a:cubicBezTo>
                <a:cubicBezTo>
                  <a:pt x="229" y="220"/>
                  <a:pt x="217" y="192"/>
                  <a:pt x="213" y="182"/>
                </a:cubicBezTo>
                <a:cubicBezTo>
                  <a:pt x="209" y="173"/>
                  <a:pt x="202" y="154"/>
                  <a:pt x="202" y="154"/>
                </a:cubicBezTo>
                <a:cubicBezTo>
                  <a:pt x="201" y="149"/>
                  <a:pt x="201" y="144"/>
                  <a:pt x="202" y="139"/>
                </a:cubicBezTo>
                <a:cubicBezTo>
                  <a:pt x="203" y="133"/>
                  <a:pt x="203" y="128"/>
                  <a:pt x="207" y="126"/>
                </a:cubicBezTo>
                <a:cubicBezTo>
                  <a:pt x="211" y="124"/>
                  <a:pt x="215" y="127"/>
                  <a:pt x="219" y="131"/>
                </a:cubicBezTo>
                <a:cubicBezTo>
                  <a:pt x="222" y="135"/>
                  <a:pt x="235" y="144"/>
                  <a:pt x="248" y="144"/>
                </a:cubicBezTo>
                <a:cubicBezTo>
                  <a:pt x="261" y="145"/>
                  <a:pt x="275" y="144"/>
                  <a:pt x="277" y="144"/>
                </a:cubicBezTo>
                <a:cubicBezTo>
                  <a:pt x="279" y="145"/>
                  <a:pt x="286" y="152"/>
                  <a:pt x="286" y="154"/>
                </a:cubicBezTo>
                <a:close/>
                <a:moveTo>
                  <a:pt x="227" y="119"/>
                </a:moveTo>
                <a:cubicBezTo>
                  <a:pt x="203" y="102"/>
                  <a:pt x="203" y="73"/>
                  <a:pt x="207" y="61"/>
                </a:cubicBezTo>
                <a:cubicBezTo>
                  <a:pt x="212" y="49"/>
                  <a:pt x="228" y="28"/>
                  <a:pt x="239" y="24"/>
                </a:cubicBezTo>
                <a:cubicBezTo>
                  <a:pt x="249" y="19"/>
                  <a:pt x="276" y="13"/>
                  <a:pt x="297" y="35"/>
                </a:cubicBezTo>
                <a:cubicBezTo>
                  <a:pt x="319" y="57"/>
                  <a:pt x="326" y="87"/>
                  <a:pt x="305" y="109"/>
                </a:cubicBezTo>
                <a:cubicBezTo>
                  <a:pt x="285" y="132"/>
                  <a:pt x="257" y="141"/>
                  <a:pt x="227" y="11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xmlns="" val="4067615425"/>
      </p:ext>
    </p:extLst>
  </p:cSld>
  <p:clrMapOvr>
    <a:masterClrMapping/>
  </p:clrMapOvr>
  <p:transition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1000"/>
                                        <p:tgtEl>
                                          <p:spTgt spid="7"/>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allAtOnce"/>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1169"/>
          <p:cNvSpPr>
            <a:spLocks/>
          </p:cNvSpPr>
          <p:nvPr/>
        </p:nvSpPr>
        <p:spPr bwMode="auto">
          <a:xfrm>
            <a:off x="6715331" y="2073741"/>
            <a:ext cx="1343971" cy="392340"/>
          </a:xfrm>
          <a:custGeom>
            <a:avLst/>
            <a:gdLst>
              <a:gd name="T0" fmla="*/ 2 w 68"/>
              <a:gd name="T1" fmla="*/ 20 h 20"/>
              <a:gd name="T2" fmla="*/ 0 w 68"/>
              <a:gd name="T3" fmla="*/ 19 h 20"/>
              <a:gd name="T4" fmla="*/ 7 w 68"/>
              <a:gd name="T5" fmla="*/ 7 h 20"/>
              <a:gd name="T6" fmla="*/ 10 w 68"/>
              <a:gd name="T7" fmla="*/ 0 h 20"/>
              <a:gd name="T8" fmla="*/ 11 w 68"/>
              <a:gd name="T9" fmla="*/ 0 h 20"/>
              <a:gd name="T10" fmla="*/ 68 w 68"/>
              <a:gd name="T11" fmla="*/ 0 h 20"/>
              <a:gd name="T12" fmla="*/ 68 w 68"/>
              <a:gd name="T13" fmla="*/ 2 h 20"/>
              <a:gd name="T14" fmla="*/ 12 w 68"/>
              <a:gd name="T15" fmla="*/ 2 h 20"/>
              <a:gd name="T16" fmla="*/ 8 w 68"/>
              <a:gd name="T17" fmla="*/ 8 h 20"/>
              <a:gd name="T18" fmla="*/ 2 w 68"/>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0">
                <a:moveTo>
                  <a:pt x="2" y="20"/>
                </a:moveTo>
                <a:cubicBezTo>
                  <a:pt x="0" y="19"/>
                  <a:pt x="0" y="19"/>
                  <a:pt x="0" y="19"/>
                </a:cubicBezTo>
                <a:cubicBezTo>
                  <a:pt x="2" y="14"/>
                  <a:pt x="4" y="10"/>
                  <a:pt x="7" y="7"/>
                </a:cubicBezTo>
                <a:cubicBezTo>
                  <a:pt x="8" y="5"/>
                  <a:pt x="9" y="3"/>
                  <a:pt x="10" y="0"/>
                </a:cubicBezTo>
                <a:cubicBezTo>
                  <a:pt x="11" y="0"/>
                  <a:pt x="11" y="0"/>
                  <a:pt x="11" y="0"/>
                </a:cubicBezTo>
                <a:cubicBezTo>
                  <a:pt x="68" y="0"/>
                  <a:pt x="68" y="0"/>
                  <a:pt x="68" y="0"/>
                </a:cubicBezTo>
                <a:cubicBezTo>
                  <a:pt x="68" y="2"/>
                  <a:pt x="68" y="2"/>
                  <a:pt x="68" y="2"/>
                </a:cubicBezTo>
                <a:cubicBezTo>
                  <a:pt x="12" y="2"/>
                  <a:pt x="12" y="2"/>
                  <a:pt x="12" y="2"/>
                </a:cubicBezTo>
                <a:cubicBezTo>
                  <a:pt x="11" y="4"/>
                  <a:pt x="9" y="6"/>
                  <a:pt x="8" y="8"/>
                </a:cubicBezTo>
                <a:cubicBezTo>
                  <a:pt x="6" y="11"/>
                  <a:pt x="4" y="14"/>
                  <a:pt x="2" y="20"/>
                </a:cubicBezTo>
                <a:close/>
              </a:path>
            </a:pathLst>
          </a:custGeom>
          <a:solidFill>
            <a:srgbClr val="828B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70"/>
          <p:cNvSpPr>
            <a:spLocks/>
          </p:cNvSpPr>
          <p:nvPr/>
        </p:nvSpPr>
        <p:spPr bwMode="auto">
          <a:xfrm>
            <a:off x="3100808" y="3459444"/>
            <a:ext cx="2128647" cy="550942"/>
          </a:xfrm>
          <a:custGeom>
            <a:avLst/>
            <a:gdLst>
              <a:gd name="T0" fmla="*/ 107 w 108"/>
              <a:gd name="T1" fmla="*/ 28 h 28"/>
              <a:gd name="T2" fmla="*/ 100 w 108"/>
              <a:gd name="T3" fmla="*/ 16 h 28"/>
              <a:gd name="T4" fmla="*/ 92 w 108"/>
              <a:gd name="T5" fmla="*/ 2 h 28"/>
              <a:gd name="T6" fmla="*/ 0 w 108"/>
              <a:gd name="T7" fmla="*/ 2 h 28"/>
              <a:gd name="T8" fmla="*/ 0 w 108"/>
              <a:gd name="T9" fmla="*/ 0 h 28"/>
              <a:gd name="T10" fmla="*/ 94 w 108"/>
              <a:gd name="T11" fmla="*/ 0 h 28"/>
              <a:gd name="T12" fmla="*/ 94 w 108"/>
              <a:gd name="T13" fmla="*/ 1 h 28"/>
              <a:gd name="T14" fmla="*/ 101 w 108"/>
              <a:gd name="T15" fmla="*/ 15 h 28"/>
              <a:gd name="T16" fmla="*/ 108 w 108"/>
              <a:gd name="T17" fmla="*/ 27 h 28"/>
              <a:gd name="T18" fmla="*/ 107 w 10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28">
                <a:moveTo>
                  <a:pt x="107" y="28"/>
                </a:moveTo>
                <a:cubicBezTo>
                  <a:pt x="104" y="24"/>
                  <a:pt x="102" y="20"/>
                  <a:pt x="100" y="16"/>
                </a:cubicBezTo>
                <a:cubicBezTo>
                  <a:pt x="97" y="11"/>
                  <a:pt x="94" y="7"/>
                  <a:pt x="92" y="2"/>
                </a:cubicBezTo>
                <a:cubicBezTo>
                  <a:pt x="0" y="2"/>
                  <a:pt x="0" y="2"/>
                  <a:pt x="0" y="2"/>
                </a:cubicBezTo>
                <a:cubicBezTo>
                  <a:pt x="0" y="0"/>
                  <a:pt x="0" y="0"/>
                  <a:pt x="0" y="0"/>
                </a:cubicBezTo>
                <a:cubicBezTo>
                  <a:pt x="94" y="0"/>
                  <a:pt x="94" y="0"/>
                  <a:pt x="94" y="0"/>
                </a:cubicBezTo>
                <a:cubicBezTo>
                  <a:pt x="94" y="1"/>
                  <a:pt x="94" y="1"/>
                  <a:pt x="94" y="1"/>
                </a:cubicBezTo>
                <a:cubicBezTo>
                  <a:pt x="96" y="6"/>
                  <a:pt x="98" y="10"/>
                  <a:pt x="101" y="15"/>
                </a:cubicBezTo>
                <a:cubicBezTo>
                  <a:pt x="104" y="19"/>
                  <a:pt x="106" y="23"/>
                  <a:pt x="108" y="27"/>
                </a:cubicBezTo>
                <a:lnTo>
                  <a:pt x="107" y="28"/>
                </a:lnTo>
                <a:close/>
              </a:path>
            </a:pathLst>
          </a:custGeom>
          <a:solidFill>
            <a:srgbClr val="828B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71"/>
          <p:cNvSpPr>
            <a:spLocks/>
          </p:cNvSpPr>
          <p:nvPr/>
        </p:nvSpPr>
        <p:spPr bwMode="auto">
          <a:xfrm>
            <a:off x="6990801" y="2883457"/>
            <a:ext cx="1285535" cy="492512"/>
          </a:xfrm>
          <a:custGeom>
            <a:avLst/>
            <a:gdLst>
              <a:gd name="T0" fmla="*/ 2 w 65"/>
              <a:gd name="T1" fmla="*/ 25 h 25"/>
              <a:gd name="T2" fmla="*/ 0 w 65"/>
              <a:gd name="T3" fmla="*/ 25 h 25"/>
              <a:gd name="T4" fmla="*/ 12 w 65"/>
              <a:gd name="T5" fmla="*/ 12 h 25"/>
              <a:gd name="T6" fmla="*/ 24 w 65"/>
              <a:gd name="T7" fmla="*/ 0 h 25"/>
              <a:gd name="T8" fmla="*/ 65 w 65"/>
              <a:gd name="T9" fmla="*/ 0 h 25"/>
              <a:gd name="T10" fmla="*/ 65 w 65"/>
              <a:gd name="T11" fmla="*/ 2 h 25"/>
              <a:gd name="T12" fmla="*/ 24 w 65"/>
              <a:gd name="T13" fmla="*/ 2 h 25"/>
              <a:gd name="T14" fmla="*/ 2 w 6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5">
                <a:moveTo>
                  <a:pt x="2" y="25"/>
                </a:moveTo>
                <a:cubicBezTo>
                  <a:pt x="0" y="25"/>
                  <a:pt x="0" y="25"/>
                  <a:pt x="0" y="25"/>
                </a:cubicBezTo>
                <a:cubicBezTo>
                  <a:pt x="0" y="24"/>
                  <a:pt x="0" y="23"/>
                  <a:pt x="12" y="12"/>
                </a:cubicBezTo>
                <a:cubicBezTo>
                  <a:pt x="23" y="0"/>
                  <a:pt x="23" y="0"/>
                  <a:pt x="24" y="0"/>
                </a:cubicBezTo>
                <a:cubicBezTo>
                  <a:pt x="65" y="0"/>
                  <a:pt x="65" y="0"/>
                  <a:pt x="65" y="0"/>
                </a:cubicBezTo>
                <a:cubicBezTo>
                  <a:pt x="65" y="2"/>
                  <a:pt x="65" y="2"/>
                  <a:pt x="65" y="2"/>
                </a:cubicBezTo>
                <a:cubicBezTo>
                  <a:pt x="24" y="2"/>
                  <a:pt x="24" y="2"/>
                  <a:pt x="24" y="2"/>
                </a:cubicBezTo>
                <a:cubicBezTo>
                  <a:pt x="22" y="4"/>
                  <a:pt x="3" y="23"/>
                  <a:pt x="2" y="25"/>
                </a:cubicBezTo>
                <a:close/>
              </a:path>
            </a:pathLst>
          </a:custGeom>
          <a:solidFill>
            <a:srgbClr val="828B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72"/>
          <p:cNvSpPr>
            <a:spLocks/>
          </p:cNvSpPr>
          <p:nvPr/>
        </p:nvSpPr>
        <p:spPr bwMode="auto">
          <a:xfrm>
            <a:off x="6398122" y="3985341"/>
            <a:ext cx="1577703" cy="434076"/>
          </a:xfrm>
          <a:custGeom>
            <a:avLst/>
            <a:gdLst>
              <a:gd name="T0" fmla="*/ 21 w 80"/>
              <a:gd name="T1" fmla="*/ 22 h 22"/>
              <a:gd name="T2" fmla="*/ 20 w 80"/>
              <a:gd name="T3" fmla="*/ 21 h 22"/>
              <a:gd name="T4" fmla="*/ 1 w 80"/>
              <a:gd name="T5" fmla="*/ 2 h 22"/>
              <a:gd name="T6" fmla="*/ 1 w 80"/>
              <a:gd name="T7" fmla="*/ 2 h 22"/>
              <a:gd name="T8" fmla="*/ 1 w 80"/>
              <a:gd name="T9" fmla="*/ 2 h 22"/>
              <a:gd name="T10" fmla="*/ 1 w 80"/>
              <a:gd name="T11" fmla="*/ 0 h 22"/>
              <a:gd name="T12" fmla="*/ 2 w 80"/>
              <a:gd name="T13" fmla="*/ 1 h 22"/>
              <a:gd name="T14" fmla="*/ 2 w 80"/>
              <a:gd name="T15" fmla="*/ 0 h 22"/>
              <a:gd name="T16" fmla="*/ 2 w 80"/>
              <a:gd name="T17" fmla="*/ 0 h 22"/>
              <a:gd name="T18" fmla="*/ 2 w 80"/>
              <a:gd name="T19" fmla="*/ 1 h 22"/>
              <a:gd name="T20" fmla="*/ 21 w 80"/>
              <a:gd name="T21" fmla="*/ 20 h 22"/>
              <a:gd name="T22" fmla="*/ 80 w 80"/>
              <a:gd name="T23" fmla="*/ 20 h 22"/>
              <a:gd name="T24" fmla="*/ 80 w 80"/>
              <a:gd name="T25" fmla="*/ 22 h 22"/>
              <a:gd name="T26" fmla="*/ 22 w 80"/>
              <a:gd name="T27" fmla="*/ 22 h 22"/>
              <a:gd name="T28" fmla="*/ 21 w 80"/>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22">
                <a:moveTo>
                  <a:pt x="21" y="22"/>
                </a:moveTo>
                <a:cubicBezTo>
                  <a:pt x="20" y="21"/>
                  <a:pt x="20" y="21"/>
                  <a:pt x="20" y="21"/>
                </a:cubicBezTo>
                <a:cubicBezTo>
                  <a:pt x="1" y="2"/>
                  <a:pt x="1" y="2"/>
                  <a:pt x="1" y="2"/>
                </a:cubicBezTo>
                <a:cubicBezTo>
                  <a:pt x="1" y="2"/>
                  <a:pt x="1" y="2"/>
                  <a:pt x="1" y="2"/>
                </a:cubicBezTo>
                <a:cubicBezTo>
                  <a:pt x="1" y="2"/>
                  <a:pt x="1" y="2"/>
                  <a:pt x="1" y="2"/>
                </a:cubicBezTo>
                <a:cubicBezTo>
                  <a:pt x="0" y="1"/>
                  <a:pt x="0" y="1"/>
                  <a:pt x="1" y="0"/>
                </a:cubicBezTo>
                <a:cubicBezTo>
                  <a:pt x="2" y="1"/>
                  <a:pt x="2" y="1"/>
                  <a:pt x="2" y="1"/>
                </a:cubicBezTo>
                <a:cubicBezTo>
                  <a:pt x="2" y="0"/>
                  <a:pt x="2" y="0"/>
                  <a:pt x="2" y="0"/>
                </a:cubicBezTo>
                <a:cubicBezTo>
                  <a:pt x="2" y="0"/>
                  <a:pt x="2" y="0"/>
                  <a:pt x="2" y="0"/>
                </a:cubicBezTo>
                <a:cubicBezTo>
                  <a:pt x="2" y="1"/>
                  <a:pt x="2" y="1"/>
                  <a:pt x="2" y="1"/>
                </a:cubicBezTo>
                <a:cubicBezTo>
                  <a:pt x="21" y="20"/>
                  <a:pt x="21" y="20"/>
                  <a:pt x="21" y="20"/>
                </a:cubicBezTo>
                <a:cubicBezTo>
                  <a:pt x="80" y="20"/>
                  <a:pt x="80" y="20"/>
                  <a:pt x="80" y="20"/>
                </a:cubicBezTo>
                <a:cubicBezTo>
                  <a:pt x="80" y="22"/>
                  <a:pt x="80" y="22"/>
                  <a:pt x="80" y="22"/>
                </a:cubicBezTo>
                <a:cubicBezTo>
                  <a:pt x="22" y="22"/>
                  <a:pt x="22" y="22"/>
                  <a:pt x="22" y="22"/>
                </a:cubicBezTo>
                <a:lnTo>
                  <a:pt x="21" y="22"/>
                </a:lnTo>
                <a:close/>
              </a:path>
            </a:pathLst>
          </a:custGeom>
          <a:solidFill>
            <a:srgbClr val="828B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73"/>
          <p:cNvSpPr>
            <a:spLocks/>
          </p:cNvSpPr>
          <p:nvPr/>
        </p:nvSpPr>
        <p:spPr bwMode="auto">
          <a:xfrm>
            <a:off x="3793664" y="4168988"/>
            <a:ext cx="1995084" cy="467467"/>
          </a:xfrm>
          <a:custGeom>
            <a:avLst/>
            <a:gdLst>
              <a:gd name="T0" fmla="*/ 91 w 101"/>
              <a:gd name="T1" fmla="*/ 24 h 24"/>
              <a:gd name="T2" fmla="*/ 0 w 101"/>
              <a:gd name="T3" fmla="*/ 24 h 24"/>
              <a:gd name="T4" fmla="*/ 0 w 101"/>
              <a:gd name="T5" fmla="*/ 22 h 24"/>
              <a:gd name="T6" fmla="*/ 89 w 101"/>
              <a:gd name="T7" fmla="*/ 22 h 24"/>
              <a:gd name="T8" fmla="*/ 95 w 101"/>
              <a:gd name="T9" fmla="*/ 9 h 24"/>
              <a:gd name="T10" fmla="*/ 99 w 101"/>
              <a:gd name="T11" fmla="*/ 0 h 24"/>
              <a:gd name="T12" fmla="*/ 101 w 101"/>
              <a:gd name="T13" fmla="*/ 0 h 24"/>
              <a:gd name="T14" fmla="*/ 97 w 101"/>
              <a:gd name="T15" fmla="*/ 10 h 24"/>
              <a:gd name="T16" fmla="*/ 91 w 10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4">
                <a:moveTo>
                  <a:pt x="91" y="24"/>
                </a:moveTo>
                <a:cubicBezTo>
                  <a:pt x="0" y="24"/>
                  <a:pt x="0" y="24"/>
                  <a:pt x="0" y="24"/>
                </a:cubicBezTo>
                <a:cubicBezTo>
                  <a:pt x="0" y="22"/>
                  <a:pt x="0" y="22"/>
                  <a:pt x="0" y="22"/>
                </a:cubicBezTo>
                <a:cubicBezTo>
                  <a:pt x="89" y="22"/>
                  <a:pt x="89" y="22"/>
                  <a:pt x="89" y="22"/>
                </a:cubicBezTo>
                <a:cubicBezTo>
                  <a:pt x="92" y="18"/>
                  <a:pt x="94" y="13"/>
                  <a:pt x="95" y="9"/>
                </a:cubicBezTo>
                <a:cubicBezTo>
                  <a:pt x="97" y="6"/>
                  <a:pt x="98" y="3"/>
                  <a:pt x="99" y="0"/>
                </a:cubicBezTo>
                <a:cubicBezTo>
                  <a:pt x="101" y="0"/>
                  <a:pt x="101" y="0"/>
                  <a:pt x="101" y="0"/>
                </a:cubicBezTo>
                <a:cubicBezTo>
                  <a:pt x="100" y="4"/>
                  <a:pt x="98" y="7"/>
                  <a:pt x="97" y="10"/>
                </a:cubicBezTo>
                <a:cubicBezTo>
                  <a:pt x="95" y="14"/>
                  <a:pt x="94" y="19"/>
                  <a:pt x="91" y="24"/>
                </a:cubicBezTo>
                <a:close/>
              </a:path>
            </a:pathLst>
          </a:custGeom>
          <a:solidFill>
            <a:srgbClr val="828B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174"/>
          <p:cNvSpPr>
            <a:spLocks/>
          </p:cNvSpPr>
          <p:nvPr/>
        </p:nvSpPr>
        <p:spPr bwMode="auto">
          <a:xfrm>
            <a:off x="4069132" y="2900153"/>
            <a:ext cx="1218753" cy="634419"/>
          </a:xfrm>
          <a:custGeom>
            <a:avLst/>
            <a:gdLst>
              <a:gd name="T0" fmla="*/ 60 w 62"/>
              <a:gd name="T1" fmla="*/ 32 h 32"/>
              <a:gd name="T2" fmla="*/ 41 w 62"/>
              <a:gd name="T3" fmla="*/ 2 h 32"/>
              <a:gd name="T4" fmla="*/ 0 w 62"/>
              <a:gd name="T5" fmla="*/ 2 h 32"/>
              <a:gd name="T6" fmla="*/ 0 w 62"/>
              <a:gd name="T7" fmla="*/ 0 h 32"/>
              <a:gd name="T8" fmla="*/ 42 w 62"/>
              <a:gd name="T9" fmla="*/ 0 h 32"/>
              <a:gd name="T10" fmla="*/ 42 w 62"/>
              <a:gd name="T11" fmla="*/ 0 h 32"/>
              <a:gd name="T12" fmla="*/ 62 w 62"/>
              <a:gd name="T13" fmla="*/ 32 h 32"/>
              <a:gd name="T14" fmla="*/ 60 w 6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2">
                <a:moveTo>
                  <a:pt x="60" y="32"/>
                </a:moveTo>
                <a:cubicBezTo>
                  <a:pt x="59" y="30"/>
                  <a:pt x="44" y="6"/>
                  <a:pt x="41" y="2"/>
                </a:cubicBezTo>
                <a:cubicBezTo>
                  <a:pt x="0" y="2"/>
                  <a:pt x="0" y="2"/>
                  <a:pt x="0" y="2"/>
                </a:cubicBezTo>
                <a:cubicBezTo>
                  <a:pt x="0" y="0"/>
                  <a:pt x="0" y="0"/>
                  <a:pt x="0" y="0"/>
                </a:cubicBezTo>
                <a:cubicBezTo>
                  <a:pt x="42" y="0"/>
                  <a:pt x="42" y="0"/>
                  <a:pt x="42" y="0"/>
                </a:cubicBezTo>
                <a:cubicBezTo>
                  <a:pt x="42" y="0"/>
                  <a:pt x="42" y="0"/>
                  <a:pt x="42" y="0"/>
                </a:cubicBezTo>
                <a:cubicBezTo>
                  <a:pt x="44" y="3"/>
                  <a:pt x="61" y="28"/>
                  <a:pt x="62" y="32"/>
                </a:cubicBezTo>
                <a:lnTo>
                  <a:pt x="60" y="32"/>
                </a:lnTo>
                <a:close/>
              </a:path>
            </a:pathLst>
          </a:custGeom>
          <a:solidFill>
            <a:srgbClr val="828B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 name="组合 1"/>
          <p:cNvGrpSpPr/>
          <p:nvPr/>
        </p:nvGrpSpPr>
        <p:grpSpPr>
          <a:xfrm>
            <a:off x="4678511" y="2032000"/>
            <a:ext cx="2729676" cy="3539394"/>
            <a:chOff x="4678511" y="2032000"/>
            <a:chExt cx="2729676" cy="3539394"/>
          </a:xfrm>
        </p:grpSpPr>
        <p:sp>
          <p:nvSpPr>
            <p:cNvPr id="17" name="Freeform 1142"/>
            <p:cNvSpPr>
              <a:spLocks noEditPoints="1"/>
            </p:cNvSpPr>
            <p:nvPr/>
          </p:nvSpPr>
          <p:spPr bwMode="auto">
            <a:xfrm>
              <a:off x="5287885" y="2032000"/>
              <a:ext cx="1819782" cy="1360665"/>
            </a:xfrm>
            <a:custGeom>
              <a:avLst/>
              <a:gdLst>
                <a:gd name="T0" fmla="*/ 3 w 92"/>
                <a:gd name="T1" fmla="*/ 69 h 69"/>
                <a:gd name="T2" fmla="*/ 0 w 92"/>
                <a:gd name="T3" fmla="*/ 69 h 69"/>
                <a:gd name="T4" fmla="*/ 0 w 92"/>
                <a:gd name="T5" fmla="*/ 36 h 69"/>
                <a:gd name="T6" fmla="*/ 0 w 92"/>
                <a:gd name="T7" fmla="*/ 30 h 69"/>
                <a:gd name="T8" fmla="*/ 0 w 92"/>
                <a:gd name="T9" fmla="*/ 14 h 69"/>
                <a:gd name="T10" fmla="*/ 0 w 92"/>
                <a:gd name="T11" fmla="*/ 13 h 69"/>
                <a:gd name="T12" fmla="*/ 1 w 92"/>
                <a:gd name="T13" fmla="*/ 12 h 69"/>
                <a:gd name="T14" fmla="*/ 1 w 92"/>
                <a:gd name="T15" fmla="*/ 12 h 69"/>
                <a:gd name="T16" fmla="*/ 1 w 92"/>
                <a:gd name="T17" fmla="*/ 12 h 69"/>
                <a:gd name="T18" fmla="*/ 25 w 92"/>
                <a:gd name="T19" fmla="*/ 3 h 69"/>
                <a:gd name="T20" fmla="*/ 52 w 92"/>
                <a:gd name="T21" fmla="*/ 2 h 69"/>
                <a:gd name="T22" fmla="*/ 54 w 92"/>
                <a:gd name="T23" fmla="*/ 3 h 69"/>
                <a:gd name="T24" fmla="*/ 91 w 92"/>
                <a:gd name="T25" fmla="*/ 25 h 69"/>
                <a:gd name="T26" fmla="*/ 92 w 92"/>
                <a:gd name="T27" fmla="*/ 27 h 69"/>
                <a:gd name="T28" fmla="*/ 91 w 92"/>
                <a:gd name="T29" fmla="*/ 28 h 69"/>
                <a:gd name="T30" fmla="*/ 92 w 92"/>
                <a:gd name="T31" fmla="*/ 28 h 69"/>
                <a:gd name="T32" fmla="*/ 90 w 92"/>
                <a:gd name="T33" fmla="*/ 29 h 69"/>
                <a:gd name="T34" fmla="*/ 74 w 92"/>
                <a:gd name="T35" fmla="*/ 35 h 69"/>
                <a:gd name="T36" fmla="*/ 41 w 92"/>
                <a:gd name="T37" fmla="*/ 47 h 69"/>
                <a:gd name="T38" fmla="*/ 39 w 92"/>
                <a:gd name="T39" fmla="*/ 47 h 69"/>
                <a:gd name="T40" fmla="*/ 39 w 92"/>
                <a:gd name="T41" fmla="*/ 46 h 69"/>
                <a:gd name="T42" fmla="*/ 19 w 92"/>
                <a:gd name="T43" fmla="*/ 29 h 69"/>
                <a:gd name="T44" fmla="*/ 3 w 92"/>
                <a:gd name="T45" fmla="*/ 17 h 69"/>
                <a:gd name="T46" fmla="*/ 3 w 92"/>
                <a:gd name="T47" fmla="*/ 30 h 69"/>
                <a:gd name="T48" fmla="*/ 3 w 92"/>
                <a:gd name="T49" fmla="*/ 36 h 69"/>
                <a:gd name="T50" fmla="*/ 3 w 92"/>
                <a:gd name="T51" fmla="*/ 69 h 69"/>
                <a:gd name="T52" fmla="*/ 4 w 92"/>
                <a:gd name="T53" fmla="*/ 13 h 69"/>
                <a:gd name="T54" fmla="*/ 20 w 92"/>
                <a:gd name="T55" fmla="*/ 26 h 69"/>
                <a:gd name="T56" fmla="*/ 42 w 92"/>
                <a:gd name="T57" fmla="*/ 44 h 69"/>
                <a:gd name="T58" fmla="*/ 73 w 92"/>
                <a:gd name="T59" fmla="*/ 32 h 69"/>
                <a:gd name="T60" fmla="*/ 88 w 92"/>
                <a:gd name="T61" fmla="*/ 26 h 69"/>
                <a:gd name="T62" fmla="*/ 53 w 92"/>
                <a:gd name="T63" fmla="*/ 6 h 69"/>
                <a:gd name="T64" fmla="*/ 52 w 92"/>
                <a:gd name="T65" fmla="*/ 5 h 69"/>
                <a:gd name="T66" fmla="*/ 25 w 92"/>
                <a:gd name="T67" fmla="*/ 6 h 69"/>
                <a:gd name="T68" fmla="*/ 4 w 92"/>
                <a:gd name="T69"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69">
                  <a:moveTo>
                    <a:pt x="3" y="69"/>
                  </a:moveTo>
                  <a:cubicBezTo>
                    <a:pt x="0" y="69"/>
                    <a:pt x="0" y="69"/>
                    <a:pt x="0" y="69"/>
                  </a:cubicBezTo>
                  <a:cubicBezTo>
                    <a:pt x="0" y="36"/>
                    <a:pt x="0" y="36"/>
                    <a:pt x="0" y="36"/>
                  </a:cubicBezTo>
                  <a:cubicBezTo>
                    <a:pt x="0" y="35"/>
                    <a:pt x="0" y="33"/>
                    <a:pt x="0" y="30"/>
                  </a:cubicBezTo>
                  <a:cubicBezTo>
                    <a:pt x="0" y="21"/>
                    <a:pt x="0" y="16"/>
                    <a:pt x="0" y="14"/>
                  </a:cubicBezTo>
                  <a:cubicBezTo>
                    <a:pt x="0" y="13"/>
                    <a:pt x="0" y="13"/>
                    <a:pt x="0" y="13"/>
                  </a:cubicBezTo>
                  <a:cubicBezTo>
                    <a:pt x="1" y="12"/>
                    <a:pt x="1" y="12"/>
                    <a:pt x="1" y="12"/>
                  </a:cubicBezTo>
                  <a:cubicBezTo>
                    <a:pt x="1" y="12"/>
                    <a:pt x="1" y="12"/>
                    <a:pt x="1" y="12"/>
                  </a:cubicBezTo>
                  <a:cubicBezTo>
                    <a:pt x="1" y="12"/>
                    <a:pt x="1" y="12"/>
                    <a:pt x="1" y="12"/>
                  </a:cubicBezTo>
                  <a:cubicBezTo>
                    <a:pt x="3" y="8"/>
                    <a:pt x="22" y="3"/>
                    <a:pt x="25" y="3"/>
                  </a:cubicBezTo>
                  <a:cubicBezTo>
                    <a:pt x="33" y="2"/>
                    <a:pt x="44" y="0"/>
                    <a:pt x="52" y="2"/>
                  </a:cubicBezTo>
                  <a:cubicBezTo>
                    <a:pt x="54" y="3"/>
                    <a:pt x="54" y="3"/>
                    <a:pt x="54" y="3"/>
                  </a:cubicBezTo>
                  <a:cubicBezTo>
                    <a:pt x="62" y="5"/>
                    <a:pt x="82" y="9"/>
                    <a:pt x="91" y="25"/>
                  </a:cubicBezTo>
                  <a:cubicBezTo>
                    <a:pt x="92" y="27"/>
                    <a:pt x="92" y="27"/>
                    <a:pt x="92" y="27"/>
                  </a:cubicBezTo>
                  <a:cubicBezTo>
                    <a:pt x="91" y="28"/>
                    <a:pt x="91" y="28"/>
                    <a:pt x="91" y="28"/>
                  </a:cubicBezTo>
                  <a:cubicBezTo>
                    <a:pt x="92" y="28"/>
                    <a:pt x="92" y="28"/>
                    <a:pt x="92" y="28"/>
                  </a:cubicBezTo>
                  <a:cubicBezTo>
                    <a:pt x="90" y="29"/>
                    <a:pt x="90" y="29"/>
                    <a:pt x="90" y="29"/>
                  </a:cubicBezTo>
                  <a:cubicBezTo>
                    <a:pt x="88" y="30"/>
                    <a:pt x="81" y="32"/>
                    <a:pt x="74" y="35"/>
                  </a:cubicBezTo>
                  <a:cubicBezTo>
                    <a:pt x="57" y="41"/>
                    <a:pt x="44" y="46"/>
                    <a:pt x="41" y="47"/>
                  </a:cubicBezTo>
                  <a:cubicBezTo>
                    <a:pt x="39" y="47"/>
                    <a:pt x="39" y="47"/>
                    <a:pt x="39" y="47"/>
                  </a:cubicBezTo>
                  <a:cubicBezTo>
                    <a:pt x="39" y="46"/>
                    <a:pt x="39" y="46"/>
                    <a:pt x="39" y="46"/>
                  </a:cubicBezTo>
                  <a:cubicBezTo>
                    <a:pt x="38" y="44"/>
                    <a:pt x="27" y="35"/>
                    <a:pt x="19" y="29"/>
                  </a:cubicBezTo>
                  <a:cubicBezTo>
                    <a:pt x="10" y="22"/>
                    <a:pt x="6" y="19"/>
                    <a:pt x="3" y="17"/>
                  </a:cubicBezTo>
                  <a:cubicBezTo>
                    <a:pt x="3" y="20"/>
                    <a:pt x="3" y="27"/>
                    <a:pt x="3" y="30"/>
                  </a:cubicBezTo>
                  <a:cubicBezTo>
                    <a:pt x="3" y="33"/>
                    <a:pt x="3" y="35"/>
                    <a:pt x="3" y="36"/>
                  </a:cubicBezTo>
                  <a:lnTo>
                    <a:pt x="3" y="69"/>
                  </a:lnTo>
                  <a:close/>
                  <a:moveTo>
                    <a:pt x="4" y="13"/>
                  </a:moveTo>
                  <a:cubicBezTo>
                    <a:pt x="6" y="15"/>
                    <a:pt x="14" y="21"/>
                    <a:pt x="20" y="26"/>
                  </a:cubicBezTo>
                  <a:cubicBezTo>
                    <a:pt x="35" y="37"/>
                    <a:pt x="40" y="42"/>
                    <a:pt x="42" y="44"/>
                  </a:cubicBezTo>
                  <a:cubicBezTo>
                    <a:pt x="46" y="42"/>
                    <a:pt x="62" y="36"/>
                    <a:pt x="73" y="32"/>
                  </a:cubicBezTo>
                  <a:cubicBezTo>
                    <a:pt x="80" y="29"/>
                    <a:pt x="85" y="27"/>
                    <a:pt x="88" y="26"/>
                  </a:cubicBezTo>
                  <a:cubicBezTo>
                    <a:pt x="79" y="12"/>
                    <a:pt x="62" y="8"/>
                    <a:pt x="53" y="6"/>
                  </a:cubicBezTo>
                  <a:cubicBezTo>
                    <a:pt x="52" y="5"/>
                    <a:pt x="52" y="5"/>
                    <a:pt x="52" y="5"/>
                  </a:cubicBezTo>
                  <a:cubicBezTo>
                    <a:pt x="43" y="4"/>
                    <a:pt x="33" y="5"/>
                    <a:pt x="25" y="6"/>
                  </a:cubicBezTo>
                  <a:cubicBezTo>
                    <a:pt x="21" y="6"/>
                    <a:pt x="6" y="11"/>
                    <a:pt x="4" y="13"/>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143"/>
            <p:cNvSpPr>
              <a:spLocks/>
            </p:cNvSpPr>
            <p:nvPr/>
          </p:nvSpPr>
          <p:spPr bwMode="auto">
            <a:xfrm>
              <a:off x="6080913" y="2883457"/>
              <a:ext cx="58436" cy="809721"/>
            </a:xfrm>
            <a:custGeom>
              <a:avLst/>
              <a:gdLst>
                <a:gd name="T0" fmla="*/ 3 w 3"/>
                <a:gd name="T1" fmla="*/ 41 h 41"/>
                <a:gd name="T2" fmla="*/ 0 w 3"/>
                <a:gd name="T3" fmla="*/ 41 h 41"/>
                <a:gd name="T4" fmla="*/ 0 w 3"/>
                <a:gd name="T5" fmla="*/ 2 h 41"/>
                <a:gd name="T6" fmla="*/ 0 w 3"/>
                <a:gd name="T7" fmla="*/ 1 h 41"/>
                <a:gd name="T8" fmla="*/ 0 w 3"/>
                <a:gd name="T9" fmla="*/ 2 h 41"/>
                <a:gd name="T10" fmla="*/ 2 w 3"/>
                <a:gd name="T11" fmla="*/ 0 h 41"/>
                <a:gd name="T12" fmla="*/ 3 w 3"/>
                <a:gd name="T13" fmla="*/ 3 h 41"/>
                <a:gd name="T14" fmla="*/ 3 w 3"/>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1">
                  <a:moveTo>
                    <a:pt x="3" y="41"/>
                  </a:moveTo>
                  <a:cubicBezTo>
                    <a:pt x="0" y="41"/>
                    <a:pt x="0" y="41"/>
                    <a:pt x="0" y="41"/>
                  </a:cubicBezTo>
                  <a:cubicBezTo>
                    <a:pt x="0" y="2"/>
                    <a:pt x="0" y="2"/>
                    <a:pt x="0" y="2"/>
                  </a:cubicBezTo>
                  <a:cubicBezTo>
                    <a:pt x="0" y="1"/>
                    <a:pt x="0" y="1"/>
                    <a:pt x="0" y="1"/>
                  </a:cubicBezTo>
                  <a:cubicBezTo>
                    <a:pt x="0" y="2"/>
                    <a:pt x="0" y="2"/>
                    <a:pt x="0" y="2"/>
                  </a:cubicBezTo>
                  <a:cubicBezTo>
                    <a:pt x="2" y="0"/>
                    <a:pt x="2" y="0"/>
                    <a:pt x="2" y="0"/>
                  </a:cubicBezTo>
                  <a:cubicBezTo>
                    <a:pt x="3" y="1"/>
                    <a:pt x="3" y="2"/>
                    <a:pt x="3" y="3"/>
                  </a:cubicBezTo>
                  <a:lnTo>
                    <a:pt x="3" y="41"/>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144"/>
            <p:cNvSpPr>
              <a:spLocks/>
            </p:cNvSpPr>
            <p:nvPr/>
          </p:nvSpPr>
          <p:spPr bwMode="auto">
            <a:xfrm>
              <a:off x="7049237" y="2549551"/>
              <a:ext cx="58436" cy="275474"/>
            </a:xfrm>
            <a:custGeom>
              <a:avLst/>
              <a:gdLst>
                <a:gd name="T0" fmla="*/ 3 w 3"/>
                <a:gd name="T1" fmla="*/ 14 h 14"/>
                <a:gd name="T2" fmla="*/ 0 w 3"/>
                <a:gd name="T3" fmla="*/ 14 h 14"/>
                <a:gd name="T4" fmla="*/ 0 w 3"/>
                <a:gd name="T5" fmla="*/ 2 h 14"/>
                <a:gd name="T6" fmla="*/ 2 w 3"/>
                <a:gd name="T7" fmla="*/ 0 h 14"/>
                <a:gd name="T8" fmla="*/ 3 w 3"/>
                <a:gd name="T9" fmla="*/ 0 h 14"/>
                <a:gd name="T10" fmla="*/ 3 w 3"/>
                <a:gd name="T11" fmla="*/ 3 h 14"/>
                <a:gd name="T12" fmla="*/ 3 w 3"/>
                <a:gd name="T13" fmla="*/ 3 h 14"/>
                <a:gd name="T14" fmla="*/ 3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14"/>
                  </a:moveTo>
                  <a:cubicBezTo>
                    <a:pt x="0" y="14"/>
                    <a:pt x="0" y="14"/>
                    <a:pt x="0" y="14"/>
                  </a:cubicBezTo>
                  <a:cubicBezTo>
                    <a:pt x="0" y="2"/>
                    <a:pt x="0" y="2"/>
                    <a:pt x="0" y="2"/>
                  </a:cubicBezTo>
                  <a:cubicBezTo>
                    <a:pt x="0" y="1"/>
                    <a:pt x="2" y="0"/>
                    <a:pt x="2" y="0"/>
                  </a:cubicBezTo>
                  <a:cubicBezTo>
                    <a:pt x="3" y="0"/>
                    <a:pt x="3" y="0"/>
                    <a:pt x="3" y="0"/>
                  </a:cubicBezTo>
                  <a:cubicBezTo>
                    <a:pt x="3" y="3"/>
                    <a:pt x="3" y="3"/>
                    <a:pt x="3" y="3"/>
                  </a:cubicBezTo>
                  <a:cubicBezTo>
                    <a:pt x="3" y="3"/>
                    <a:pt x="3" y="3"/>
                    <a:pt x="3" y="3"/>
                  </a:cubicBezTo>
                  <a:lnTo>
                    <a:pt x="3" y="14"/>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145"/>
            <p:cNvSpPr>
              <a:spLocks/>
            </p:cNvSpPr>
            <p:nvPr/>
          </p:nvSpPr>
          <p:spPr bwMode="auto">
            <a:xfrm>
              <a:off x="6080913" y="2783285"/>
              <a:ext cx="1026760" cy="434076"/>
            </a:xfrm>
            <a:custGeom>
              <a:avLst/>
              <a:gdLst>
                <a:gd name="T0" fmla="*/ 1 w 52"/>
                <a:gd name="T1" fmla="*/ 22 h 22"/>
                <a:gd name="T2" fmla="*/ 0 w 52"/>
                <a:gd name="T3" fmla="*/ 20 h 22"/>
                <a:gd name="T4" fmla="*/ 50 w 52"/>
                <a:gd name="T5" fmla="*/ 0 h 22"/>
                <a:gd name="T6" fmla="*/ 52 w 52"/>
                <a:gd name="T7" fmla="*/ 3 h 22"/>
                <a:gd name="T8" fmla="*/ 1 w 52"/>
                <a:gd name="T9" fmla="*/ 22 h 22"/>
              </a:gdLst>
              <a:ahLst/>
              <a:cxnLst>
                <a:cxn ang="0">
                  <a:pos x="T0" y="T1"/>
                </a:cxn>
                <a:cxn ang="0">
                  <a:pos x="T2" y="T3"/>
                </a:cxn>
                <a:cxn ang="0">
                  <a:pos x="T4" y="T5"/>
                </a:cxn>
                <a:cxn ang="0">
                  <a:pos x="T6" y="T7"/>
                </a:cxn>
                <a:cxn ang="0">
                  <a:pos x="T8" y="T9"/>
                </a:cxn>
              </a:cxnLst>
              <a:rect l="0" t="0" r="r" b="b"/>
              <a:pathLst>
                <a:path w="52" h="22">
                  <a:moveTo>
                    <a:pt x="1" y="22"/>
                  </a:moveTo>
                  <a:cubicBezTo>
                    <a:pt x="0" y="20"/>
                    <a:pt x="0" y="20"/>
                    <a:pt x="0" y="20"/>
                  </a:cubicBezTo>
                  <a:cubicBezTo>
                    <a:pt x="10" y="16"/>
                    <a:pt x="43" y="4"/>
                    <a:pt x="50" y="0"/>
                  </a:cubicBezTo>
                  <a:cubicBezTo>
                    <a:pt x="52" y="3"/>
                    <a:pt x="52" y="3"/>
                    <a:pt x="52" y="3"/>
                  </a:cubicBezTo>
                  <a:cubicBezTo>
                    <a:pt x="44" y="7"/>
                    <a:pt x="10" y="20"/>
                    <a:pt x="1" y="22"/>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146"/>
            <p:cNvSpPr>
              <a:spLocks/>
            </p:cNvSpPr>
            <p:nvPr/>
          </p:nvSpPr>
          <p:spPr bwMode="auto">
            <a:xfrm>
              <a:off x="4878854" y="2799980"/>
              <a:ext cx="2370725" cy="1761350"/>
            </a:xfrm>
            <a:custGeom>
              <a:avLst/>
              <a:gdLst>
                <a:gd name="T0" fmla="*/ 62 w 120"/>
                <a:gd name="T1" fmla="*/ 89 h 89"/>
                <a:gd name="T2" fmla="*/ 19 w 120"/>
                <a:gd name="T3" fmla="*/ 74 h 89"/>
                <a:gd name="T4" fmla="*/ 19 w 120"/>
                <a:gd name="T5" fmla="*/ 80 h 89"/>
                <a:gd name="T6" fmla="*/ 20 w 120"/>
                <a:gd name="T7" fmla="*/ 83 h 89"/>
                <a:gd name="T8" fmla="*/ 17 w 120"/>
                <a:gd name="T9" fmla="*/ 82 h 89"/>
                <a:gd name="T10" fmla="*/ 3 w 120"/>
                <a:gd name="T11" fmla="*/ 48 h 89"/>
                <a:gd name="T12" fmla="*/ 3 w 120"/>
                <a:gd name="T13" fmla="*/ 46 h 89"/>
                <a:gd name="T14" fmla="*/ 4 w 120"/>
                <a:gd name="T15" fmla="*/ 46 h 89"/>
                <a:gd name="T16" fmla="*/ 30 w 120"/>
                <a:gd name="T17" fmla="*/ 48 h 89"/>
                <a:gd name="T18" fmla="*/ 51 w 120"/>
                <a:gd name="T19" fmla="*/ 49 h 89"/>
                <a:gd name="T20" fmla="*/ 52 w 120"/>
                <a:gd name="T21" fmla="*/ 52 h 89"/>
                <a:gd name="T22" fmla="*/ 30 w 120"/>
                <a:gd name="T23" fmla="*/ 51 h 89"/>
                <a:gd name="T24" fmla="*/ 6 w 120"/>
                <a:gd name="T25" fmla="*/ 49 h 89"/>
                <a:gd name="T26" fmla="*/ 16 w 120"/>
                <a:gd name="T27" fmla="*/ 77 h 89"/>
                <a:gd name="T28" fmla="*/ 16 w 120"/>
                <a:gd name="T29" fmla="*/ 73 h 89"/>
                <a:gd name="T30" fmla="*/ 17 w 120"/>
                <a:gd name="T31" fmla="*/ 71 h 89"/>
                <a:gd name="T32" fmla="*/ 17 w 120"/>
                <a:gd name="T33" fmla="*/ 67 h 89"/>
                <a:gd name="T34" fmla="*/ 19 w 120"/>
                <a:gd name="T35" fmla="*/ 70 h 89"/>
                <a:gd name="T36" fmla="*/ 60 w 120"/>
                <a:gd name="T37" fmla="*/ 86 h 89"/>
                <a:gd name="T38" fmla="*/ 60 w 120"/>
                <a:gd name="T39" fmla="*/ 82 h 89"/>
                <a:gd name="T40" fmla="*/ 60 w 120"/>
                <a:gd name="T41" fmla="*/ 73 h 89"/>
                <a:gd name="T42" fmla="*/ 61 w 120"/>
                <a:gd name="T43" fmla="*/ 71 h 89"/>
                <a:gd name="T44" fmla="*/ 62 w 120"/>
                <a:gd name="T45" fmla="*/ 71 h 89"/>
                <a:gd name="T46" fmla="*/ 107 w 120"/>
                <a:gd name="T47" fmla="*/ 55 h 89"/>
                <a:gd name="T48" fmla="*/ 107 w 120"/>
                <a:gd name="T49" fmla="*/ 50 h 89"/>
                <a:gd name="T50" fmla="*/ 107 w 120"/>
                <a:gd name="T51" fmla="*/ 42 h 89"/>
                <a:gd name="T52" fmla="*/ 108 w 120"/>
                <a:gd name="T53" fmla="*/ 41 h 89"/>
                <a:gd name="T54" fmla="*/ 111 w 120"/>
                <a:gd name="T55" fmla="*/ 37 h 89"/>
                <a:gd name="T56" fmla="*/ 114 w 120"/>
                <a:gd name="T57" fmla="*/ 34 h 89"/>
                <a:gd name="T58" fmla="*/ 116 w 120"/>
                <a:gd name="T59" fmla="*/ 24 h 89"/>
                <a:gd name="T60" fmla="*/ 110 w 120"/>
                <a:gd name="T61" fmla="*/ 2 h 89"/>
                <a:gd name="T62" fmla="*/ 112 w 120"/>
                <a:gd name="T63" fmla="*/ 0 h 89"/>
                <a:gd name="T64" fmla="*/ 119 w 120"/>
                <a:gd name="T65" fmla="*/ 24 h 89"/>
                <a:gd name="T66" fmla="*/ 117 w 120"/>
                <a:gd name="T67" fmla="*/ 35 h 89"/>
                <a:gd name="T68" fmla="*/ 113 w 120"/>
                <a:gd name="T69" fmla="*/ 39 h 89"/>
                <a:gd name="T70" fmla="*/ 110 w 120"/>
                <a:gd name="T71" fmla="*/ 43 h 89"/>
                <a:gd name="T72" fmla="*/ 110 w 120"/>
                <a:gd name="T73" fmla="*/ 50 h 89"/>
                <a:gd name="T74" fmla="*/ 110 w 120"/>
                <a:gd name="T75" fmla="*/ 55 h 89"/>
                <a:gd name="T76" fmla="*/ 110 w 120"/>
                <a:gd name="T77" fmla="*/ 56 h 89"/>
                <a:gd name="T78" fmla="*/ 63 w 120"/>
                <a:gd name="T79" fmla="*/ 75 h 89"/>
                <a:gd name="T80" fmla="*/ 63 w 120"/>
                <a:gd name="T81" fmla="*/ 82 h 89"/>
                <a:gd name="T82" fmla="*/ 64 w 120"/>
                <a:gd name="T83" fmla="*/ 87 h 89"/>
                <a:gd name="T84" fmla="*/ 63 w 120"/>
                <a:gd name="T85" fmla="*/ 89 h 89"/>
                <a:gd name="T86" fmla="*/ 62 w 120"/>
                <a:gd name="T8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9">
                  <a:moveTo>
                    <a:pt x="62" y="89"/>
                  </a:moveTo>
                  <a:cubicBezTo>
                    <a:pt x="57" y="89"/>
                    <a:pt x="34" y="86"/>
                    <a:pt x="19" y="74"/>
                  </a:cubicBezTo>
                  <a:cubicBezTo>
                    <a:pt x="19" y="76"/>
                    <a:pt x="19" y="78"/>
                    <a:pt x="19" y="80"/>
                  </a:cubicBezTo>
                  <a:cubicBezTo>
                    <a:pt x="20" y="83"/>
                    <a:pt x="20" y="83"/>
                    <a:pt x="20" y="83"/>
                  </a:cubicBezTo>
                  <a:cubicBezTo>
                    <a:pt x="17" y="82"/>
                    <a:pt x="17" y="82"/>
                    <a:pt x="17" y="82"/>
                  </a:cubicBezTo>
                  <a:cubicBezTo>
                    <a:pt x="7" y="75"/>
                    <a:pt x="0" y="59"/>
                    <a:pt x="3" y="48"/>
                  </a:cubicBezTo>
                  <a:cubicBezTo>
                    <a:pt x="3" y="46"/>
                    <a:pt x="3" y="46"/>
                    <a:pt x="3" y="46"/>
                  </a:cubicBezTo>
                  <a:cubicBezTo>
                    <a:pt x="4" y="46"/>
                    <a:pt x="4" y="46"/>
                    <a:pt x="4" y="46"/>
                  </a:cubicBezTo>
                  <a:cubicBezTo>
                    <a:pt x="9" y="46"/>
                    <a:pt x="20" y="47"/>
                    <a:pt x="30" y="48"/>
                  </a:cubicBezTo>
                  <a:cubicBezTo>
                    <a:pt x="40" y="49"/>
                    <a:pt x="49" y="50"/>
                    <a:pt x="51" y="49"/>
                  </a:cubicBezTo>
                  <a:cubicBezTo>
                    <a:pt x="52" y="52"/>
                    <a:pt x="52" y="52"/>
                    <a:pt x="52" y="52"/>
                  </a:cubicBezTo>
                  <a:cubicBezTo>
                    <a:pt x="50" y="53"/>
                    <a:pt x="42" y="52"/>
                    <a:pt x="30" y="51"/>
                  </a:cubicBezTo>
                  <a:cubicBezTo>
                    <a:pt x="21" y="50"/>
                    <a:pt x="11" y="49"/>
                    <a:pt x="6" y="49"/>
                  </a:cubicBezTo>
                  <a:cubicBezTo>
                    <a:pt x="4" y="59"/>
                    <a:pt x="9" y="71"/>
                    <a:pt x="16" y="77"/>
                  </a:cubicBezTo>
                  <a:cubicBezTo>
                    <a:pt x="16" y="76"/>
                    <a:pt x="16" y="75"/>
                    <a:pt x="16" y="73"/>
                  </a:cubicBezTo>
                  <a:cubicBezTo>
                    <a:pt x="17" y="72"/>
                    <a:pt x="17" y="72"/>
                    <a:pt x="17" y="71"/>
                  </a:cubicBezTo>
                  <a:cubicBezTo>
                    <a:pt x="17" y="67"/>
                    <a:pt x="17" y="67"/>
                    <a:pt x="17" y="67"/>
                  </a:cubicBezTo>
                  <a:cubicBezTo>
                    <a:pt x="19" y="70"/>
                    <a:pt x="19" y="70"/>
                    <a:pt x="19" y="70"/>
                  </a:cubicBezTo>
                  <a:cubicBezTo>
                    <a:pt x="31" y="82"/>
                    <a:pt x="54" y="85"/>
                    <a:pt x="60" y="86"/>
                  </a:cubicBezTo>
                  <a:cubicBezTo>
                    <a:pt x="60" y="84"/>
                    <a:pt x="60" y="83"/>
                    <a:pt x="60" y="82"/>
                  </a:cubicBezTo>
                  <a:cubicBezTo>
                    <a:pt x="60" y="78"/>
                    <a:pt x="60" y="74"/>
                    <a:pt x="60" y="73"/>
                  </a:cubicBezTo>
                  <a:cubicBezTo>
                    <a:pt x="61" y="71"/>
                    <a:pt x="61" y="71"/>
                    <a:pt x="61" y="71"/>
                  </a:cubicBezTo>
                  <a:cubicBezTo>
                    <a:pt x="62" y="71"/>
                    <a:pt x="62" y="71"/>
                    <a:pt x="62" y="71"/>
                  </a:cubicBezTo>
                  <a:cubicBezTo>
                    <a:pt x="71" y="73"/>
                    <a:pt x="99" y="71"/>
                    <a:pt x="107" y="55"/>
                  </a:cubicBezTo>
                  <a:cubicBezTo>
                    <a:pt x="107" y="53"/>
                    <a:pt x="107" y="51"/>
                    <a:pt x="107" y="50"/>
                  </a:cubicBezTo>
                  <a:cubicBezTo>
                    <a:pt x="107" y="47"/>
                    <a:pt x="107" y="44"/>
                    <a:pt x="107" y="42"/>
                  </a:cubicBezTo>
                  <a:cubicBezTo>
                    <a:pt x="108" y="41"/>
                    <a:pt x="108" y="41"/>
                    <a:pt x="108" y="41"/>
                  </a:cubicBezTo>
                  <a:cubicBezTo>
                    <a:pt x="108" y="40"/>
                    <a:pt x="110" y="38"/>
                    <a:pt x="111" y="37"/>
                  </a:cubicBezTo>
                  <a:cubicBezTo>
                    <a:pt x="112" y="36"/>
                    <a:pt x="113" y="35"/>
                    <a:pt x="114" y="34"/>
                  </a:cubicBezTo>
                  <a:cubicBezTo>
                    <a:pt x="116" y="30"/>
                    <a:pt x="116" y="27"/>
                    <a:pt x="116" y="24"/>
                  </a:cubicBezTo>
                  <a:cubicBezTo>
                    <a:pt x="117" y="14"/>
                    <a:pt x="115" y="7"/>
                    <a:pt x="110" y="2"/>
                  </a:cubicBezTo>
                  <a:cubicBezTo>
                    <a:pt x="112" y="0"/>
                    <a:pt x="112" y="0"/>
                    <a:pt x="112" y="0"/>
                  </a:cubicBezTo>
                  <a:cubicBezTo>
                    <a:pt x="117" y="6"/>
                    <a:pt x="120" y="13"/>
                    <a:pt x="119" y="24"/>
                  </a:cubicBezTo>
                  <a:cubicBezTo>
                    <a:pt x="119" y="27"/>
                    <a:pt x="119" y="31"/>
                    <a:pt x="117" y="35"/>
                  </a:cubicBezTo>
                  <a:cubicBezTo>
                    <a:pt x="116" y="37"/>
                    <a:pt x="114" y="38"/>
                    <a:pt x="113" y="39"/>
                  </a:cubicBezTo>
                  <a:cubicBezTo>
                    <a:pt x="112" y="40"/>
                    <a:pt x="111" y="41"/>
                    <a:pt x="110" y="43"/>
                  </a:cubicBezTo>
                  <a:cubicBezTo>
                    <a:pt x="110" y="44"/>
                    <a:pt x="110" y="47"/>
                    <a:pt x="110" y="50"/>
                  </a:cubicBezTo>
                  <a:cubicBezTo>
                    <a:pt x="110" y="51"/>
                    <a:pt x="110" y="53"/>
                    <a:pt x="110" y="55"/>
                  </a:cubicBezTo>
                  <a:cubicBezTo>
                    <a:pt x="110" y="56"/>
                    <a:pt x="110" y="56"/>
                    <a:pt x="110" y="56"/>
                  </a:cubicBezTo>
                  <a:cubicBezTo>
                    <a:pt x="101" y="73"/>
                    <a:pt x="75" y="76"/>
                    <a:pt x="63" y="75"/>
                  </a:cubicBezTo>
                  <a:cubicBezTo>
                    <a:pt x="63" y="77"/>
                    <a:pt x="63" y="79"/>
                    <a:pt x="63" y="82"/>
                  </a:cubicBezTo>
                  <a:cubicBezTo>
                    <a:pt x="64" y="84"/>
                    <a:pt x="64" y="86"/>
                    <a:pt x="64" y="87"/>
                  </a:cubicBezTo>
                  <a:cubicBezTo>
                    <a:pt x="63" y="89"/>
                    <a:pt x="63" y="89"/>
                    <a:pt x="63" y="89"/>
                  </a:cubicBezTo>
                  <a:cubicBezTo>
                    <a:pt x="62" y="89"/>
                    <a:pt x="62" y="89"/>
                    <a:pt x="62" y="89"/>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147"/>
            <p:cNvSpPr>
              <a:spLocks/>
            </p:cNvSpPr>
            <p:nvPr/>
          </p:nvSpPr>
          <p:spPr bwMode="auto">
            <a:xfrm>
              <a:off x="4995722" y="3375970"/>
              <a:ext cx="358950" cy="392340"/>
            </a:xfrm>
            <a:custGeom>
              <a:avLst/>
              <a:gdLst>
                <a:gd name="T0" fmla="*/ 3 w 18"/>
                <a:gd name="T1" fmla="*/ 20 h 20"/>
                <a:gd name="T2" fmla="*/ 0 w 18"/>
                <a:gd name="T3" fmla="*/ 18 h 20"/>
                <a:gd name="T4" fmla="*/ 16 w 18"/>
                <a:gd name="T5" fmla="*/ 0 h 20"/>
                <a:gd name="T6" fmla="*/ 18 w 18"/>
                <a:gd name="T7" fmla="*/ 3 h 20"/>
                <a:gd name="T8" fmla="*/ 3 w 18"/>
                <a:gd name="T9" fmla="*/ 20 h 20"/>
              </a:gdLst>
              <a:ahLst/>
              <a:cxnLst>
                <a:cxn ang="0">
                  <a:pos x="T0" y="T1"/>
                </a:cxn>
                <a:cxn ang="0">
                  <a:pos x="T2" y="T3"/>
                </a:cxn>
                <a:cxn ang="0">
                  <a:pos x="T4" y="T5"/>
                </a:cxn>
                <a:cxn ang="0">
                  <a:pos x="T6" y="T7"/>
                </a:cxn>
                <a:cxn ang="0">
                  <a:pos x="T8" y="T9"/>
                </a:cxn>
              </a:cxnLst>
              <a:rect l="0" t="0" r="r" b="b"/>
              <a:pathLst>
                <a:path w="18" h="20">
                  <a:moveTo>
                    <a:pt x="3" y="20"/>
                  </a:moveTo>
                  <a:cubicBezTo>
                    <a:pt x="0" y="18"/>
                    <a:pt x="0" y="18"/>
                    <a:pt x="0" y="18"/>
                  </a:cubicBezTo>
                  <a:cubicBezTo>
                    <a:pt x="5" y="11"/>
                    <a:pt x="10" y="5"/>
                    <a:pt x="16" y="0"/>
                  </a:cubicBezTo>
                  <a:cubicBezTo>
                    <a:pt x="18" y="3"/>
                    <a:pt x="18" y="3"/>
                    <a:pt x="18" y="3"/>
                  </a:cubicBezTo>
                  <a:cubicBezTo>
                    <a:pt x="12" y="7"/>
                    <a:pt x="7" y="13"/>
                    <a:pt x="3" y="20"/>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148"/>
            <p:cNvSpPr>
              <a:spLocks/>
            </p:cNvSpPr>
            <p:nvPr/>
          </p:nvSpPr>
          <p:spPr bwMode="auto">
            <a:xfrm>
              <a:off x="5312930" y="3392663"/>
              <a:ext cx="592683" cy="459122"/>
            </a:xfrm>
            <a:custGeom>
              <a:avLst/>
              <a:gdLst>
                <a:gd name="T0" fmla="*/ 28 w 30"/>
                <a:gd name="T1" fmla="*/ 23 h 23"/>
                <a:gd name="T2" fmla="*/ 12 w 30"/>
                <a:gd name="T3" fmla="*/ 11 h 23"/>
                <a:gd name="T4" fmla="*/ 0 w 30"/>
                <a:gd name="T5" fmla="*/ 3 h 23"/>
                <a:gd name="T6" fmla="*/ 1 w 30"/>
                <a:gd name="T7" fmla="*/ 0 h 23"/>
                <a:gd name="T8" fmla="*/ 14 w 30"/>
                <a:gd name="T9" fmla="*/ 9 h 23"/>
                <a:gd name="T10" fmla="*/ 30 w 30"/>
                <a:gd name="T11" fmla="*/ 20 h 23"/>
                <a:gd name="T12" fmla="*/ 28 w 3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0" h="23">
                  <a:moveTo>
                    <a:pt x="28" y="23"/>
                  </a:moveTo>
                  <a:cubicBezTo>
                    <a:pt x="27" y="22"/>
                    <a:pt x="21" y="18"/>
                    <a:pt x="12" y="11"/>
                  </a:cubicBezTo>
                  <a:cubicBezTo>
                    <a:pt x="7" y="7"/>
                    <a:pt x="1" y="3"/>
                    <a:pt x="0" y="3"/>
                  </a:cubicBezTo>
                  <a:cubicBezTo>
                    <a:pt x="1" y="0"/>
                    <a:pt x="1" y="0"/>
                    <a:pt x="1" y="0"/>
                  </a:cubicBezTo>
                  <a:cubicBezTo>
                    <a:pt x="2" y="1"/>
                    <a:pt x="8" y="5"/>
                    <a:pt x="14" y="9"/>
                  </a:cubicBezTo>
                  <a:cubicBezTo>
                    <a:pt x="21" y="14"/>
                    <a:pt x="29" y="19"/>
                    <a:pt x="30" y="20"/>
                  </a:cubicBezTo>
                  <a:lnTo>
                    <a:pt x="28" y="23"/>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49"/>
            <p:cNvSpPr>
              <a:spLocks/>
            </p:cNvSpPr>
            <p:nvPr/>
          </p:nvSpPr>
          <p:spPr bwMode="auto">
            <a:xfrm>
              <a:off x="5212760" y="3651437"/>
              <a:ext cx="884849" cy="550942"/>
            </a:xfrm>
            <a:custGeom>
              <a:avLst/>
              <a:gdLst>
                <a:gd name="T0" fmla="*/ 2 w 45"/>
                <a:gd name="T1" fmla="*/ 28 h 28"/>
                <a:gd name="T2" fmla="*/ 0 w 45"/>
                <a:gd name="T3" fmla="*/ 26 h 28"/>
                <a:gd name="T4" fmla="*/ 43 w 45"/>
                <a:gd name="T5" fmla="*/ 0 h 28"/>
                <a:gd name="T6" fmla="*/ 45 w 45"/>
                <a:gd name="T7" fmla="*/ 2 h 28"/>
                <a:gd name="T8" fmla="*/ 2 w 45"/>
                <a:gd name="T9" fmla="*/ 28 h 28"/>
              </a:gdLst>
              <a:ahLst/>
              <a:cxnLst>
                <a:cxn ang="0">
                  <a:pos x="T0" y="T1"/>
                </a:cxn>
                <a:cxn ang="0">
                  <a:pos x="T2" y="T3"/>
                </a:cxn>
                <a:cxn ang="0">
                  <a:pos x="T4" y="T5"/>
                </a:cxn>
                <a:cxn ang="0">
                  <a:pos x="T6" y="T7"/>
                </a:cxn>
                <a:cxn ang="0">
                  <a:pos x="T8" y="T9"/>
                </a:cxn>
              </a:cxnLst>
              <a:rect l="0" t="0" r="r" b="b"/>
              <a:pathLst>
                <a:path w="45" h="28">
                  <a:moveTo>
                    <a:pt x="2" y="28"/>
                  </a:moveTo>
                  <a:cubicBezTo>
                    <a:pt x="0" y="26"/>
                    <a:pt x="0" y="26"/>
                    <a:pt x="0" y="26"/>
                  </a:cubicBezTo>
                  <a:cubicBezTo>
                    <a:pt x="10" y="20"/>
                    <a:pt x="38" y="4"/>
                    <a:pt x="43" y="0"/>
                  </a:cubicBezTo>
                  <a:cubicBezTo>
                    <a:pt x="45" y="2"/>
                    <a:pt x="45" y="2"/>
                    <a:pt x="45" y="2"/>
                  </a:cubicBezTo>
                  <a:cubicBezTo>
                    <a:pt x="39" y="6"/>
                    <a:pt x="12" y="23"/>
                    <a:pt x="2" y="28"/>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150"/>
            <p:cNvSpPr>
              <a:spLocks/>
            </p:cNvSpPr>
            <p:nvPr/>
          </p:nvSpPr>
          <p:spPr bwMode="auto">
            <a:xfrm>
              <a:off x="6064218" y="3676483"/>
              <a:ext cx="75132" cy="567637"/>
            </a:xfrm>
            <a:custGeom>
              <a:avLst/>
              <a:gdLst>
                <a:gd name="T0" fmla="*/ 1 w 4"/>
                <a:gd name="T1" fmla="*/ 29 h 29"/>
                <a:gd name="T2" fmla="*/ 1 w 4"/>
                <a:gd name="T3" fmla="*/ 0 h 29"/>
                <a:gd name="T4" fmla="*/ 4 w 4"/>
                <a:gd name="T5" fmla="*/ 0 h 29"/>
                <a:gd name="T6" fmla="*/ 4 w 4"/>
                <a:gd name="T7" fmla="*/ 29 h 29"/>
                <a:gd name="T8" fmla="*/ 1 w 4"/>
                <a:gd name="T9" fmla="*/ 29 h 29"/>
              </a:gdLst>
              <a:ahLst/>
              <a:cxnLst>
                <a:cxn ang="0">
                  <a:pos x="T0" y="T1"/>
                </a:cxn>
                <a:cxn ang="0">
                  <a:pos x="T2" y="T3"/>
                </a:cxn>
                <a:cxn ang="0">
                  <a:pos x="T4" y="T5"/>
                </a:cxn>
                <a:cxn ang="0">
                  <a:pos x="T6" y="T7"/>
                </a:cxn>
                <a:cxn ang="0">
                  <a:pos x="T8" y="T9"/>
                </a:cxn>
              </a:cxnLst>
              <a:rect l="0" t="0" r="r" b="b"/>
              <a:pathLst>
                <a:path w="4" h="29">
                  <a:moveTo>
                    <a:pt x="1" y="29"/>
                  </a:moveTo>
                  <a:cubicBezTo>
                    <a:pt x="1" y="22"/>
                    <a:pt x="0" y="11"/>
                    <a:pt x="1" y="0"/>
                  </a:cubicBezTo>
                  <a:cubicBezTo>
                    <a:pt x="4" y="0"/>
                    <a:pt x="4" y="0"/>
                    <a:pt x="4" y="0"/>
                  </a:cubicBezTo>
                  <a:cubicBezTo>
                    <a:pt x="3" y="11"/>
                    <a:pt x="4" y="22"/>
                    <a:pt x="4" y="29"/>
                  </a:cubicBezTo>
                  <a:lnTo>
                    <a:pt x="1" y="29"/>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151"/>
            <p:cNvSpPr>
              <a:spLocks/>
            </p:cNvSpPr>
            <p:nvPr/>
          </p:nvSpPr>
          <p:spPr bwMode="auto">
            <a:xfrm>
              <a:off x="6080913" y="3434399"/>
              <a:ext cx="968324" cy="492512"/>
            </a:xfrm>
            <a:custGeom>
              <a:avLst/>
              <a:gdLst>
                <a:gd name="T0" fmla="*/ 47 w 49"/>
                <a:gd name="T1" fmla="*/ 25 h 25"/>
                <a:gd name="T2" fmla="*/ 46 w 49"/>
                <a:gd name="T3" fmla="*/ 25 h 25"/>
                <a:gd name="T4" fmla="*/ 0 w 49"/>
                <a:gd name="T5" fmla="*/ 3 h 25"/>
                <a:gd name="T6" fmla="*/ 2 w 49"/>
                <a:gd name="T7" fmla="*/ 0 h 25"/>
                <a:gd name="T8" fmla="*/ 48 w 49"/>
                <a:gd name="T9" fmla="*/ 22 h 25"/>
                <a:gd name="T10" fmla="*/ 49 w 49"/>
                <a:gd name="T11" fmla="*/ 22 h 25"/>
                <a:gd name="T12" fmla="*/ 47 w 4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9" h="25">
                  <a:moveTo>
                    <a:pt x="47" y="25"/>
                  </a:moveTo>
                  <a:cubicBezTo>
                    <a:pt x="46" y="25"/>
                    <a:pt x="46" y="25"/>
                    <a:pt x="46" y="25"/>
                  </a:cubicBezTo>
                  <a:cubicBezTo>
                    <a:pt x="2" y="4"/>
                    <a:pt x="1" y="3"/>
                    <a:pt x="0" y="3"/>
                  </a:cubicBezTo>
                  <a:cubicBezTo>
                    <a:pt x="2" y="0"/>
                    <a:pt x="2" y="0"/>
                    <a:pt x="2" y="0"/>
                  </a:cubicBezTo>
                  <a:cubicBezTo>
                    <a:pt x="3" y="1"/>
                    <a:pt x="9" y="4"/>
                    <a:pt x="48" y="22"/>
                  </a:cubicBezTo>
                  <a:cubicBezTo>
                    <a:pt x="49" y="22"/>
                    <a:pt x="49" y="22"/>
                    <a:pt x="49" y="22"/>
                  </a:cubicBezTo>
                  <a:lnTo>
                    <a:pt x="47" y="25"/>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152"/>
            <p:cNvSpPr>
              <a:spLocks/>
            </p:cNvSpPr>
            <p:nvPr/>
          </p:nvSpPr>
          <p:spPr bwMode="auto">
            <a:xfrm>
              <a:off x="6080913" y="3200666"/>
              <a:ext cx="968324" cy="450772"/>
            </a:xfrm>
            <a:custGeom>
              <a:avLst/>
              <a:gdLst>
                <a:gd name="T0" fmla="*/ 47 w 49"/>
                <a:gd name="T1" fmla="*/ 23 h 23"/>
                <a:gd name="T2" fmla="*/ 24 w 49"/>
                <a:gd name="T3" fmla="*/ 13 h 23"/>
                <a:gd name="T4" fmla="*/ 0 w 49"/>
                <a:gd name="T5" fmla="*/ 0 h 23"/>
                <a:gd name="T6" fmla="*/ 3 w 49"/>
                <a:gd name="T7" fmla="*/ 1 h 23"/>
                <a:gd name="T8" fmla="*/ 3 w 49"/>
                <a:gd name="T9" fmla="*/ 0 h 23"/>
                <a:gd name="T10" fmla="*/ 25 w 49"/>
                <a:gd name="T11" fmla="*/ 10 h 23"/>
                <a:gd name="T12" fmla="*/ 49 w 49"/>
                <a:gd name="T13" fmla="*/ 21 h 23"/>
                <a:gd name="T14" fmla="*/ 47 w 4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3">
                  <a:moveTo>
                    <a:pt x="47" y="23"/>
                  </a:moveTo>
                  <a:cubicBezTo>
                    <a:pt x="45" y="22"/>
                    <a:pt x="34" y="17"/>
                    <a:pt x="24" y="13"/>
                  </a:cubicBezTo>
                  <a:cubicBezTo>
                    <a:pt x="1" y="3"/>
                    <a:pt x="0" y="2"/>
                    <a:pt x="0" y="0"/>
                  </a:cubicBezTo>
                  <a:cubicBezTo>
                    <a:pt x="3" y="1"/>
                    <a:pt x="3" y="1"/>
                    <a:pt x="3" y="1"/>
                  </a:cubicBezTo>
                  <a:cubicBezTo>
                    <a:pt x="3" y="0"/>
                    <a:pt x="3" y="0"/>
                    <a:pt x="3" y="0"/>
                  </a:cubicBezTo>
                  <a:cubicBezTo>
                    <a:pt x="4" y="1"/>
                    <a:pt x="16" y="6"/>
                    <a:pt x="25" y="10"/>
                  </a:cubicBezTo>
                  <a:cubicBezTo>
                    <a:pt x="39" y="16"/>
                    <a:pt x="47" y="19"/>
                    <a:pt x="49" y="21"/>
                  </a:cubicBezTo>
                  <a:lnTo>
                    <a:pt x="47" y="23"/>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153"/>
            <p:cNvSpPr>
              <a:spLocks/>
            </p:cNvSpPr>
            <p:nvPr/>
          </p:nvSpPr>
          <p:spPr bwMode="auto">
            <a:xfrm>
              <a:off x="4895549" y="3217361"/>
              <a:ext cx="2354029" cy="1894911"/>
            </a:xfrm>
            <a:custGeom>
              <a:avLst/>
              <a:gdLst>
                <a:gd name="T0" fmla="*/ 55 w 119"/>
                <a:gd name="T1" fmla="*/ 96 h 96"/>
                <a:gd name="T2" fmla="*/ 53 w 119"/>
                <a:gd name="T3" fmla="*/ 96 h 96"/>
                <a:gd name="T4" fmla="*/ 0 w 119"/>
                <a:gd name="T5" fmla="*/ 62 h 96"/>
                <a:gd name="T6" fmla="*/ 0 w 119"/>
                <a:gd name="T7" fmla="*/ 59 h 96"/>
                <a:gd name="T8" fmla="*/ 2 w 119"/>
                <a:gd name="T9" fmla="*/ 25 h 96"/>
                <a:gd name="T10" fmla="*/ 4 w 119"/>
                <a:gd name="T11" fmla="*/ 28 h 96"/>
                <a:gd name="T12" fmla="*/ 3 w 119"/>
                <a:gd name="T13" fmla="*/ 59 h 96"/>
                <a:gd name="T14" fmla="*/ 3 w 119"/>
                <a:gd name="T15" fmla="*/ 62 h 96"/>
                <a:gd name="T16" fmla="*/ 53 w 119"/>
                <a:gd name="T17" fmla="*/ 93 h 96"/>
                <a:gd name="T18" fmla="*/ 112 w 119"/>
                <a:gd name="T19" fmla="*/ 60 h 96"/>
                <a:gd name="T20" fmla="*/ 114 w 119"/>
                <a:gd name="T21" fmla="*/ 20 h 96"/>
                <a:gd name="T22" fmla="*/ 115 w 119"/>
                <a:gd name="T23" fmla="*/ 10 h 96"/>
                <a:gd name="T24" fmla="*/ 115 w 119"/>
                <a:gd name="T25" fmla="*/ 0 h 96"/>
                <a:gd name="T26" fmla="*/ 118 w 119"/>
                <a:gd name="T27" fmla="*/ 0 h 96"/>
                <a:gd name="T28" fmla="*/ 118 w 119"/>
                <a:gd name="T29" fmla="*/ 10 h 96"/>
                <a:gd name="T30" fmla="*/ 118 w 119"/>
                <a:gd name="T31" fmla="*/ 20 h 96"/>
                <a:gd name="T32" fmla="*/ 115 w 119"/>
                <a:gd name="T33" fmla="*/ 60 h 96"/>
                <a:gd name="T34" fmla="*/ 55 w 119"/>
                <a:gd name="T3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96">
                  <a:moveTo>
                    <a:pt x="55" y="96"/>
                  </a:moveTo>
                  <a:cubicBezTo>
                    <a:pt x="55" y="96"/>
                    <a:pt x="54" y="96"/>
                    <a:pt x="53" y="96"/>
                  </a:cubicBezTo>
                  <a:cubicBezTo>
                    <a:pt x="30" y="95"/>
                    <a:pt x="0" y="79"/>
                    <a:pt x="0" y="62"/>
                  </a:cubicBezTo>
                  <a:cubicBezTo>
                    <a:pt x="0" y="61"/>
                    <a:pt x="0" y="60"/>
                    <a:pt x="0" y="59"/>
                  </a:cubicBezTo>
                  <a:cubicBezTo>
                    <a:pt x="0" y="32"/>
                    <a:pt x="1" y="27"/>
                    <a:pt x="2" y="25"/>
                  </a:cubicBezTo>
                  <a:cubicBezTo>
                    <a:pt x="4" y="28"/>
                    <a:pt x="4" y="28"/>
                    <a:pt x="4" y="28"/>
                  </a:cubicBezTo>
                  <a:cubicBezTo>
                    <a:pt x="4" y="29"/>
                    <a:pt x="3" y="35"/>
                    <a:pt x="3" y="59"/>
                  </a:cubicBezTo>
                  <a:cubicBezTo>
                    <a:pt x="3" y="60"/>
                    <a:pt x="3" y="61"/>
                    <a:pt x="3" y="62"/>
                  </a:cubicBezTo>
                  <a:cubicBezTo>
                    <a:pt x="3" y="75"/>
                    <a:pt x="28" y="92"/>
                    <a:pt x="53" y="93"/>
                  </a:cubicBezTo>
                  <a:cubicBezTo>
                    <a:pt x="104" y="93"/>
                    <a:pt x="111" y="70"/>
                    <a:pt x="112" y="60"/>
                  </a:cubicBezTo>
                  <a:cubicBezTo>
                    <a:pt x="114" y="47"/>
                    <a:pt x="114" y="25"/>
                    <a:pt x="114" y="20"/>
                  </a:cubicBezTo>
                  <a:cubicBezTo>
                    <a:pt x="114" y="16"/>
                    <a:pt x="115" y="13"/>
                    <a:pt x="115" y="10"/>
                  </a:cubicBezTo>
                  <a:cubicBezTo>
                    <a:pt x="115" y="7"/>
                    <a:pt x="116" y="3"/>
                    <a:pt x="115" y="0"/>
                  </a:cubicBezTo>
                  <a:cubicBezTo>
                    <a:pt x="118" y="0"/>
                    <a:pt x="118" y="0"/>
                    <a:pt x="118" y="0"/>
                  </a:cubicBezTo>
                  <a:cubicBezTo>
                    <a:pt x="119" y="3"/>
                    <a:pt x="118" y="7"/>
                    <a:pt x="118" y="10"/>
                  </a:cubicBezTo>
                  <a:cubicBezTo>
                    <a:pt x="118" y="13"/>
                    <a:pt x="118" y="17"/>
                    <a:pt x="118" y="20"/>
                  </a:cubicBezTo>
                  <a:cubicBezTo>
                    <a:pt x="118" y="25"/>
                    <a:pt x="117" y="47"/>
                    <a:pt x="115" y="60"/>
                  </a:cubicBezTo>
                  <a:cubicBezTo>
                    <a:pt x="112" y="93"/>
                    <a:pt x="71" y="96"/>
                    <a:pt x="55" y="96"/>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154"/>
            <p:cNvSpPr>
              <a:spLocks/>
            </p:cNvSpPr>
            <p:nvPr/>
          </p:nvSpPr>
          <p:spPr bwMode="auto">
            <a:xfrm>
              <a:off x="6080913" y="2883457"/>
              <a:ext cx="158607" cy="292170"/>
            </a:xfrm>
            <a:custGeom>
              <a:avLst/>
              <a:gdLst>
                <a:gd name="T0" fmla="*/ 1 w 8"/>
                <a:gd name="T1" fmla="*/ 15 h 15"/>
                <a:gd name="T2" fmla="*/ 4 w 8"/>
                <a:gd name="T3" fmla="*/ 6 h 15"/>
                <a:gd name="T4" fmla="*/ 6 w 8"/>
                <a:gd name="T5" fmla="*/ 0 h 15"/>
                <a:gd name="T6" fmla="*/ 8 w 8"/>
                <a:gd name="T7" fmla="*/ 0 h 15"/>
                <a:gd name="T8" fmla="*/ 5 w 8"/>
                <a:gd name="T9" fmla="*/ 6 h 15"/>
                <a:gd name="T10" fmla="*/ 3 w 8"/>
                <a:gd name="T11" fmla="*/ 14 h 15"/>
                <a:gd name="T12" fmla="*/ 1 w 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 h="15">
                  <a:moveTo>
                    <a:pt x="1" y="15"/>
                  </a:moveTo>
                  <a:cubicBezTo>
                    <a:pt x="0" y="12"/>
                    <a:pt x="2" y="9"/>
                    <a:pt x="4" y="6"/>
                  </a:cubicBezTo>
                  <a:cubicBezTo>
                    <a:pt x="5" y="3"/>
                    <a:pt x="6" y="1"/>
                    <a:pt x="6" y="0"/>
                  </a:cubicBezTo>
                  <a:cubicBezTo>
                    <a:pt x="8" y="0"/>
                    <a:pt x="8" y="0"/>
                    <a:pt x="8" y="0"/>
                  </a:cubicBezTo>
                  <a:cubicBezTo>
                    <a:pt x="8" y="2"/>
                    <a:pt x="7" y="4"/>
                    <a:pt x="5" y="6"/>
                  </a:cubicBezTo>
                  <a:cubicBezTo>
                    <a:pt x="4" y="9"/>
                    <a:pt x="2" y="12"/>
                    <a:pt x="3" y="14"/>
                  </a:cubicBezTo>
                  <a:lnTo>
                    <a:pt x="1" y="15"/>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155"/>
            <p:cNvSpPr>
              <a:spLocks/>
            </p:cNvSpPr>
            <p:nvPr/>
          </p:nvSpPr>
          <p:spPr bwMode="auto">
            <a:xfrm>
              <a:off x="6181084" y="2825025"/>
              <a:ext cx="200343" cy="333904"/>
            </a:xfrm>
            <a:custGeom>
              <a:avLst/>
              <a:gdLst>
                <a:gd name="T0" fmla="*/ 1 w 10"/>
                <a:gd name="T1" fmla="*/ 17 h 17"/>
                <a:gd name="T2" fmla="*/ 1 w 10"/>
                <a:gd name="T3" fmla="*/ 17 h 17"/>
                <a:gd name="T4" fmla="*/ 1 w 10"/>
                <a:gd name="T5" fmla="*/ 16 h 17"/>
                <a:gd name="T6" fmla="*/ 0 w 10"/>
                <a:gd name="T7" fmla="*/ 16 h 17"/>
                <a:gd name="T8" fmla="*/ 3 w 10"/>
                <a:gd name="T9" fmla="*/ 11 h 17"/>
                <a:gd name="T10" fmla="*/ 4 w 10"/>
                <a:gd name="T11" fmla="*/ 8 h 17"/>
                <a:gd name="T12" fmla="*/ 8 w 10"/>
                <a:gd name="T13" fmla="*/ 0 h 17"/>
                <a:gd name="T14" fmla="*/ 10 w 10"/>
                <a:gd name="T15" fmla="*/ 1 h 17"/>
                <a:gd name="T16" fmla="*/ 5 w 10"/>
                <a:gd name="T17" fmla="*/ 9 h 17"/>
                <a:gd name="T18" fmla="*/ 4 w 10"/>
                <a:gd name="T19" fmla="*/ 12 h 17"/>
                <a:gd name="T20" fmla="*/ 1 w 10"/>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7">
                  <a:moveTo>
                    <a:pt x="1" y="17"/>
                  </a:moveTo>
                  <a:cubicBezTo>
                    <a:pt x="1" y="17"/>
                    <a:pt x="1" y="17"/>
                    <a:pt x="1" y="17"/>
                  </a:cubicBezTo>
                  <a:cubicBezTo>
                    <a:pt x="1" y="16"/>
                    <a:pt x="1" y="16"/>
                    <a:pt x="1" y="16"/>
                  </a:cubicBezTo>
                  <a:cubicBezTo>
                    <a:pt x="0" y="16"/>
                    <a:pt x="0" y="16"/>
                    <a:pt x="0" y="16"/>
                  </a:cubicBezTo>
                  <a:cubicBezTo>
                    <a:pt x="1" y="15"/>
                    <a:pt x="2" y="12"/>
                    <a:pt x="3" y="11"/>
                  </a:cubicBezTo>
                  <a:cubicBezTo>
                    <a:pt x="3" y="10"/>
                    <a:pt x="3" y="9"/>
                    <a:pt x="4" y="8"/>
                  </a:cubicBezTo>
                  <a:cubicBezTo>
                    <a:pt x="5" y="5"/>
                    <a:pt x="6" y="2"/>
                    <a:pt x="8" y="0"/>
                  </a:cubicBezTo>
                  <a:cubicBezTo>
                    <a:pt x="10" y="1"/>
                    <a:pt x="10" y="1"/>
                    <a:pt x="10" y="1"/>
                  </a:cubicBezTo>
                  <a:cubicBezTo>
                    <a:pt x="8" y="3"/>
                    <a:pt x="6" y="6"/>
                    <a:pt x="5" y="9"/>
                  </a:cubicBezTo>
                  <a:cubicBezTo>
                    <a:pt x="5" y="10"/>
                    <a:pt x="4" y="11"/>
                    <a:pt x="4" y="12"/>
                  </a:cubicBezTo>
                  <a:cubicBezTo>
                    <a:pt x="2" y="16"/>
                    <a:pt x="2" y="17"/>
                    <a:pt x="1" y="17"/>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156"/>
            <p:cNvSpPr>
              <a:spLocks/>
            </p:cNvSpPr>
            <p:nvPr/>
          </p:nvSpPr>
          <p:spPr bwMode="auto">
            <a:xfrm>
              <a:off x="6339686" y="2783285"/>
              <a:ext cx="158607" cy="317208"/>
            </a:xfrm>
            <a:custGeom>
              <a:avLst/>
              <a:gdLst>
                <a:gd name="T0" fmla="*/ 1 w 8"/>
                <a:gd name="T1" fmla="*/ 16 h 16"/>
                <a:gd name="T2" fmla="*/ 0 w 8"/>
                <a:gd name="T3" fmla="*/ 16 h 16"/>
                <a:gd name="T4" fmla="*/ 3 w 8"/>
                <a:gd name="T5" fmla="*/ 9 h 16"/>
                <a:gd name="T6" fmla="*/ 7 w 8"/>
                <a:gd name="T7" fmla="*/ 0 h 16"/>
                <a:gd name="T8" fmla="*/ 8 w 8"/>
                <a:gd name="T9" fmla="*/ 1 h 16"/>
                <a:gd name="T10" fmla="*/ 4 w 8"/>
                <a:gd name="T11" fmla="*/ 9 h 16"/>
                <a:gd name="T12" fmla="*/ 1 w 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1" y="16"/>
                  </a:moveTo>
                  <a:cubicBezTo>
                    <a:pt x="0" y="16"/>
                    <a:pt x="0" y="16"/>
                    <a:pt x="0" y="16"/>
                  </a:cubicBezTo>
                  <a:cubicBezTo>
                    <a:pt x="1" y="13"/>
                    <a:pt x="2" y="11"/>
                    <a:pt x="3" y="9"/>
                  </a:cubicBezTo>
                  <a:cubicBezTo>
                    <a:pt x="5" y="6"/>
                    <a:pt x="6" y="3"/>
                    <a:pt x="7" y="0"/>
                  </a:cubicBezTo>
                  <a:cubicBezTo>
                    <a:pt x="8" y="1"/>
                    <a:pt x="8" y="1"/>
                    <a:pt x="8" y="1"/>
                  </a:cubicBezTo>
                  <a:cubicBezTo>
                    <a:pt x="7" y="4"/>
                    <a:pt x="6" y="7"/>
                    <a:pt x="4" y="9"/>
                  </a:cubicBezTo>
                  <a:cubicBezTo>
                    <a:pt x="3" y="12"/>
                    <a:pt x="2" y="14"/>
                    <a:pt x="1" y="16"/>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157"/>
            <p:cNvSpPr>
              <a:spLocks/>
            </p:cNvSpPr>
            <p:nvPr/>
          </p:nvSpPr>
          <p:spPr bwMode="auto">
            <a:xfrm>
              <a:off x="6456554" y="2724855"/>
              <a:ext cx="217038" cy="333904"/>
            </a:xfrm>
            <a:custGeom>
              <a:avLst/>
              <a:gdLst>
                <a:gd name="T0" fmla="*/ 1 w 11"/>
                <a:gd name="T1" fmla="*/ 17 h 17"/>
                <a:gd name="T2" fmla="*/ 0 w 11"/>
                <a:gd name="T3" fmla="*/ 17 h 17"/>
                <a:gd name="T4" fmla="*/ 5 w 11"/>
                <a:gd name="T5" fmla="*/ 8 h 17"/>
                <a:gd name="T6" fmla="*/ 10 w 11"/>
                <a:gd name="T7" fmla="*/ 0 h 17"/>
                <a:gd name="T8" fmla="*/ 11 w 11"/>
                <a:gd name="T9" fmla="*/ 0 h 17"/>
                <a:gd name="T10" fmla="*/ 6 w 11"/>
                <a:gd name="T11" fmla="*/ 9 h 17"/>
                <a:gd name="T12" fmla="*/ 1 w 11"/>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1" y="17"/>
                  </a:moveTo>
                  <a:cubicBezTo>
                    <a:pt x="0" y="17"/>
                    <a:pt x="0" y="17"/>
                    <a:pt x="0" y="17"/>
                  </a:cubicBezTo>
                  <a:cubicBezTo>
                    <a:pt x="1" y="14"/>
                    <a:pt x="3" y="11"/>
                    <a:pt x="5" y="8"/>
                  </a:cubicBezTo>
                  <a:cubicBezTo>
                    <a:pt x="6" y="5"/>
                    <a:pt x="8" y="2"/>
                    <a:pt x="10" y="0"/>
                  </a:cubicBezTo>
                  <a:cubicBezTo>
                    <a:pt x="11" y="0"/>
                    <a:pt x="11" y="0"/>
                    <a:pt x="11" y="0"/>
                  </a:cubicBezTo>
                  <a:cubicBezTo>
                    <a:pt x="9" y="3"/>
                    <a:pt x="8" y="6"/>
                    <a:pt x="6" y="9"/>
                  </a:cubicBezTo>
                  <a:cubicBezTo>
                    <a:pt x="4" y="12"/>
                    <a:pt x="3" y="15"/>
                    <a:pt x="1" y="17"/>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158"/>
            <p:cNvSpPr>
              <a:spLocks/>
            </p:cNvSpPr>
            <p:nvPr/>
          </p:nvSpPr>
          <p:spPr bwMode="auto">
            <a:xfrm>
              <a:off x="6631856" y="2666419"/>
              <a:ext cx="217038" cy="350599"/>
            </a:xfrm>
            <a:custGeom>
              <a:avLst/>
              <a:gdLst>
                <a:gd name="T0" fmla="*/ 1 w 11"/>
                <a:gd name="T1" fmla="*/ 18 h 18"/>
                <a:gd name="T2" fmla="*/ 0 w 11"/>
                <a:gd name="T3" fmla="*/ 17 h 18"/>
                <a:gd name="T4" fmla="*/ 5 w 11"/>
                <a:gd name="T5" fmla="*/ 8 h 18"/>
                <a:gd name="T6" fmla="*/ 9 w 11"/>
                <a:gd name="T7" fmla="*/ 0 h 18"/>
                <a:gd name="T8" fmla="*/ 11 w 11"/>
                <a:gd name="T9" fmla="*/ 0 h 18"/>
                <a:gd name="T10" fmla="*/ 6 w 11"/>
                <a:gd name="T11" fmla="*/ 9 h 18"/>
                <a:gd name="T12" fmla="*/ 2 w 11"/>
                <a:gd name="T13" fmla="*/ 17 h 18"/>
                <a:gd name="T14" fmla="*/ 2 w 11"/>
                <a:gd name="T15" fmla="*/ 17 h 18"/>
                <a:gd name="T16" fmla="*/ 1 w 1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1" y="18"/>
                  </a:moveTo>
                  <a:cubicBezTo>
                    <a:pt x="0" y="17"/>
                    <a:pt x="0" y="17"/>
                    <a:pt x="0" y="17"/>
                  </a:cubicBezTo>
                  <a:cubicBezTo>
                    <a:pt x="1" y="14"/>
                    <a:pt x="3" y="11"/>
                    <a:pt x="5" y="8"/>
                  </a:cubicBezTo>
                  <a:cubicBezTo>
                    <a:pt x="6" y="5"/>
                    <a:pt x="8" y="3"/>
                    <a:pt x="9" y="0"/>
                  </a:cubicBezTo>
                  <a:cubicBezTo>
                    <a:pt x="11" y="0"/>
                    <a:pt x="11" y="0"/>
                    <a:pt x="11" y="0"/>
                  </a:cubicBezTo>
                  <a:cubicBezTo>
                    <a:pt x="10" y="3"/>
                    <a:pt x="8" y="6"/>
                    <a:pt x="6" y="9"/>
                  </a:cubicBezTo>
                  <a:cubicBezTo>
                    <a:pt x="4" y="11"/>
                    <a:pt x="3" y="14"/>
                    <a:pt x="2" y="17"/>
                  </a:cubicBezTo>
                  <a:cubicBezTo>
                    <a:pt x="2" y="17"/>
                    <a:pt x="2" y="17"/>
                    <a:pt x="2" y="17"/>
                  </a:cubicBezTo>
                  <a:lnTo>
                    <a:pt x="1" y="18"/>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59"/>
            <p:cNvSpPr>
              <a:spLocks/>
            </p:cNvSpPr>
            <p:nvPr/>
          </p:nvSpPr>
          <p:spPr bwMode="auto">
            <a:xfrm>
              <a:off x="6773763" y="2624683"/>
              <a:ext cx="200343" cy="317208"/>
            </a:xfrm>
            <a:custGeom>
              <a:avLst/>
              <a:gdLst>
                <a:gd name="T0" fmla="*/ 0 w 10"/>
                <a:gd name="T1" fmla="*/ 16 h 16"/>
                <a:gd name="T2" fmla="*/ 3 w 10"/>
                <a:gd name="T3" fmla="*/ 9 h 16"/>
                <a:gd name="T4" fmla="*/ 5 w 10"/>
                <a:gd name="T5" fmla="*/ 7 h 16"/>
                <a:gd name="T6" fmla="*/ 6 w 10"/>
                <a:gd name="T7" fmla="*/ 5 h 16"/>
                <a:gd name="T8" fmla="*/ 9 w 10"/>
                <a:gd name="T9" fmla="*/ 0 h 16"/>
                <a:gd name="T10" fmla="*/ 10 w 10"/>
                <a:gd name="T11" fmla="*/ 0 h 16"/>
                <a:gd name="T12" fmla="*/ 7 w 10"/>
                <a:gd name="T13" fmla="*/ 6 h 16"/>
                <a:gd name="T14" fmla="*/ 6 w 10"/>
                <a:gd name="T15" fmla="*/ 7 h 16"/>
                <a:gd name="T16" fmla="*/ 5 w 10"/>
                <a:gd name="T17" fmla="*/ 10 h 16"/>
                <a:gd name="T18" fmla="*/ 2 w 10"/>
                <a:gd name="T19" fmla="*/ 16 h 16"/>
                <a:gd name="T20" fmla="*/ 0 w 10"/>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6">
                  <a:moveTo>
                    <a:pt x="0" y="16"/>
                  </a:moveTo>
                  <a:cubicBezTo>
                    <a:pt x="0" y="14"/>
                    <a:pt x="2" y="11"/>
                    <a:pt x="3" y="9"/>
                  </a:cubicBezTo>
                  <a:cubicBezTo>
                    <a:pt x="4" y="8"/>
                    <a:pt x="5" y="7"/>
                    <a:pt x="5" y="7"/>
                  </a:cubicBezTo>
                  <a:cubicBezTo>
                    <a:pt x="5" y="6"/>
                    <a:pt x="6" y="5"/>
                    <a:pt x="6" y="5"/>
                  </a:cubicBezTo>
                  <a:cubicBezTo>
                    <a:pt x="7" y="3"/>
                    <a:pt x="8" y="1"/>
                    <a:pt x="9" y="0"/>
                  </a:cubicBezTo>
                  <a:cubicBezTo>
                    <a:pt x="10" y="0"/>
                    <a:pt x="10" y="0"/>
                    <a:pt x="10" y="0"/>
                  </a:cubicBezTo>
                  <a:cubicBezTo>
                    <a:pt x="9" y="2"/>
                    <a:pt x="8" y="4"/>
                    <a:pt x="7" y="6"/>
                  </a:cubicBezTo>
                  <a:cubicBezTo>
                    <a:pt x="7" y="6"/>
                    <a:pt x="7" y="7"/>
                    <a:pt x="6" y="7"/>
                  </a:cubicBezTo>
                  <a:cubicBezTo>
                    <a:pt x="6" y="8"/>
                    <a:pt x="5" y="9"/>
                    <a:pt x="5" y="10"/>
                  </a:cubicBezTo>
                  <a:cubicBezTo>
                    <a:pt x="3" y="12"/>
                    <a:pt x="2" y="14"/>
                    <a:pt x="2" y="16"/>
                  </a:cubicBezTo>
                  <a:lnTo>
                    <a:pt x="0" y="16"/>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60"/>
            <p:cNvSpPr>
              <a:spLocks/>
            </p:cNvSpPr>
            <p:nvPr/>
          </p:nvSpPr>
          <p:spPr bwMode="auto">
            <a:xfrm>
              <a:off x="6932369" y="2607987"/>
              <a:ext cx="133561" cy="275474"/>
            </a:xfrm>
            <a:custGeom>
              <a:avLst/>
              <a:gdLst>
                <a:gd name="T0" fmla="*/ 1 w 7"/>
                <a:gd name="T1" fmla="*/ 14 h 14"/>
                <a:gd name="T2" fmla="*/ 0 w 7"/>
                <a:gd name="T3" fmla="*/ 13 h 14"/>
                <a:gd name="T4" fmla="*/ 2 w 7"/>
                <a:gd name="T5" fmla="*/ 7 h 14"/>
                <a:gd name="T6" fmla="*/ 5 w 7"/>
                <a:gd name="T7" fmla="*/ 0 h 14"/>
                <a:gd name="T8" fmla="*/ 7 w 7"/>
                <a:gd name="T9" fmla="*/ 0 h 14"/>
                <a:gd name="T10" fmla="*/ 4 w 7"/>
                <a:gd name="T11" fmla="*/ 8 h 14"/>
                <a:gd name="T12" fmla="*/ 1 w 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1" y="14"/>
                  </a:moveTo>
                  <a:cubicBezTo>
                    <a:pt x="0" y="13"/>
                    <a:pt x="0" y="13"/>
                    <a:pt x="0" y="13"/>
                  </a:cubicBezTo>
                  <a:cubicBezTo>
                    <a:pt x="0" y="11"/>
                    <a:pt x="1" y="9"/>
                    <a:pt x="2" y="7"/>
                  </a:cubicBezTo>
                  <a:cubicBezTo>
                    <a:pt x="4" y="5"/>
                    <a:pt x="5" y="2"/>
                    <a:pt x="5" y="0"/>
                  </a:cubicBezTo>
                  <a:cubicBezTo>
                    <a:pt x="7" y="0"/>
                    <a:pt x="7" y="0"/>
                    <a:pt x="7" y="0"/>
                  </a:cubicBezTo>
                  <a:cubicBezTo>
                    <a:pt x="6" y="3"/>
                    <a:pt x="5" y="5"/>
                    <a:pt x="4" y="8"/>
                  </a:cubicBezTo>
                  <a:cubicBezTo>
                    <a:pt x="3" y="10"/>
                    <a:pt x="2" y="12"/>
                    <a:pt x="1" y="14"/>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161"/>
            <p:cNvSpPr>
              <a:spLocks/>
            </p:cNvSpPr>
            <p:nvPr/>
          </p:nvSpPr>
          <p:spPr bwMode="auto">
            <a:xfrm>
              <a:off x="6139343" y="3300838"/>
              <a:ext cx="116866" cy="191997"/>
            </a:xfrm>
            <a:custGeom>
              <a:avLst/>
              <a:gdLst>
                <a:gd name="T0" fmla="*/ 1 w 6"/>
                <a:gd name="T1" fmla="*/ 10 h 10"/>
                <a:gd name="T2" fmla="*/ 3 w 6"/>
                <a:gd name="T3" fmla="*/ 5 h 10"/>
                <a:gd name="T4" fmla="*/ 5 w 6"/>
                <a:gd name="T5" fmla="*/ 0 h 10"/>
                <a:gd name="T6" fmla="*/ 6 w 6"/>
                <a:gd name="T7" fmla="*/ 0 h 10"/>
                <a:gd name="T8" fmla="*/ 4 w 6"/>
                <a:gd name="T9" fmla="*/ 6 h 10"/>
                <a:gd name="T10" fmla="*/ 2 w 6"/>
                <a:gd name="T11" fmla="*/ 9 h 10"/>
                <a:gd name="T12" fmla="*/ 2 w 6"/>
                <a:gd name="T13" fmla="*/ 9 h 10"/>
                <a:gd name="T14" fmla="*/ 1 w 6"/>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0">
                  <a:moveTo>
                    <a:pt x="1" y="10"/>
                  </a:moveTo>
                  <a:cubicBezTo>
                    <a:pt x="0" y="9"/>
                    <a:pt x="1" y="8"/>
                    <a:pt x="3" y="5"/>
                  </a:cubicBezTo>
                  <a:cubicBezTo>
                    <a:pt x="4" y="3"/>
                    <a:pt x="5" y="1"/>
                    <a:pt x="5" y="0"/>
                  </a:cubicBezTo>
                  <a:cubicBezTo>
                    <a:pt x="6" y="0"/>
                    <a:pt x="6" y="0"/>
                    <a:pt x="6" y="0"/>
                  </a:cubicBezTo>
                  <a:cubicBezTo>
                    <a:pt x="6" y="1"/>
                    <a:pt x="5" y="4"/>
                    <a:pt x="4" y="6"/>
                  </a:cubicBezTo>
                  <a:cubicBezTo>
                    <a:pt x="3" y="7"/>
                    <a:pt x="2" y="9"/>
                    <a:pt x="2" y="9"/>
                  </a:cubicBezTo>
                  <a:cubicBezTo>
                    <a:pt x="2" y="9"/>
                    <a:pt x="2" y="9"/>
                    <a:pt x="2" y="9"/>
                  </a:cubicBezTo>
                  <a:lnTo>
                    <a:pt x="1" y="10"/>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162"/>
            <p:cNvSpPr>
              <a:spLocks/>
            </p:cNvSpPr>
            <p:nvPr/>
          </p:nvSpPr>
          <p:spPr bwMode="auto">
            <a:xfrm>
              <a:off x="6256211" y="3334229"/>
              <a:ext cx="141911" cy="200343"/>
            </a:xfrm>
            <a:custGeom>
              <a:avLst/>
              <a:gdLst>
                <a:gd name="T0" fmla="*/ 2 w 7"/>
                <a:gd name="T1" fmla="*/ 10 h 10"/>
                <a:gd name="T2" fmla="*/ 0 w 7"/>
                <a:gd name="T3" fmla="*/ 9 h 10"/>
                <a:gd name="T4" fmla="*/ 5 w 7"/>
                <a:gd name="T5" fmla="*/ 0 h 10"/>
                <a:gd name="T6" fmla="*/ 7 w 7"/>
                <a:gd name="T7" fmla="*/ 1 h 10"/>
                <a:gd name="T8" fmla="*/ 2 w 7"/>
                <a:gd name="T9" fmla="*/ 10 h 10"/>
              </a:gdLst>
              <a:ahLst/>
              <a:cxnLst>
                <a:cxn ang="0">
                  <a:pos x="T0" y="T1"/>
                </a:cxn>
                <a:cxn ang="0">
                  <a:pos x="T2" y="T3"/>
                </a:cxn>
                <a:cxn ang="0">
                  <a:pos x="T4" y="T5"/>
                </a:cxn>
                <a:cxn ang="0">
                  <a:pos x="T6" y="T7"/>
                </a:cxn>
                <a:cxn ang="0">
                  <a:pos x="T8" y="T9"/>
                </a:cxn>
              </a:cxnLst>
              <a:rect l="0" t="0" r="r" b="b"/>
              <a:pathLst>
                <a:path w="7" h="10">
                  <a:moveTo>
                    <a:pt x="2" y="10"/>
                  </a:moveTo>
                  <a:cubicBezTo>
                    <a:pt x="0" y="9"/>
                    <a:pt x="0" y="9"/>
                    <a:pt x="0" y="9"/>
                  </a:cubicBezTo>
                  <a:cubicBezTo>
                    <a:pt x="2" y="6"/>
                    <a:pt x="4" y="3"/>
                    <a:pt x="5" y="0"/>
                  </a:cubicBezTo>
                  <a:cubicBezTo>
                    <a:pt x="7" y="1"/>
                    <a:pt x="7" y="1"/>
                    <a:pt x="7" y="1"/>
                  </a:cubicBezTo>
                  <a:cubicBezTo>
                    <a:pt x="5" y="4"/>
                    <a:pt x="3" y="7"/>
                    <a:pt x="2" y="10"/>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163"/>
            <p:cNvSpPr>
              <a:spLocks/>
            </p:cNvSpPr>
            <p:nvPr/>
          </p:nvSpPr>
          <p:spPr bwMode="auto">
            <a:xfrm>
              <a:off x="6356381" y="3392663"/>
              <a:ext cx="158607" cy="217038"/>
            </a:xfrm>
            <a:custGeom>
              <a:avLst/>
              <a:gdLst>
                <a:gd name="T0" fmla="*/ 2 w 8"/>
                <a:gd name="T1" fmla="*/ 11 h 11"/>
                <a:gd name="T2" fmla="*/ 0 w 8"/>
                <a:gd name="T3" fmla="*/ 10 h 11"/>
                <a:gd name="T4" fmla="*/ 1 w 8"/>
                <a:gd name="T5" fmla="*/ 8 h 11"/>
                <a:gd name="T6" fmla="*/ 7 w 8"/>
                <a:gd name="T7" fmla="*/ 0 h 11"/>
                <a:gd name="T8" fmla="*/ 8 w 8"/>
                <a:gd name="T9" fmla="*/ 1 h 11"/>
                <a:gd name="T10" fmla="*/ 3 w 8"/>
                <a:gd name="T11" fmla="*/ 9 h 11"/>
                <a:gd name="T12" fmla="*/ 2 w 8"/>
                <a:gd name="T13" fmla="*/ 10 h 11"/>
                <a:gd name="T14" fmla="*/ 2 w 8"/>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11"/>
                  </a:moveTo>
                  <a:cubicBezTo>
                    <a:pt x="0" y="10"/>
                    <a:pt x="0" y="10"/>
                    <a:pt x="0" y="10"/>
                  </a:cubicBezTo>
                  <a:cubicBezTo>
                    <a:pt x="1" y="9"/>
                    <a:pt x="1" y="9"/>
                    <a:pt x="1" y="8"/>
                  </a:cubicBezTo>
                  <a:cubicBezTo>
                    <a:pt x="3" y="5"/>
                    <a:pt x="5" y="1"/>
                    <a:pt x="7" y="0"/>
                  </a:cubicBezTo>
                  <a:cubicBezTo>
                    <a:pt x="8" y="1"/>
                    <a:pt x="8" y="1"/>
                    <a:pt x="8" y="1"/>
                  </a:cubicBezTo>
                  <a:cubicBezTo>
                    <a:pt x="6" y="2"/>
                    <a:pt x="4" y="6"/>
                    <a:pt x="3" y="9"/>
                  </a:cubicBezTo>
                  <a:cubicBezTo>
                    <a:pt x="2" y="9"/>
                    <a:pt x="2" y="10"/>
                    <a:pt x="2" y="10"/>
                  </a:cubicBezTo>
                  <a:cubicBezTo>
                    <a:pt x="2" y="11"/>
                    <a:pt x="2" y="11"/>
                    <a:pt x="2" y="11"/>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164"/>
            <p:cNvSpPr>
              <a:spLocks/>
            </p:cNvSpPr>
            <p:nvPr/>
          </p:nvSpPr>
          <p:spPr bwMode="auto">
            <a:xfrm>
              <a:off x="6473247" y="3434399"/>
              <a:ext cx="141911" cy="200343"/>
            </a:xfrm>
            <a:custGeom>
              <a:avLst/>
              <a:gdLst>
                <a:gd name="T0" fmla="*/ 1 w 7"/>
                <a:gd name="T1" fmla="*/ 10 h 10"/>
                <a:gd name="T2" fmla="*/ 0 w 7"/>
                <a:gd name="T3" fmla="*/ 9 h 10"/>
                <a:gd name="T4" fmla="*/ 4 w 7"/>
                <a:gd name="T5" fmla="*/ 4 h 10"/>
                <a:gd name="T6" fmla="*/ 6 w 7"/>
                <a:gd name="T7" fmla="*/ 0 h 10"/>
                <a:gd name="T8" fmla="*/ 7 w 7"/>
                <a:gd name="T9" fmla="*/ 1 h 10"/>
                <a:gd name="T10" fmla="*/ 5 w 7"/>
                <a:gd name="T11" fmla="*/ 5 h 10"/>
                <a:gd name="T12" fmla="*/ 1 w 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1" y="10"/>
                  </a:moveTo>
                  <a:cubicBezTo>
                    <a:pt x="0" y="9"/>
                    <a:pt x="0" y="9"/>
                    <a:pt x="0" y="9"/>
                  </a:cubicBezTo>
                  <a:cubicBezTo>
                    <a:pt x="0" y="7"/>
                    <a:pt x="2" y="6"/>
                    <a:pt x="4" y="4"/>
                  </a:cubicBezTo>
                  <a:cubicBezTo>
                    <a:pt x="5" y="3"/>
                    <a:pt x="5" y="1"/>
                    <a:pt x="6" y="0"/>
                  </a:cubicBezTo>
                  <a:cubicBezTo>
                    <a:pt x="7" y="1"/>
                    <a:pt x="7" y="1"/>
                    <a:pt x="7" y="1"/>
                  </a:cubicBezTo>
                  <a:cubicBezTo>
                    <a:pt x="7" y="2"/>
                    <a:pt x="6" y="4"/>
                    <a:pt x="5" y="5"/>
                  </a:cubicBezTo>
                  <a:cubicBezTo>
                    <a:pt x="3" y="6"/>
                    <a:pt x="2" y="8"/>
                    <a:pt x="1" y="10"/>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65"/>
            <p:cNvSpPr>
              <a:spLocks/>
            </p:cNvSpPr>
            <p:nvPr/>
          </p:nvSpPr>
          <p:spPr bwMode="auto">
            <a:xfrm>
              <a:off x="6556724" y="3476140"/>
              <a:ext cx="175302" cy="217038"/>
            </a:xfrm>
            <a:custGeom>
              <a:avLst/>
              <a:gdLst>
                <a:gd name="T0" fmla="*/ 0 w 9"/>
                <a:gd name="T1" fmla="*/ 11 h 11"/>
                <a:gd name="T2" fmla="*/ 0 w 9"/>
                <a:gd name="T3" fmla="*/ 10 h 11"/>
                <a:gd name="T4" fmla="*/ 9 w 9"/>
                <a:gd name="T5" fmla="*/ 0 h 11"/>
                <a:gd name="T6" fmla="*/ 9 w 9"/>
                <a:gd name="T7" fmla="*/ 2 h 11"/>
                <a:gd name="T8" fmla="*/ 2 w 9"/>
                <a:gd name="T9" fmla="*/ 10 h 11"/>
                <a:gd name="T10" fmla="*/ 3 w 9"/>
                <a:gd name="T11" fmla="*/ 10 h 11"/>
                <a:gd name="T12" fmla="*/ 1 w 9"/>
                <a:gd name="T13" fmla="*/ 11 h 11"/>
                <a:gd name="T14" fmla="*/ 0 w 9"/>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0" y="11"/>
                  </a:moveTo>
                  <a:cubicBezTo>
                    <a:pt x="0" y="10"/>
                    <a:pt x="0" y="10"/>
                    <a:pt x="0" y="10"/>
                  </a:cubicBezTo>
                  <a:cubicBezTo>
                    <a:pt x="4" y="4"/>
                    <a:pt x="7" y="1"/>
                    <a:pt x="9" y="0"/>
                  </a:cubicBezTo>
                  <a:cubicBezTo>
                    <a:pt x="9" y="2"/>
                    <a:pt x="9" y="2"/>
                    <a:pt x="9" y="2"/>
                  </a:cubicBezTo>
                  <a:cubicBezTo>
                    <a:pt x="9" y="2"/>
                    <a:pt x="7" y="3"/>
                    <a:pt x="2" y="10"/>
                  </a:cubicBezTo>
                  <a:cubicBezTo>
                    <a:pt x="3" y="10"/>
                    <a:pt x="3" y="10"/>
                    <a:pt x="3" y="10"/>
                  </a:cubicBezTo>
                  <a:cubicBezTo>
                    <a:pt x="2" y="11"/>
                    <a:pt x="2" y="11"/>
                    <a:pt x="1" y="11"/>
                  </a:cubicBezTo>
                  <a:lnTo>
                    <a:pt x="0" y="11"/>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66"/>
            <p:cNvSpPr>
              <a:spLocks/>
            </p:cNvSpPr>
            <p:nvPr/>
          </p:nvSpPr>
          <p:spPr bwMode="auto">
            <a:xfrm>
              <a:off x="6631856" y="3534572"/>
              <a:ext cx="200343" cy="217038"/>
            </a:xfrm>
            <a:custGeom>
              <a:avLst/>
              <a:gdLst>
                <a:gd name="T0" fmla="*/ 2 w 10"/>
                <a:gd name="T1" fmla="*/ 11 h 11"/>
                <a:gd name="T2" fmla="*/ 2 w 10"/>
                <a:gd name="T3" fmla="*/ 11 h 11"/>
                <a:gd name="T4" fmla="*/ 0 w 10"/>
                <a:gd name="T5" fmla="*/ 11 h 11"/>
                <a:gd name="T6" fmla="*/ 1 w 10"/>
                <a:gd name="T7" fmla="*/ 9 h 11"/>
                <a:gd name="T8" fmla="*/ 8 w 10"/>
                <a:gd name="T9" fmla="*/ 1 h 11"/>
                <a:gd name="T10" fmla="*/ 9 w 10"/>
                <a:gd name="T11" fmla="*/ 0 h 11"/>
                <a:gd name="T12" fmla="*/ 10 w 10"/>
                <a:gd name="T13" fmla="*/ 1 h 11"/>
                <a:gd name="T14" fmla="*/ 9 w 10"/>
                <a:gd name="T15" fmla="*/ 2 h 11"/>
                <a:gd name="T16" fmla="*/ 3 w 10"/>
                <a:gd name="T17" fmla="*/ 10 h 11"/>
                <a:gd name="T18" fmla="*/ 3 w 10"/>
                <a:gd name="T19" fmla="*/ 10 h 11"/>
                <a:gd name="T20" fmla="*/ 2 w 10"/>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2" y="11"/>
                  </a:moveTo>
                  <a:cubicBezTo>
                    <a:pt x="2" y="11"/>
                    <a:pt x="2" y="11"/>
                    <a:pt x="2" y="11"/>
                  </a:cubicBezTo>
                  <a:cubicBezTo>
                    <a:pt x="0" y="11"/>
                    <a:pt x="0" y="11"/>
                    <a:pt x="0" y="11"/>
                  </a:cubicBezTo>
                  <a:cubicBezTo>
                    <a:pt x="1" y="9"/>
                    <a:pt x="1" y="9"/>
                    <a:pt x="1" y="9"/>
                  </a:cubicBezTo>
                  <a:cubicBezTo>
                    <a:pt x="3" y="6"/>
                    <a:pt x="6" y="4"/>
                    <a:pt x="8" y="1"/>
                  </a:cubicBezTo>
                  <a:cubicBezTo>
                    <a:pt x="9" y="0"/>
                    <a:pt x="9" y="0"/>
                    <a:pt x="9" y="0"/>
                  </a:cubicBezTo>
                  <a:cubicBezTo>
                    <a:pt x="10" y="1"/>
                    <a:pt x="10" y="1"/>
                    <a:pt x="10" y="1"/>
                  </a:cubicBezTo>
                  <a:cubicBezTo>
                    <a:pt x="9" y="2"/>
                    <a:pt x="9" y="2"/>
                    <a:pt x="9" y="2"/>
                  </a:cubicBezTo>
                  <a:cubicBezTo>
                    <a:pt x="7" y="4"/>
                    <a:pt x="5" y="7"/>
                    <a:pt x="3" y="10"/>
                  </a:cubicBezTo>
                  <a:cubicBezTo>
                    <a:pt x="3" y="10"/>
                    <a:pt x="3" y="10"/>
                    <a:pt x="3" y="10"/>
                  </a:cubicBezTo>
                  <a:cubicBezTo>
                    <a:pt x="3" y="11"/>
                    <a:pt x="2" y="11"/>
                    <a:pt x="2" y="11"/>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67"/>
            <p:cNvSpPr>
              <a:spLocks/>
            </p:cNvSpPr>
            <p:nvPr/>
          </p:nvSpPr>
          <p:spPr bwMode="auto">
            <a:xfrm>
              <a:off x="6773763" y="3576312"/>
              <a:ext cx="175302" cy="191997"/>
            </a:xfrm>
            <a:custGeom>
              <a:avLst/>
              <a:gdLst>
                <a:gd name="T0" fmla="*/ 1 w 9"/>
                <a:gd name="T1" fmla="*/ 10 h 10"/>
                <a:gd name="T2" fmla="*/ 6 w 9"/>
                <a:gd name="T3" fmla="*/ 3 h 10"/>
                <a:gd name="T4" fmla="*/ 8 w 9"/>
                <a:gd name="T5" fmla="*/ 0 h 10"/>
                <a:gd name="T6" fmla="*/ 9 w 9"/>
                <a:gd name="T7" fmla="*/ 1 h 10"/>
                <a:gd name="T8" fmla="*/ 7 w 9"/>
                <a:gd name="T9" fmla="*/ 4 h 10"/>
                <a:gd name="T10" fmla="*/ 2 w 9"/>
                <a:gd name="T11" fmla="*/ 10 h 10"/>
                <a:gd name="T12" fmla="*/ 2 w 9"/>
                <a:gd name="T13" fmla="*/ 9 h 10"/>
                <a:gd name="T14" fmla="*/ 1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10"/>
                  </a:moveTo>
                  <a:cubicBezTo>
                    <a:pt x="0" y="9"/>
                    <a:pt x="1" y="8"/>
                    <a:pt x="6" y="3"/>
                  </a:cubicBezTo>
                  <a:cubicBezTo>
                    <a:pt x="7" y="2"/>
                    <a:pt x="8" y="1"/>
                    <a:pt x="8" y="0"/>
                  </a:cubicBezTo>
                  <a:cubicBezTo>
                    <a:pt x="9" y="1"/>
                    <a:pt x="9" y="1"/>
                    <a:pt x="9" y="1"/>
                  </a:cubicBezTo>
                  <a:cubicBezTo>
                    <a:pt x="9" y="2"/>
                    <a:pt x="8" y="3"/>
                    <a:pt x="7" y="4"/>
                  </a:cubicBezTo>
                  <a:cubicBezTo>
                    <a:pt x="5" y="6"/>
                    <a:pt x="2" y="9"/>
                    <a:pt x="2" y="10"/>
                  </a:cubicBezTo>
                  <a:cubicBezTo>
                    <a:pt x="2" y="9"/>
                    <a:pt x="2" y="9"/>
                    <a:pt x="2" y="9"/>
                  </a:cubicBezTo>
                  <a:lnTo>
                    <a:pt x="1" y="10"/>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168"/>
            <p:cNvSpPr>
              <a:spLocks/>
            </p:cNvSpPr>
            <p:nvPr/>
          </p:nvSpPr>
          <p:spPr bwMode="auto">
            <a:xfrm>
              <a:off x="6890629" y="3651437"/>
              <a:ext cx="141911" cy="175302"/>
            </a:xfrm>
            <a:custGeom>
              <a:avLst/>
              <a:gdLst>
                <a:gd name="T0" fmla="*/ 1 w 7"/>
                <a:gd name="T1" fmla="*/ 9 h 9"/>
                <a:gd name="T2" fmla="*/ 0 w 7"/>
                <a:gd name="T3" fmla="*/ 9 h 9"/>
                <a:gd name="T4" fmla="*/ 4 w 7"/>
                <a:gd name="T5" fmla="*/ 3 h 9"/>
                <a:gd name="T6" fmla="*/ 6 w 7"/>
                <a:gd name="T7" fmla="*/ 0 h 9"/>
                <a:gd name="T8" fmla="*/ 7 w 7"/>
                <a:gd name="T9" fmla="*/ 1 h 9"/>
                <a:gd name="T10" fmla="*/ 5 w 7"/>
                <a:gd name="T11" fmla="*/ 4 h 9"/>
                <a:gd name="T12" fmla="*/ 1 w 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9"/>
                  </a:moveTo>
                  <a:cubicBezTo>
                    <a:pt x="0" y="9"/>
                    <a:pt x="0" y="9"/>
                    <a:pt x="0" y="9"/>
                  </a:cubicBezTo>
                  <a:cubicBezTo>
                    <a:pt x="1" y="7"/>
                    <a:pt x="2" y="5"/>
                    <a:pt x="4" y="3"/>
                  </a:cubicBezTo>
                  <a:cubicBezTo>
                    <a:pt x="4" y="2"/>
                    <a:pt x="5" y="1"/>
                    <a:pt x="6" y="0"/>
                  </a:cubicBezTo>
                  <a:cubicBezTo>
                    <a:pt x="7" y="1"/>
                    <a:pt x="7" y="1"/>
                    <a:pt x="7" y="1"/>
                  </a:cubicBezTo>
                  <a:cubicBezTo>
                    <a:pt x="6" y="2"/>
                    <a:pt x="6" y="3"/>
                    <a:pt x="5" y="4"/>
                  </a:cubicBezTo>
                  <a:cubicBezTo>
                    <a:pt x="4" y="5"/>
                    <a:pt x="2" y="7"/>
                    <a:pt x="1" y="9"/>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75"/>
            <p:cNvSpPr>
              <a:spLocks/>
            </p:cNvSpPr>
            <p:nvPr/>
          </p:nvSpPr>
          <p:spPr bwMode="auto">
            <a:xfrm>
              <a:off x="4678511" y="4027082"/>
              <a:ext cx="2729676" cy="1360665"/>
            </a:xfrm>
            <a:custGeom>
              <a:avLst/>
              <a:gdLst>
                <a:gd name="T0" fmla="*/ 69 w 138"/>
                <a:gd name="T1" fmla="*/ 69 h 69"/>
                <a:gd name="T2" fmla="*/ 0 w 138"/>
                <a:gd name="T3" fmla="*/ 25 h 69"/>
                <a:gd name="T4" fmla="*/ 11 w 138"/>
                <a:gd name="T5" fmla="*/ 0 h 69"/>
                <a:gd name="T6" fmla="*/ 14 w 138"/>
                <a:gd name="T7" fmla="*/ 2 h 69"/>
                <a:gd name="T8" fmla="*/ 3 w 138"/>
                <a:gd name="T9" fmla="*/ 25 h 69"/>
                <a:gd name="T10" fmla="*/ 69 w 138"/>
                <a:gd name="T11" fmla="*/ 66 h 69"/>
                <a:gd name="T12" fmla="*/ 135 w 138"/>
                <a:gd name="T13" fmla="*/ 25 h 69"/>
                <a:gd name="T14" fmla="*/ 124 w 138"/>
                <a:gd name="T15" fmla="*/ 2 h 69"/>
                <a:gd name="T16" fmla="*/ 126 w 138"/>
                <a:gd name="T17" fmla="*/ 0 h 69"/>
                <a:gd name="T18" fmla="*/ 138 w 138"/>
                <a:gd name="T19" fmla="*/ 25 h 69"/>
                <a:gd name="T20" fmla="*/ 69 w 138"/>
                <a:gd name="T2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69">
                  <a:moveTo>
                    <a:pt x="69" y="69"/>
                  </a:moveTo>
                  <a:cubicBezTo>
                    <a:pt x="31" y="69"/>
                    <a:pt x="0" y="49"/>
                    <a:pt x="0" y="25"/>
                  </a:cubicBezTo>
                  <a:cubicBezTo>
                    <a:pt x="0" y="16"/>
                    <a:pt x="4" y="7"/>
                    <a:pt x="11" y="0"/>
                  </a:cubicBezTo>
                  <a:cubicBezTo>
                    <a:pt x="14" y="2"/>
                    <a:pt x="14" y="2"/>
                    <a:pt x="14" y="2"/>
                  </a:cubicBezTo>
                  <a:cubicBezTo>
                    <a:pt x="7" y="9"/>
                    <a:pt x="3" y="17"/>
                    <a:pt x="3" y="25"/>
                  </a:cubicBezTo>
                  <a:cubicBezTo>
                    <a:pt x="3" y="48"/>
                    <a:pt x="33" y="66"/>
                    <a:pt x="69" y="66"/>
                  </a:cubicBezTo>
                  <a:cubicBezTo>
                    <a:pt x="105" y="66"/>
                    <a:pt x="135" y="48"/>
                    <a:pt x="135" y="25"/>
                  </a:cubicBezTo>
                  <a:cubicBezTo>
                    <a:pt x="135" y="16"/>
                    <a:pt x="131" y="9"/>
                    <a:pt x="124" y="2"/>
                  </a:cubicBezTo>
                  <a:cubicBezTo>
                    <a:pt x="126" y="0"/>
                    <a:pt x="126" y="0"/>
                    <a:pt x="126" y="0"/>
                  </a:cubicBezTo>
                  <a:cubicBezTo>
                    <a:pt x="134" y="7"/>
                    <a:pt x="138" y="16"/>
                    <a:pt x="138" y="25"/>
                  </a:cubicBezTo>
                  <a:cubicBezTo>
                    <a:pt x="138" y="49"/>
                    <a:pt x="107" y="69"/>
                    <a:pt x="69" y="69"/>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176"/>
            <p:cNvSpPr>
              <a:spLocks/>
            </p:cNvSpPr>
            <p:nvPr/>
          </p:nvSpPr>
          <p:spPr bwMode="auto">
            <a:xfrm>
              <a:off x="4678511" y="4561330"/>
              <a:ext cx="2729676" cy="1010064"/>
            </a:xfrm>
            <a:custGeom>
              <a:avLst/>
              <a:gdLst>
                <a:gd name="T0" fmla="*/ 69 w 138"/>
                <a:gd name="T1" fmla="*/ 51 h 51"/>
                <a:gd name="T2" fmla="*/ 0 w 138"/>
                <a:gd name="T3" fmla="*/ 10 h 51"/>
                <a:gd name="T4" fmla="*/ 0 w 138"/>
                <a:gd name="T5" fmla="*/ 3 h 51"/>
                <a:gd name="T6" fmla="*/ 3 w 138"/>
                <a:gd name="T7" fmla="*/ 3 h 51"/>
                <a:gd name="T8" fmla="*/ 3 w 138"/>
                <a:gd name="T9" fmla="*/ 10 h 51"/>
                <a:gd name="T10" fmla="*/ 69 w 138"/>
                <a:gd name="T11" fmla="*/ 48 h 51"/>
                <a:gd name="T12" fmla="*/ 135 w 138"/>
                <a:gd name="T13" fmla="*/ 10 h 51"/>
                <a:gd name="T14" fmla="*/ 135 w 138"/>
                <a:gd name="T15" fmla="*/ 0 h 51"/>
                <a:gd name="T16" fmla="*/ 138 w 138"/>
                <a:gd name="T17" fmla="*/ 0 h 51"/>
                <a:gd name="T18" fmla="*/ 138 w 138"/>
                <a:gd name="T19" fmla="*/ 10 h 51"/>
                <a:gd name="T20" fmla="*/ 69 w 138"/>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51">
                  <a:moveTo>
                    <a:pt x="69" y="51"/>
                  </a:moveTo>
                  <a:cubicBezTo>
                    <a:pt x="31" y="51"/>
                    <a:pt x="0" y="32"/>
                    <a:pt x="0" y="10"/>
                  </a:cubicBezTo>
                  <a:cubicBezTo>
                    <a:pt x="0" y="3"/>
                    <a:pt x="0" y="3"/>
                    <a:pt x="0" y="3"/>
                  </a:cubicBezTo>
                  <a:cubicBezTo>
                    <a:pt x="3" y="3"/>
                    <a:pt x="3" y="3"/>
                    <a:pt x="3" y="3"/>
                  </a:cubicBezTo>
                  <a:cubicBezTo>
                    <a:pt x="3" y="10"/>
                    <a:pt x="3" y="10"/>
                    <a:pt x="3" y="10"/>
                  </a:cubicBezTo>
                  <a:cubicBezTo>
                    <a:pt x="3" y="31"/>
                    <a:pt x="33" y="48"/>
                    <a:pt x="69" y="48"/>
                  </a:cubicBezTo>
                  <a:cubicBezTo>
                    <a:pt x="105" y="48"/>
                    <a:pt x="135" y="31"/>
                    <a:pt x="135" y="10"/>
                  </a:cubicBezTo>
                  <a:cubicBezTo>
                    <a:pt x="135" y="0"/>
                    <a:pt x="135" y="0"/>
                    <a:pt x="135" y="0"/>
                  </a:cubicBezTo>
                  <a:cubicBezTo>
                    <a:pt x="138" y="0"/>
                    <a:pt x="138" y="0"/>
                    <a:pt x="138" y="0"/>
                  </a:cubicBezTo>
                  <a:cubicBezTo>
                    <a:pt x="138" y="10"/>
                    <a:pt x="138" y="10"/>
                    <a:pt x="138" y="10"/>
                  </a:cubicBezTo>
                  <a:cubicBezTo>
                    <a:pt x="138" y="32"/>
                    <a:pt x="107" y="51"/>
                    <a:pt x="69" y="51"/>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77"/>
            <p:cNvSpPr>
              <a:spLocks/>
            </p:cNvSpPr>
            <p:nvPr/>
          </p:nvSpPr>
          <p:spPr bwMode="auto">
            <a:xfrm>
              <a:off x="4778683" y="4895234"/>
              <a:ext cx="116866" cy="141913"/>
            </a:xfrm>
            <a:custGeom>
              <a:avLst/>
              <a:gdLst>
                <a:gd name="T0" fmla="*/ 1 w 6"/>
                <a:gd name="T1" fmla="*/ 7 h 7"/>
                <a:gd name="T2" fmla="*/ 1 w 6"/>
                <a:gd name="T3" fmla="*/ 7 h 7"/>
                <a:gd name="T4" fmla="*/ 1 w 6"/>
                <a:gd name="T5" fmla="*/ 6 h 7"/>
                <a:gd name="T6" fmla="*/ 1 w 6"/>
                <a:gd name="T7" fmla="*/ 5 h 7"/>
                <a:gd name="T8" fmla="*/ 4 w 6"/>
                <a:gd name="T9" fmla="*/ 0 h 7"/>
                <a:gd name="T10" fmla="*/ 6 w 6"/>
                <a:gd name="T11" fmla="*/ 0 h 7"/>
                <a:gd name="T12" fmla="*/ 5 w 6"/>
                <a:gd name="T13" fmla="*/ 1 h 7"/>
                <a:gd name="T14" fmla="*/ 3 w 6"/>
                <a:gd name="T15" fmla="*/ 5 h 7"/>
                <a:gd name="T16" fmla="*/ 2 w 6"/>
                <a:gd name="T17" fmla="*/ 7 h 7"/>
                <a:gd name="T18" fmla="*/ 1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1" y="7"/>
                  </a:moveTo>
                  <a:cubicBezTo>
                    <a:pt x="1" y="7"/>
                    <a:pt x="1" y="7"/>
                    <a:pt x="1" y="7"/>
                  </a:cubicBezTo>
                  <a:cubicBezTo>
                    <a:pt x="0" y="7"/>
                    <a:pt x="0" y="6"/>
                    <a:pt x="1" y="6"/>
                  </a:cubicBezTo>
                  <a:cubicBezTo>
                    <a:pt x="1" y="6"/>
                    <a:pt x="1" y="5"/>
                    <a:pt x="1" y="5"/>
                  </a:cubicBezTo>
                  <a:cubicBezTo>
                    <a:pt x="2" y="3"/>
                    <a:pt x="3" y="1"/>
                    <a:pt x="4" y="0"/>
                  </a:cubicBezTo>
                  <a:cubicBezTo>
                    <a:pt x="5" y="0"/>
                    <a:pt x="5" y="0"/>
                    <a:pt x="6" y="0"/>
                  </a:cubicBezTo>
                  <a:cubicBezTo>
                    <a:pt x="6" y="1"/>
                    <a:pt x="6" y="1"/>
                    <a:pt x="5" y="1"/>
                  </a:cubicBezTo>
                  <a:cubicBezTo>
                    <a:pt x="4" y="2"/>
                    <a:pt x="3" y="4"/>
                    <a:pt x="3" y="5"/>
                  </a:cubicBezTo>
                  <a:cubicBezTo>
                    <a:pt x="3" y="6"/>
                    <a:pt x="2" y="6"/>
                    <a:pt x="2" y="7"/>
                  </a:cubicBezTo>
                  <a:lnTo>
                    <a:pt x="1" y="7"/>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8"/>
            <p:cNvSpPr>
              <a:spLocks/>
            </p:cNvSpPr>
            <p:nvPr/>
          </p:nvSpPr>
          <p:spPr bwMode="auto">
            <a:xfrm>
              <a:off x="4878854" y="5012102"/>
              <a:ext cx="100173" cy="125218"/>
            </a:xfrm>
            <a:custGeom>
              <a:avLst/>
              <a:gdLst>
                <a:gd name="T0" fmla="*/ 1 w 5"/>
                <a:gd name="T1" fmla="*/ 6 h 6"/>
                <a:gd name="T2" fmla="*/ 0 w 5"/>
                <a:gd name="T3" fmla="*/ 6 h 6"/>
                <a:gd name="T4" fmla="*/ 0 w 5"/>
                <a:gd name="T5" fmla="*/ 5 h 6"/>
                <a:gd name="T6" fmla="*/ 1 w 5"/>
                <a:gd name="T7" fmla="*/ 3 h 6"/>
                <a:gd name="T8" fmla="*/ 3 w 5"/>
                <a:gd name="T9" fmla="*/ 0 h 6"/>
                <a:gd name="T10" fmla="*/ 4 w 5"/>
                <a:gd name="T11" fmla="*/ 0 h 6"/>
                <a:gd name="T12" fmla="*/ 4 w 5"/>
                <a:gd name="T13" fmla="*/ 1 h 6"/>
                <a:gd name="T14" fmla="*/ 3 w 5"/>
                <a:gd name="T15" fmla="*/ 4 h 6"/>
                <a:gd name="T16" fmla="*/ 1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1" y="6"/>
                  </a:moveTo>
                  <a:cubicBezTo>
                    <a:pt x="0" y="6"/>
                    <a:pt x="0" y="6"/>
                    <a:pt x="0" y="6"/>
                  </a:cubicBezTo>
                  <a:cubicBezTo>
                    <a:pt x="0" y="6"/>
                    <a:pt x="0" y="5"/>
                    <a:pt x="0" y="5"/>
                  </a:cubicBezTo>
                  <a:cubicBezTo>
                    <a:pt x="0" y="4"/>
                    <a:pt x="1" y="3"/>
                    <a:pt x="1" y="3"/>
                  </a:cubicBezTo>
                  <a:cubicBezTo>
                    <a:pt x="2" y="2"/>
                    <a:pt x="2" y="1"/>
                    <a:pt x="3" y="0"/>
                  </a:cubicBezTo>
                  <a:cubicBezTo>
                    <a:pt x="3" y="0"/>
                    <a:pt x="4" y="0"/>
                    <a:pt x="4" y="0"/>
                  </a:cubicBezTo>
                  <a:cubicBezTo>
                    <a:pt x="5" y="0"/>
                    <a:pt x="5" y="1"/>
                    <a:pt x="4" y="1"/>
                  </a:cubicBezTo>
                  <a:cubicBezTo>
                    <a:pt x="4" y="2"/>
                    <a:pt x="3" y="3"/>
                    <a:pt x="3" y="4"/>
                  </a:cubicBezTo>
                  <a:cubicBezTo>
                    <a:pt x="2" y="4"/>
                    <a:pt x="2" y="5"/>
                    <a:pt x="1" y="6"/>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79"/>
            <p:cNvSpPr>
              <a:spLocks/>
            </p:cNvSpPr>
            <p:nvPr/>
          </p:nvSpPr>
          <p:spPr bwMode="auto">
            <a:xfrm>
              <a:off x="4979026" y="5078882"/>
              <a:ext cx="91827" cy="133561"/>
            </a:xfrm>
            <a:custGeom>
              <a:avLst/>
              <a:gdLst>
                <a:gd name="T0" fmla="*/ 1 w 5"/>
                <a:gd name="T1" fmla="*/ 7 h 7"/>
                <a:gd name="T2" fmla="*/ 0 w 5"/>
                <a:gd name="T3" fmla="*/ 7 h 7"/>
                <a:gd name="T4" fmla="*/ 0 w 5"/>
                <a:gd name="T5" fmla="*/ 6 h 7"/>
                <a:gd name="T6" fmla="*/ 1 w 5"/>
                <a:gd name="T7" fmla="*/ 4 h 7"/>
                <a:gd name="T8" fmla="*/ 4 w 5"/>
                <a:gd name="T9" fmla="*/ 1 h 7"/>
                <a:gd name="T10" fmla="*/ 5 w 5"/>
                <a:gd name="T11" fmla="*/ 1 h 7"/>
                <a:gd name="T12" fmla="*/ 5 w 5"/>
                <a:gd name="T13" fmla="*/ 2 h 7"/>
                <a:gd name="T14" fmla="*/ 3 w 5"/>
                <a:gd name="T15" fmla="*/ 5 h 7"/>
                <a:gd name="T16" fmla="*/ 2 w 5"/>
                <a:gd name="T17" fmla="*/ 7 h 7"/>
                <a:gd name="T18" fmla="*/ 1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1" y="7"/>
                  </a:moveTo>
                  <a:cubicBezTo>
                    <a:pt x="0" y="7"/>
                    <a:pt x="0" y="7"/>
                    <a:pt x="0" y="7"/>
                  </a:cubicBezTo>
                  <a:cubicBezTo>
                    <a:pt x="0" y="7"/>
                    <a:pt x="0" y="6"/>
                    <a:pt x="0" y="6"/>
                  </a:cubicBezTo>
                  <a:cubicBezTo>
                    <a:pt x="0" y="5"/>
                    <a:pt x="1" y="5"/>
                    <a:pt x="1" y="4"/>
                  </a:cubicBezTo>
                  <a:cubicBezTo>
                    <a:pt x="2" y="3"/>
                    <a:pt x="2" y="2"/>
                    <a:pt x="4" y="1"/>
                  </a:cubicBezTo>
                  <a:cubicBezTo>
                    <a:pt x="4" y="0"/>
                    <a:pt x="5" y="0"/>
                    <a:pt x="5" y="1"/>
                  </a:cubicBezTo>
                  <a:cubicBezTo>
                    <a:pt x="5" y="1"/>
                    <a:pt x="5" y="2"/>
                    <a:pt x="5" y="2"/>
                  </a:cubicBezTo>
                  <a:cubicBezTo>
                    <a:pt x="4" y="3"/>
                    <a:pt x="3" y="4"/>
                    <a:pt x="3" y="5"/>
                  </a:cubicBezTo>
                  <a:cubicBezTo>
                    <a:pt x="2" y="6"/>
                    <a:pt x="2" y="6"/>
                    <a:pt x="2" y="7"/>
                  </a:cubicBezTo>
                  <a:lnTo>
                    <a:pt x="1" y="7"/>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80"/>
            <p:cNvSpPr>
              <a:spLocks/>
            </p:cNvSpPr>
            <p:nvPr/>
          </p:nvSpPr>
          <p:spPr bwMode="auto">
            <a:xfrm>
              <a:off x="5070847" y="5154009"/>
              <a:ext cx="125218" cy="141913"/>
            </a:xfrm>
            <a:custGeom>
              <a:avLst/>
              <a:gdLst>
                <a:gd name="T0" fmla="*/ 1 w 6"/>
                <a:gd name="T1" fmla="*/ 7 h 7"/>
                <a:gd name="T2" fmla="*/ 1 w 6"/>
                <a:gd name="T3" fmla="*/ 7 h 7"/>
                <a:gd name="T4" fmla="*/ 0 w 6"/>
                <a:gd name="T5" fmla="*/ 5 h 7"/>
                <a:gd name="T6" fmla="*/ 0 w 6"/>
                <a:gd name="T7" fmla="*/ 5 h 7"/>
                <a:gd name="T8" fmla="*/ 4 w 6"/>
                <a:gd name="T9" fmla="*/ 0 h 7"/>
                <a:gd name="T10" fmla="*/ 4 w 6"/>
                <a:gd name="T11" fmla="*/ 0 h 7"/>
                <a:gd name="T12" fmla="*/ 5 w 6"/>
                <a:gd name="T13" fmla="*/ 0 h 7"/>
                <a:gd name="T14" fmla="*/ 6 w 6"/>
                <a:gd name="T15" fmla="*/ 1 h 7"/>
                <a:gd name="T16" fmla="*/ 5 w 6"/>
                <a:gd name="T17" fmla="*/ 2 h 7"/>
                <a:gd name="T18" fmla="*/ 2 w 6"/>
                <a:gd name="T19" fmla="*/ 5 h 7"/>
                <a:gd name="T20" fmla="*/ 2 w 6"/>
                <a:gd name="T21" fmla="*/ 6 h 7"/>
                <a:gd name="T22" fmla="*/ 2 w 6"/>
                <a:gd name="T23" fmla="*/ 6 h 7"/>
                <a:gd name="T24" fmla="*/ 1 w 6"/>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1" y="7"/>
                  </a:moveTo>
                  <a:cubicBezTo>
                    <a:pt x="1" y="7"/>
                    <a:pt x="1" y="7"/>
                    <a:pt x="1" y="7"/>
                  </a:cubicBezTo>
                  <a:cubicBezTo>
                    <a:pt x="0" y="6"/>
                    <a:pt x="0" y="6"/>
                    <a:pt x="0" y="5"/>
                  </a:cubicBezTo>
                  <a:cubicBezTo>
                    <a:pt x="0" y="5"/>
                    <a:pt x="0" y="5"/>
                    <a:pt x="0" y="5"/>
                  </a:cubicBezTo>
                  <a:cubicBezTo>
                    <a:pt x="2" y="3"/>
                    <a:pt x="3" y="2"/>
                    <a:pt x="4" y="0"/>
                  </a:cubicBezTo>
                  <a:cubicBezTo>
                    <a:pt x="4" y="0"/>
                    <a:pt x="4" y="0"/>
                    <a:pt x="4" y="0"/>
                  </a:cubicBezTo>
                  <a:cubicBezTo>
                    <a:pt x="4" y="0"/>
                    <a:pt x="5" y="0"/>
                    <a:pt x="5" y="0"/>
                  </a:cubicBezTo>
                  <a:cubicBezTo>
                    <a:pt x="6" y="0"/>
                    <a:pt x="6" y="1"/>
                    <a:pt x="6" y="1"/>
                  </a:cubicBezTo>
                  <a:cubicBezTo>
                    <a:pt x="5" y="2"/>
                    <a:pt x="5" y="2"/>
                    <a:pt x="5" y="2"/>
                  </a:cubicBezTo>
                  <a:cubicBezTo>
                    <a:pt x="4" y="3"/>
                    <a:pt x="3" y="4"/>
                    <a:pt x="2" y="5"/>
                  </a:cubicBezTo>
                  <a:cubicBezTo>
                    <a:pt x="2" y="6"/>
                    <a:pt x="2" y="6"/>
                    <a:pt x="2" y="6"/>
                  </a:cubicBezTo>
                  <a:cubicBezTo>
                    <a:pt x="2" y="6"/>
                    <a:pt x="2" y="6"/>
                    <a:pt x="2" y="6"/>
                  </a:cubicBezTo>
                  <a:cubicBezTo>
                    <a:pt x="2" y="7"/>
                    <a:pt x="1" y="7"/>
                    <a:pt x="1" y="7"/>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81"/>
            <p:cNvSpPr>
              <a:spLocks/>
            </p:cNvSpPr>
            <p:nvPr/>
          </p:nvSpPr>
          <p:spPr bwMode="auto">
            <a:xfrm>
              <a:off x="5196065" y="5195749"/>
              <a:ext cx="116866" cy="133561"/>
            </a:xfrm>
            <a:custGeom>
              <a:avLst/>
              <a:gdLst>
                <a:gd name="T0" fmla="*/ 1 w 6"/>
                <a:gd name="T1" fmla="*/ 7 h 7"/>
                <a:gd name="T2" fmla="*/ 1 w 6"/>
                <a:gd name="T3" fmla="*/ 7 h 7"/>
                <a:gd name="T4" fmla="*/ 1 w 6"/>
                <a:gd name="T5" fmla="*/ 6 h 7"/>
                <a:gd name="T6" fmla="*/ 2 w 6"/>
                <a:gd name="T7" fmla="*/ 4 h 7"/>
                <a:gd name="T8" fmla="*/ 4 w 6"/>
                <a:gd name="T9" fmla="*/ 1 h 7"/>
                <a:gd name="T10" fmla="*/ 5 w 6"/>
                <a:gd name="T11" fmla="*/ 0 h 7"/>
                <a:gd name="T12" fmla="*/ 6 w 6"/>
                <a:gd name="T13" fmla="*/ 2 h 7"/>
                <a:gd name="T14" fmla="*/ 4 w 6"/>
                <a:gd name="T15" fmla="*/ 5 h 7"/>
                <a:gd name="T16" fmla="*/ 2 w 6"/>
                <a:gd name="T17" fmla="*/ 7 h 7"/>
                <a:gd name="T18" fmla="*/ 1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1" y="7"/>
                  </a:moveTo>
                  <a:cubicBezTo>
                    <a:pt x="1" y="7"/>
                    <a:pt x="1" y="7"/>
                    <a:pt x="1" y="7"/>
                  </a:cubicBezTo>
                  <a:cubicBezTo>
                    <a:pt x="1" y="7"/>
                    <a:pt x="0" y="6"/>
                    <a:pt x="1" y="6"/>
                  </a:cubicBezTo>
                  <a:cubicBezTo>
                    <a:pt x="1" y="5"/>
                    <a:pt x="2" y="4"/>
                    <a:pt x="2" y="4"/>
                  </a:cubicBezTo>
                  <a:cubicBezTo>
                    <a:pt x="3" y="3"/>
                    <a:pt x="4" y="2"/>
                    <a:pt x="4" y="1"/>
                  </a:cubicBezTo>
                  <a:cubicBezTo>
                    <a:pt x="4" y="0"/>
                    <a:pt x="5" y="0"/>
                    <a:pt x="5" y="0"/>
                  </a:cubicBezTo>
                  <a:cubicBezTo>
                    <a:pt x="6" y="1"/>
                    <a:pt x="6" y="1"/>
                    <a:pt x="6" y="2"/>
                  </a:cubicBezTo>
                  <a:cubicBezTo>
                    <a:pt x="5" y="3"/>
                    <a:pt x="4" y="4"/>
                    <a:pt x="4" y="5"/>
                  </a:cubicBezTo>
                  <a:cubicBezTo>
                    <a:pt x="3" y="5"/>
                    <a:pt x="3" y="6"/>
                    <a:pt x="2" y="7"/>
                  </a:cubicBezTo>
                  <a:lnTo>
                    <a:pt x="1" y="7"/>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82"/>
            <p:cNvSpPr>
              <a:spLocks/>
            </p:cNvSpPr>
            <p:nvPr/>
          </p:nvSpPr>
          <p:spPr bwMode="auto">
            <a:xfrm>
              <a:off x="5312930" y="5229138"/>
              <a:ext cx="116866" cy="158606"/>
            </a:xfrm>
            <a:custGeom>
              <a:avLst/>
              <a:gdLst>
                <a:gd name="T0" fmla="*/ 1 w 6"/>
                <a:gd name="T1" fmla="*/ 8 h 8"/>
                <a:gd name="T2" fmla="*/ 0 w 6"/>
                <a:gd name="T3" fmla="*/ 8 h 8"/>
                <a:gd name="T4" fmla="*/ 0 w 6"/>
                <a:gd name="T5" fmla="*/ 6 h 8"/>
                <a:gd name="T6" fmla="*/ 2 w 6"/>
                <a:gd name="T7" fmla="*/ 4 h 8"/>
                <a:gd name="T8" fmla="*/ 4 w 6"/>
                <a:gd name="T9" fmla="*/ 1 h 8"/>
                <a:gd name="T10" fmla="*/ 5 w 6"/>
                <a:gd name="T11" fmla="*/ 0 h 8"/>
                <a:gd name="T12" fmla="*/ 6 w 6"/>
                <a:gd name="T13" fmla="*/ 1 h 8"/>
                <a:gd name="T14" fmla="*/ 3 w 6"/>
                <a:gd name="T15" fmla="*/ 5 h 8"/>
                <a:gd name="T16" fmla="*/ 1 w 6"/>
                <a:gd name="T17" fmla="*/ 7 h 8"/>
                <a:gd name="T18" fmla="*/ 1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1" y="8"/>
                  </a:moveTo>
                  <a:cubicBezTo>
                    <a:pt x="0" y="8"/>
                    <a:pt x="0" y="8"/>
                    <a:pt x="0" y="8"/>
                  </a:cubicBezTo>
                  <a:cubicBezTo>
                    <a:pt x="0" y="7"/>
                    <a:pt x="0" y="7"/>
                    <a:pt x="0" y="6"/>
                  </a:cubicBezTo>
                  <a:cubicBezTo>
                    <a:pt x="0" y="6"/>
                    <a:pt x="1" y="5"/>
                    <a:pt x="2" y="4"/>
                  </a:cubicBezTo>
                  <a:cubicBezTo>
                    <a:pt x="3" y="3"/>
                    <a:pt x="4" y="2"/>
                    <a:pt x="4" y="1"/>
                  </a:cubicBezTo>
                  <a:cubicBezTo>
                    <a:pt x="4" y="0"/>
                    <a:pt x="5" y="0"/>
                    <a:pt x="5" y="0"/>
                  </a:cubicBezTo>
                  <a:cubicBezTo>
                    <a:pt x="6" y="0"/>
                    <a:pt x="6" y="1"/>
                    <a:pt x="6" y="1"/>
                  </a:cubicBezTo>
                  <a:cubicBezTo>
                    <a:pt x="5" y="3"/>
                    <a:pt x="4" y="4"/>
                    <a:pt x="3" y="5"/>
                  </a:cubicBezTo>
                  <a:cubicBezTo>
                    <a:pt x="2" y="6"/>
                    <a:pt x="2" y="7"/>
                    <a:pt x="1" y="7"/>
                  </a:cubicBezTo>
                  <a:lnTo>
                    <a:pt x="1" y="8"/>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83"/>
            <p:cNvSpPr>
              <a:spLocks/>
            </p:cNvSpPr>
            <p:nvPr/>
          </p:nvSpPr>
          <p:spPr bwMode="auto">
            <a:xfrm>
              <a:off x="5429798" y="5295920"/>
              <a:ext cx="100173" cy="133561"/>
            </a:xfrm>
            <a:custGeom>
              <a:avLst/>
              <a:gdLst>
                <a:gd name="T0" fmla="*/ 1 w 5"/>
                <a:gd name="T1" fmla="*/ 7 h 7"/>
                <a:gd name="T2" fmla="*/ 0 w 5"/>
                <a:gd name="T3" fmla="*/ 7 h 7"/>
                <a:gd name="T4" fmla="*/ 0 w 5"/>
                <a:gd name="T5" fmla="*/ 6 h 7"/>
                <a:gd name="T6" fmla="*/ 1 w 5"/>
                <a:gd name="T7" fmla="*/ 4 h 7"/>
                <a:gd name="T8" fmla="*/ 3 w 5"/>
                <a:gd name="T9" fmla="*/ 1 h 7"/>
                <a:gd name="T10" fmla="*/ 4 w 5"/>
                <a:gd name="T11" fmla="*/ 0 h 7"/>
                <a:gd name="T12" fmla="*/ 5 w 5"/>
                <a:gd name="T13" fmla="*/ 1 h 7"/>
                <a:gd name="T14" fmla="*/ 3 w 5"/>
                <a:gd name="T15" fmla="*/ 5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0" y="7"/>
                    <a:pt x="0" y="7"/>
                    <a:pt x="0" y="7"/>
                  </a:cubicBezTo>
                  <a:cubicBezTo>
                    <a:pt x="0" y="7"/>
                    <a:pt x="0" y="7"/>
                    <a:pt x="0" y="6"/>
                  </a:cubicBezTo>
                  <a:cubicBezTo>
                    <a:pt x="0" y="5"/>
                    <a:pt x="1" y="5"/>
                    <a:pt x="1" y="4"/>
                  </a:cubicBezTo>
                  <a:cubicBezTo>
                    <a:pt x="2" y="3"/>
                    <a:pt x="3" y="2"/>
                    <a:pt x="3" y="1"/>
                  </a:cubicBezTo>
                  <a:cubicBezTo>
                    <a:pt x="3" y="0"/>
                    <a:pt x="4" y="0"/>
                    <a:pt x="4" y="0"/>
                  </a:cubicBezTo>
                  <a:cubicBezTo>
                    <a:pt x="5" y="0"/>
                    <a:pt x="5" y="1"/>
                    <a:pt x="5" y="1"/>
                  </a:cubicBezTo>
                  <a:cubicBezTo>
                    <a:pt x="4" y="3"/>
                    <a:pt x="4" y="4"/>
                    <a:pt x="3" y="5"/>
                  </a:cubicBezTo>
                  <a:cubicBezTo>
                    <a:pt x="2" y="6"/>
                    <a:pt x="2" y="6"/>
                    <a:pt x="1" y="7"/>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184"/>
            <p:cNvSpPr>
              <a:spLocks/>
            </p:cNvSpPr>
            <p:nvPr/>
          </p:nvSpPr>
          <p:spPr bwMode="auto">
            <a:xfrm>
              <a:off x="5546664" y="5312615"/>
              <a:ext cx="116866" cy="158606"/>
            </a:xfrm>
            <a:custGeom>
              <a:avLst/>
              <a:gdLst>
                <a:gd name="T0" fmla="*/ 1 w 6"/>
                <a:gd name="T1" fmla="*/ 8 h 8"/>
                <a:gd name="T2" fmla="*/ 1 w 6"/>
                <a:gd name="T3" fmla="*/ 8 h 8"/>
                <a:gd name="T4" fmla="*/ 0 w 6"/>
                <a:gd name="T5" fmla="*/ 7 h 8"/>
                <a:gd name="T6" fmla="*/ 5 w 6"/>
                <a:gd name="T7" fmla="*/ 0 h 8"/>
                <a:gd name="T8" fmla="*/ 6 w 6"/>
                <a:gd name="T9" fmla="*/ 1 h 8"/>
                <a:gd name="T10" fmla="*/ 6 w 6"/>
                <a:gd name="T11" fmla="*/ 2 h 8"/>
                <a:gd name="T12" fmla="*/ 2 w 6"/>
                <a:gd name="T13" fmla="*/ 7 h 8"/>
                <a:gd name="T14" fmla="*/ 1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1" y="8"/>
                  </a:moveTo>
                  <a:cubicBezTo>
                    <a:pt x="1" y="8"/>
                    <a:pt x="1" y="8"/>
                    <a:pt x="1" y="8"/>
                  </a:cubicBezTo>
                  <a:cubicBezTo>
                    <a:pt x="0" y="8"/>
                    <a:pt x="0" y="8"/>
                    <a:pt x="0" y="7"/>
                  </a:cubicBezTo>
                  <a:cubicBezTo>
                    <a:pt x="1" y="5"/>
                    <a:pt x="2" y="1"/>
                    <a:pt x="5" y="0"/>
                  </a:cubicBezTo>
                  <a:cubicBezTo>
                    <a:pt x="6" y="0"/>
                    <a:pt x="6" y="1"/>
                    <a:pt x="6" y="1"/>
                  </a:cubicBezTo>
                  <a:cubicBezTo>
                    <a:pt x="6" y="2"/>
                    <a:pt x="6" y="2"/>
                    <a:pt x="6" y="2"/>
                  </a:cubicBezTo>
                  <a:cubicBezTo>
                    <a:pt x="4" y="3"/>
                    <a:pt x="2" y="6"/>
                    <a:pt x="2" y="7"/>
                  </a:cubicBezTo>
                  <a:cubicBezTo>
                    <a:pt x="2" y="8"/>
                    <a:pt x="1" y="8"/>
                    <a:pt x="1" y="8"/>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85"/>
            <p:cNvSpPr>
              <a:spLocks/>
            </p:cNvSpPr>
            <p:nvPr/>
          </p:nvSpPr>
          <p:spPr bwMode="auto">
            <a:xfrm>
              <a:off x="5688571" y="5329311"/>
              <a:ext cx="116866" cy="158606"/>
            </a:xfrm>
            <a:custGeom>
              <a:avLst/>
              <a:gdLst>
                <a:gd name="T0" fmla="*/ 1 w 6"/>
                <a:gd name="T1" fmla="*/ 8 h 8"/>
                <a:gd name="T2" fmla="*/ 0 w 6"/>
                <a:gd name="T3" fmla="*/ 8 h 8"/>
                <a:gd name="T4" fmla="*/ 0 w 6"/>
                <a:gd name="T5" fmla="*/ 7 h 8"/>
                <a:gd name="T6" fmla="*/ 5 w 6"/>
                <a:gd name="T7" fmla="*/ 0 h 8"/>
                <a:gd name="T8" fmla="*/ 6 w 6"/>
                <a:gd name="T9" fmla="*/ 1 h 8"/>
                <a:gd name="T10" fmla="*/ 6 w 6"/>
                <a:gd name="T11" fmla="*/ 2 h 8"/>
                <a:gd name="T12" fmla="*/ 1 w 6"/>
                <a:gd name="T13" fmla="*/ 8 h 8"/>
                <a:gd name="T14" fmla="*/ 1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1" y="8"/>
                  </a:moveTo>
                  <a:cubicBezTo>
                    <a:pt x="0" y="8"/>
                    <a:pt x="0" y="8"/>
                    <a:pt x="0" y="8"/>
                  </a:cubicBezTo>
                  <a:cubicBezTo>
                    <a:pt x="0" y="8"/>
                    <a:pt x="0" y="8"/>
                    <a:pt x="0" y="7"/>
                  </a:cubicBezTo>
                  <a:cubicBezTo>
                    <a:pt x="0" y="5"/>
                    <a:pt x="3" y="2"/>
                    <a:pt x="5" y="0"/>
                  </a:cubicBezTo>
                  <a:cubicBezTo>
                    <a:pt x="5" y="0"/>
                    <a:pt x="6" y="0"/>
                    <a:pt x="6" y="1"/>
                  </a:cubicBezTo>
                  <a:cubicBezTo>
                    <a:pt x="6" y="1"/>
                    <a:pt x="6" y="2"/>
                    <a:pt x="6" y="2"/>
                  </a:cubicBezTo>
                  <a:cubicBezTo>
                    <a:pt x="4" y="3"/>
                    <a:pt x="2" y="6"/>
                    <a:pt x="1" y="8"/>
                  </a:cubicBezTo>
                  <a:cubicBezTo>
                    <a:pt x="1" y="8"/>
                    <a:pt x="1" y="8"/>
                    <a:pt x="1" y="8"/>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186"/>
            <p:cNvSpPr>
              <a:spLocks/>
            </p:cNvSpPr>
            <p:nvPr/>
          </p:nvSpPr>
          <p:spPr bwMode="auto">
            <a:xfrm>
              <a:off x="5822134" y="5354351"/>
              <a:ext cx="141911" cy="158606"/>
            </a:xfrm>
            <a:custGeom>
              <a:avLst/>
              <a:gdLst>
                <a:gd name="T0" fmla="*/ 1 w 7"/>
                <a:gd name="T1" fmla="*/ 8 h 8"/>
                <a:gd name="T2" fmla="*/ 1 w 7"/>
                <a:gd name="T3" fmla="*/ 8 h 8"/>
                <a:gd name="T4" fmla="*/ 0 w 7"/>
                <a:gd name="T5" fmla="*/ 7 h 8"/>
                <a:gd name="T6" fmla="*/ 6 w 7"/>
                <a:gd name="T7" fmla="*/ 0 h 8"/>
                <a:gd name="T8" fmla="*/ 7 w 7"/>
                <a:gd name="T9" fmla="*/ 0 h 8"/>
                <a:gd name="T10" fmla="*/ 7 w 7"/>
                <a:gd name="T11" fmla="*/ 1 h 8"/>
                <a:gd name="T12" fmla="*/ 2 w 7"/>
                <a:gd name="T13" fmla="*/ 7 h 8"/>
                <a:gd name="T14" fmla="*/ 1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1" y="8"/>
                  </a:moveTo>
                  <a:cubicBezTo>
                    <a:pt x="1" y="8"/>
                    <a:pt x="1" y="8"/>
                    <a:pt x="1" y="8"/>
                  </a:cubicBezTo>
                  <a:cubicBezTo>
                    <a:pt x="0" y="8"/>
                    <a:pt x="0" y="7"/>
                    <a:pt x="0" y="7"/>
                  </a:cubicBezTo>
                  <a:cubicBezTo>
                    <a:pt x="1" y="5"/>
                    <a:pt x="3" y="1"/>
                    <a:pt x="6" y="0"/>
                  </a:cubicBezTo>
                  <a:cubicBezTo>
                    <a:pt x="6" y="0"/>
                    <a:pt x="7" y="0"/>
                    <a:pt x="7" y="0"/>
                  </a:cubicBezTo>
                  <a:cubicBezTo>
                    <a:pt x="7" y="1"/>
                    <a:pt x="7" y="1"/>
                    <a:pt x="7" y="1"/>
                  </a:cubicBezTo>
                  <a:cubicBezTo>
                    <a:pt x="5" y="2"/>
                    <a:pt x="2" y="6"/>
                    <a:pt x="2" y="7"/>
                  </a:cubicBezTo>
                  <a:cubicBezTo>
                    <a:pt x="2" y="8"/>
                    <a:pt x="1" y="8"/>
                    <a:pt x="1" y="8"/>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187"/>
            <p:cNvSpPr>
              <a:spLocks/>
            </p:cNvSpPr>
            <p:nvPr/>
          </p:nvSpPr>
          <p:spPr bwMode="auto">
            <a:xfrm>
              <a:off x="6005782" y="5371047"/>
              <a:ext cx="75132" cy="116866"/>
            </a:xfrm>
            <a:custGeom>
              <a:avLst/>
              <a:gdLst>
                <a:gd name="T0" fmla="*/ 1 w 4"/>
                <a:gd name="T1" fmla="*/ 6 h 6"/>
                <a:gd name="T2" fmla="*/ 0 w 4"/>
                <a:gd name="T3" fmla="*/ 6 h 6"/>
                <a:gd name="T4" fmla="*/ 0 w 4"/>
                <a:gd name="T5" fmla="*/ 5 h 6"/>
                <a:gd name="T6" fmla="*/ 3 w 4"/>
                <a:gd name="T7" fmla="*/ 0 h 6"/>
                <a:gd name="T8" fmla="*/ 4 w 4"/>
                <a:gd name="T9" fmla="*/ 0 h 6"/>
                <a:gd name="T10" fmla="*/ 4 w 4"/>
                <a:gd name="T11" fmla="*/ 1 h 6"/>
                <a:gd name="T12" fmla="*/ 2 w 4"/>
                <a:gd name="T13" fmla="*/ 5 h 6"/>
                <a:gd name="T14" fmla="*/ 2 w 4"/>
                <a:gd name="T15" fmla="*/ 6 h 6"/>
                <a:gd name="T16" fmla="*/ 1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1" y="6"/>
                  </a:moveTo>
                  <a:cubicBezTo>
                    <a:pt x="0" y="6"/>
                    <a:pt x="0" y="6"/>
                    <a:pt x="0" y="6"/>
                  </a:cubicBezTo>
                  <a:cubicBezTo>
                    <a:pt x="0" y="5"/>
                    <a:pt x="0" y="5"/>
                    <a:pt x="0" y="5"/>
                  </a:cubicBezTo>
                  <a:cubicBezTo>
                    <a:pt x="0" y="4"/>
                    <a:pt x="2" y="1"/>
                    <a:pt x="3" y="0"/>
                  </a:cubicBezTo>
                  <a:cubicBezTo>
                    <a:pt x="3" y="0"/>
                    <a:pt x="4" y="0"/>
                    <a:pt x="4" y="0"/>
                  </a:cubicBezTo>
                  <a:cubicBezTo>
                    <a:pt x="4" y="0"/>
                    <a:pt x="4" y="1"/>
                    <a:pt x="4" y="1"/>
                  </a:cubicBezTo>
                  <a:cubicBezTo>
                    <a:pt x="3" y="3"/>
                    <a:pt x="2" y="5"/>
                    <a:pt x="2" y="5"/>
                  </a:cubicBezTo>
                  <a:cubicBezTo>
                    <a:pt x="2" y="6"/>
                    <a:pt x="2" y="6"/>
                    <a:pt x="2" y="6"/>
                  </a:cubicBezTo>
                  <a:lnTo>
                    <a:pt x="1" y="6"/>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188"/>
            <p:cNvSpPr>
              <a:spLocks/>
            </p:cNvSpPr>
            <p:nvPr/>
          </p:nvSpPr>
          <p:spPr bwMode="auto">
            <a:xfrm>
              <a:off x="6139343" y="5354351"/>
              <a:ext cx="116866" cy="133561"/>
            </a:xfrm>
            <a:custGeom>
              <a:avLst/>
              <a:gdLst>
                <a:gd name="T0" fmla="*/ 1 w 6"/>
                <a:gd name="T1" fmla="*/ 7 h 7"/>
                <a:gd name="T2" fmla="*/ 1 w 6"/>
                <a:gd name="T3" fmla="*/ 7 h 7"/>
                <a:gd name="T4" fmla="*/ 0 w 6"/>
                <a:gd name="T5" fmla="*/ 6 h 7"/>
                <a:gd name="T6" fmla="*/ 1 w 6"/>
                <a:gd name="T7" fmla="*/ 5 h 7"/>
                <a:gd name="T8" fmla="*/ 5 w 6"/>
                <a:gd name="T9" fmla="*/ 0 h 7"/>
                <a:gd name="T10" fmla="*/ 6 w 6"/>
                <a:gd name="T11" fmla="*/ 0 h 7"/>
                <a:gd name="T12" fmla="*/ 6 w 6"/>
                <a:gd name="T13" fmla="*/ 1 h 7"/>
                <a:gd name="T14" fmla="*/ 3 w 6"/>
                <a:gd name="T15" fmla="*/ 6 h 7"/>
                <a:gd name="T16" fmla="*/ 2 w 6"/>
                <a:gd name="T17" fmla="*/ 7 h 7"/>
                <a:gd name="T18" fmla="*/ 1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1" y="7"/>
                  </a:moveTo>
                  <a:cubicBezTo>
                    <a:pt x="1" y="7"/>
                    <a:pt x="1" y="7"/>
                    <a:pt x="1" y="7"/>
                  </a:cubicBezTo>
                  <a:cubicBezTo>
                    <a:pt x="0" y="7"/>
                    <a:pt x="0" y="7"/>
                    <a:pt x="0" y="6"/>
                  </a:cubicBezTo>
                  <a:cubicBezTo>
                    <a:pt x="1" y="6"/>
                    <a:pt x="1" y="5"/>
                    <a:pt x="1" y="5"/>
                  </a:cubicBezTo>
                  <a:cubicBezTo>
                    <a:pt x="2" y="3"/>
                    <a:pt x="3" y="0"/>
                    <a:pt x="5" y="0"/>
                  </a:cubicBezTo>
                  <a:cubicBezTo>
                    <a:pt x="6" y="0"/>
                    <a:pt x="6" y="0"/>
                    <a:pt x="6" y="0"/>
                  </a:cubicBezTo>
                  <a:cubicBezTo>
                    <a:pt x="6" y="1"/>
                    <a:pt x="6" y="1"/>
                    <a:pt x="6" y="1"/>
                  </a:cubicBezTo>
                  <a:cubicBezTo>
                    <a:pt x="4" y="1"/>
                    <a:pt x="3" y="4"/>
                    <a:pt x="3" y="6"/>
                  </a:cubicBezTo>
                  <a:cubicBezTo>
                    <a:pt x="2" y="6"/>
                    <a:pt x="2" y="7"/>
                    <a:pt x="2" y="7"/>
                  </a:cubicBezTo>
                  <a:lnTo>
                    <a:pt x="1" y="7"/>
                  </a:ln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189"/>
            <p:cNvSpPr>
              <a:spLocks/>
            </p:cNvSpPr>
            <p:nvPr/>
          </p:nvSpPr>
          <p:spPr bwMode="auto">
            <a:xfrm>
              <a:off x="6297952" y="5295920"/>
              <a:ext cx="116866" cy="175302"/>
            </a:xfrm>
            <a:custGeom>
              <a:avLst/>
              <a:gdLst>
                <a:gd name="T0" fmla="*/ 1 w 6"/>
                <a:gd name="T1" fmla="*/ 9 h 9"/>
                <a:gd name="T2" fmla="*/ 1 w 6"/>
                <a:gd name="T3" fmla="*/ 9 h 9"/>
                <a:gd name="T4" fmla="*/ 0 w 6"/>
                <a:gd name="T5" fmla="*/ 8 h 9"/>
                <a:gd name="T6" fmla="*/ 5 w 6"/>
                <a:gd name="T7" fmla="*/ 1 h 9"/>
                <a:gd name="T8" fmla="*/ 6 w 6"/>
                <a:gd name="T9" fmla="*/ 1 h 9"/>
                <a:gd name="T10" fmla="*/ 6 w 6"/>
                <a:gd name="T11" fmla="*/ 2 h 9"/>
                <a:gd name="T12" fmla="*/ 2 w 6"/>
                <a:gd name="T13" fmla="*/ 8 h 9"/>
                <a:gd name="T14" fmla="*/ 1 w 6"/>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1" y="9"/>
                  </a:moveTo>
                  <a:cubicBezTo>
                    <a:pt x="1" y="9"/>
                    <a:pt x="1" y="9"/>
                    <a:pt x="1" y="9"/>
                  </a:cubicBezTo>
                  <a:cubicBezTo>
                    <a:pt x="0" y="9"/>
                    <a:pt x="0" y="9"/>
                    <a:pt x="0" y="8"/>
                  </a:cubicBezTo>
                  <a:cubicBezTo>
                    <a:pt x="1" y="5"/>
                    <a:pt x="3" y="2"/>
                    <a:pt x="5" y="1"/>
                  </a:cubicBezTo>
                  <a:cubicBezTo>
                    <a:pt x="5" y="0"/>
                    <a:pt x="6" y="0"/>
                    <a:pt x="6" y="1"/>
                  </a:cubicBezTo>
                  <a:cubicBezTo>
                    <a:pt x="6" y="1"/>
                    <a:pt x="6" y="2"/>
                    <a:pt x="6" y="2"/>
                  </a:cubicBezTo>
                  <a:cubicBezTo>
                    <a:pt x="4" y="3"/>
                    <a:pt x="2" y="6"/>
                    <a:pt x="2" y="8"/>
                  </a:cubicBezTo>
                  <a:cubicBezTo>
                    <a:pt x="2" y="9"/>
                    <a:pt x="1" y="9"/>
                    <a:pt x="1" y="9"/>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190"/>
            <p:cNvSpPr>
              <a:spLocks/>
            </p:cNvSpPr>
            <p:nvPr/>
          </p:nvSpPr>
          <p:spPr bwMode="auto">
            <a:xfrm>
              <a:off x="6456554" y="5312615"/>
              <a:ext cx="100173" cy="141913"/>
            </a:xfrm>
            <a:custGeom>
              <a:avLst/>
              <a:gdLst>
                <a:gd name="T0" fmla="*/ 1 w 5"/>
                <a:gd name="T1" fmla="*/ 7 h 7"/>
                <a:gd name="T2" fmla="*/ 0 w 5"/>
                <a:gd name="T3" fmla="*/ 7 h 7"/>
                <a:gd name="T4" fmla="*/ 0 w 5"/>
                <a:gd name="T5" fmla="*/ 5 h 7"/>
                <a:gd name="T6" fmla="*/ 3 w 5"/>
                <a:gd name="T7" fmla="*/ 0 h 7"/>
                <a:gd name="T8" fmla="*/ 4 w 5"/>
                <a:gd name="T9" fmla="*/ 0 h 7"/>
                <a:gd name="T10" fmla="*/ 5 w 5"/>
                <a:gd name="T11" fmla="*/ 1 h 7"/>
                <a:gd name="T12" fmla="*/ 1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7"/>
                  </a:moveTo>
                  <a:cubicBezTo>
                    <a:pt x="0" y="7"/>
                    <a:pt x="0" y="7"/>
                    <a:pt x="0" y="7"/>
                  </a:cubicBezTo>
                  <a:cubicBezTo>
                    <a:pt x="0" y="6"/>
                    <a:pt x="0" y="6"/>
                    <a:pt x="0" y="5"/>
                  </a:cubicBezTo>
                  <a:cubicBezTo>
                    <a:pt x="1" y="4"/>
                    <a:pt x="2" y="2"/>
                    <a:pt x="3" y="0"/>
                  </a:cubicBezTo>
                  <a:cubicBezTo>
                    <a:pt x="3" y="0"/>
                    <a:pt x="4" y="0"/>
                    <a:pt x="4" y="0"/>
                  </a:cubicBezTo>
                  <a:cubicBezTo>
                    <a:pt x="5" y="0"/>
                    <a:pt x="5" y="1"/>
                    <a:pt x="5" y="1"/>
                  </a:cubicBezTo>
                  <a:cubicBezTo>
                    <a:pt x="4" y="3"/>
                    <a:pt x="3" y="5"/>
                    <a:pt x="1" y="7"/>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191"/>
            <p:cNvSpPr>
              <a:spLocks/>
            </p:cNvSpPr>
            <p:nvPr/>
          </p:nvSpPr>
          <p:spPr bwMode="auto">
            <a:xfrm>
              <a:off x="6573420" y="5229138"/>
              <a:ext cx="116866" cy="200343"/>
            </a:xfrm>
            <a:custGeom>
              <a:avLst/>
              <a:gdLst>
                <a:gd name="T0" fmla="*/ 1 w 6"/>
                <a:gd name="T1" fmla="*/ 10 h 10"/>
                <a:gd name="T2" fmla="*/ 1 w 6"/>
                <a:gd name="T3" fmla="*/ 10 h 10"/>
                <a:gd name="T4" fmla="*/ 0 w 6"/>
                <a:gd name="T5" fmla="*/ 8 h 10"/>
                <a:gd name="T6" fmla="*/ 2 w 6"/>
                <a:gd name="T7" fmla="*/ 4 h 10"/>
                <a:gd name="T8" fmla="*/ 4 w 6"/>
                <a:gd name="T9" fmla="*/ 1 h 10"/>
                <a:gd name="T10" fmla="*/ 5 w 6"/>
                <a:gd name="T11" fmla="*/ 1 h 10"/>
                <a:gd name="T12" fmla="*/ 5 w 6"/>
                <a:gd name="T13" fmla="*/ 2 h 10"/>
                <a:gd name="T14" fmla="*/ 4 w 6"/>
                <a:gd name="T15" fmla="*/ 5 h 10"/>
                <a:gd name="T16" fmla="*/ 2 w 6"/>
                <a:gd name="T17" fmla="*/ 9 h 10"/>
                <a:gd name="T18" fmla="*/ 1 w 6"/>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1" y="10"/>
                  </a:moveTo>
                  <a:cubicBezTo>
                    <a:pt x="1" y="10"/>
                    <a:pt x="1" y="10"/>
                    <a:pt x="1" y="10"/>
                  </a:cubicBezTo>
                  <a:cubicBezTo>
                    <a:pt x="0" y="9"/>
                    <a:pt x="0" y="9"/>
                    <a:pt x="0" y="8"/>
                  </a:cubicBezTo>
                  <a:cubicBezTo>
                    <a:pt x="1" y="7"/>
                    <a:pt x="1" y="6"/>
                    <a:pt x="2" y="4"/>
                  </a:cubicBezTo>
                  <a:cubicBezTo>
                    <a:pt x="3" y="3"/>
                    <a:pt x="3" y="2"/>
                    <a:pt x="4" y="1"/>
                  </a:cubicBezTo>
                  <a:cubicBezTo>
                    <a:pt x="4" y="1"/>
                    <a:pt x="4" y="0"/>
                    <a:pt x="5" y="1"/>
                  </a:cubicBezTo>
                  <a:cubicBezTo>
                    <a:pt x="5" y="1"/>
                    <a:pt x="6" y="1"/>
                    <a:pt x="5" y="2"/>
                  </a:cubicBezTo>
                  <a:cubicBezTo>
                    <a:pt x="5" y="3"/>
                    <a:pt x="4" y="4"/>
                    <a:pt x="4" y="5"/>
                  </a:cubicBezTo>
                  <a:cubicBezTo>
                    <a:pt x="3" y="6"/>
                    <a:pt x="2" y="8"/>
                    <a:pt x="2" y="9"/>
                  </a:cubicBezTo>
                  <a:cubicBezTo>
                    <a:pt x="2" y="9"/>
                    <a:pt x="2" y="10"/>
                    <a:pt x="1" y="10"/>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192"/>
            <p:cNvSpPr>
              <a:spLocks/>
            </p:cNvSpPr>
            <p:nvPr/>
          </p:nvSpPr>
          <p:spPr bwMode="auto">
            <a:xfrm>
              <a:off x="6757067" y="5195749"/>
              <a:ext cx="75132" cy="175302"/>
            </a:xfrm>
            <a:custGeom>
              <a:avLst/>
              <a:gdLst>
                <a:gd name="T0" fmla="*/ 1 w 4"/>
                <a:gd name="T1" fmla="*/ 9 h 9"/>
                <a:gd name="T2" fmla="*/ 0 w 4"/>
                <a:gd name="T3" fmla="*/ 8 h 9"/>
                <a:gd name="T4" fmla="*/ 1 w 4"/>
                <a:gd name="T5" fmla="*/ 3 h 9"/>
                <a:gd name="T6" fmla="*/ 2 w 4"/>
                <a:gd name="T7" fmla="*/ 1 h 9"/>
                <a:gd name="T8" fmla="*/ 3 w 4"/>
                <a:gd name="T9" fmla="*/ 0 h 9"/>
                <a:gd name="T10" fmla="*/ 4 w 4"/>
                <a:gd name="T11" fmla="*/ 1 h 9"/>
                <a:gd name="T12" fmla="*/ 3 w 4"/>
                <a:gd name="T13" fmla="*/ 3 h 9"/>
                <a:gd name="T14" fmla="*/ 2 w 4"/>
                <a:gd name="T15" fmla="*/ 8 h 9"/>
                <a:gd name="T16" fmla="*/ 1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1" y="9"/>
                  </a:moveTo>
                  <a:cubicBezTo>
                    <a:pt x="0" y="9"/>
                    <a:pt x="0" y="9"/>
                    <a:pt x="0" y="8"/>
                  </a:cubicBezTo>
                  <a:cubicBezTo>
                    <a:pt x="0" y="6"/>
                    <a:pt x="1" y="4"/>
                    <a:pt x="1" y="3"/>
                  </a:cubicBezTo>
                  <a:cubicBezTo>
                    <a:pt x="2" y="2"/>
                    <a:pt x="2" y="1"/>
                    <a:pt x="2" y="1"/>
                  </a:cubicBezTo>
                  <a:cubicBezTo>
                    <a:pt x="2" y="0"/>
                    <a:pt x="3" y="0"/>
                    <a:pt x="3" y="0"/>
                  </a:cubicBezTo>
                  <a:cubicBezTo>
                    <a:pt x="4" y="0"/>
                    <a:pt x="4" y="1"/>
                    <a:pt x="4" y="1"/>
                  </a:cubicBezTo>
                  <a:cubicBezTo>
                    <a:pt x="4" y="2"/>
                    <a:pt x="3" y="3"/>
                    <a:pt x="3" y="3"/>
                  </a:cubicBezTo>
                  <a:cubicBezTo>
                    <a:pt x="2" y="5"/>
                    <a:pt x="2" y="7"/>
                    <a:pt x="2" y="8"/>
                  </a:cubicBezTo>
                  <a:cubicBezTo>
                    <a:pt x="2" y="9"/>
                    <a:pt x="1" y="9"/>
                    <a:pt x="1" y="9"/>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193"/>
            <p:cNvSpPr>
              <a:spLocks/>
            </p:cNvSpPr>
            <p:nvPr/>
          </p:nvSpPr>
          <p:spPr bwMode="auto">
            <a:xfrm>
              <a:off x="6873933" y="5112272"/>
              <a:ext cx="100173" cy="200343"/>
            </a:xfrm>
            <a:custGeom>
              <a:avLst/>
              <a:gdLst>
                <a:gd name="T0" fmla="*/ 1 w 5"/>
                <a:gd name="T1" fmla="*/ 10 h 10"/>
                <a:gd name="T2" fmla="*/ 1 w 5"/>
                <a:gd name="T3" fmla="*/ 10 h 10"/>
                <a:gd name="T4" fmla="*/ 0 w 5"/>
                <a:gd name="T5" fmla="*/ 8 h 10"/>
                <a:gd name="T6" fmla="*/ 3 w 5"/>
                <a:gd name="T7" fmla="*/ 1 h 10"/>
                <a:gd name="T8" fmla="*/ 4 w 5"/>
                <a:gd name="T9" fmla="*/ 1 h 10"/>
                <a:gd name="T10" fmla="*/ 5 w 5"/>
                <a:gd name="T11" fmla="*/ 2 h 10"/>
                <a:gd name="T12" fmla="*/ 2 w 5"/>
                <a:gd name="T13" fmla="*/ 9 h 10"/>
                <a:gd name="T14" fmla="*/ 1 w 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1" y="10"/>
                  </a:moveTo>
                  <a:cubicBezTo>
                    <a:pt x="1" y="10"/>
                    <a:pt x="1" y="10"/>
                    <a:pt x="1" y="10"/>
                  </a:cubicBezTo>
                  <a:cubicBezTo>
                    <a:pt x="0" y="9"/>
                    <a:pt x="0" y="9"/>
                    <a:pt x="0" y="8"/>
                  </a:cubicBezTo>
                  <a:cubicBezTo>
                    <a:pt x="0" y="7"/>
                    <a:pt x="2" y="3"/>
                    <a:pt x="3" y="1"/>
                  </a:cubicBezTo>
                  <a:cubicBezTo>
                    <a:pt x="3" y="1"/>
                    <a:pt x="4" y="0"/>
                    <a:pt x="4" y="1"/>
                  </a:cubicBezTo>
                  <a:cubicBezTo>
                    <a:pt x="5" y="1"/>
                    <a:pt x="5" y="1"/>
                    <a:pt x="5" y="2"/>
                  </a:cubicBezTo>
                  <a:cubicBezTo>
                    <a:pt x="4" y="4"/>
                    <a:pt x="2" y="8"/>
                    <a:pt x="2" y="9"/>
                  </a:cubicBezTo>
                  <a:cubicBezTo>
                    <a:pt x="2" y="9"/>
                    <a:pt x="1" y="10"/>
                    <a:pt x="1" y="10"/>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194"/>
            <p:cNvSpPr>
              <a:spLocks/>
            </p:cNvSpPr>
            <p:nvPr/>
          </p:nvSpPr>
          <p:spPr bwMode="auto">
            <a:xfrm>
              <a:off x="6990801" y="5053836"/>
              <a:ext cx="100173" cy="200343"/>
            </a:xfrm>
            <a:custGeom>
              <a:avLst/>
              <a:gdLst>
                <a:gd name="T0" fmla="*/ 1 w 5"/>
                <a:gd name="T1" fmla="*/ 10 h 10"/>
                <a:gd name="T2" fmla="*/ 1 w 5"/>
                <a:gd name="T3" fmla="*/ 10 h 10"/>
                <a:gd name="T4" fmla="*/ 0 w 5"/>
                <a:gd name="T5" fmla="*/ 9 h 10"/>
                <a:gd name="T6" fmla="*/ 2 w 5"/>
                <a:gd name="T7" fmla="*/ 4 h 10"/>
                <a:gd name="T8" fmla="*/ 3 w 5"/>
                <a:gd name="T9" fmla="*/ 1 h 10"/>
                <a:gd name="T10" fmla="*/ 4 w 5"/>
                <a:gd name="T11" fmla="*/ 0 h 10"/>
                <a:gd name="T12" fmla="*/ 5 w 5"/>
                <a:gd name="T13" fmla="*/ 1 h 10"/>
                <a:gd name="T14" fmla="*/ 4 w 5"/>
                <a:gd name="T15" fmla="*/ 4 h 10"/>
                <a:gd name="T16" fmla="*/ 2 w 5"/>
                <a:gd name="T17" fmla="*/ 9 h 10"/>
                <a:gd name="T18" fmla="*/ 1 w 5"/>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1" y="10"/>
                  </a:moveTo>
                  <a:cubicBezTo>
                    <a:pt x="1" y="10"/>
                    <a:pt x="1" y="10"/>
                    <a:pt x="1" y="10"/>
                  </a:cubicBezTo>
                  <a:cubicBezTo>
                    <a:pt x="1" y="10"/>
                    <a:pt x="0" y="9"/>
                    <a:pt x="0" y="9"/>
                  </a:cubicBezTo>
                  <a:cubicBezTo>
                    <a:pt x="1" y="7"/>
                    <a:pt x="1" y="5"/>
                    <a:pt x="2" y="4"/>
                  </a:cubicBezTo>
                  <a:cubicBezTo>
                    <a:pt x="2" y="3"/>
                    <a:pt x="3" y="2"/>
                    <a:pt x="3" y="1"/>
                  </a:cubicBezTo>
                  <a:cubicBezTo>
                    <a:pt x="3" y="0"/>
                    <a:pt x="4" y="0"/>
                    <a:pt x="4" y="0"/>
                  </a:cubicBezTo>
                  <a:cubicBezTo>
                    <a:pt x="5" y="0"/>
                    <a:pt x="5" y="1"/>
                    <a:pt x="5" y="1"/>
                  </a:cubicBezTo>
                  <a:cubicBezTo>
                    <a:pt x="4" y="2"/>
                    <a:pt x="4" y="3"/>
                    <a:pt x="4" y="4"/>
                  </a:cubicBezTo>
                  <a:cubicBezTo>
                    <a:pt x="3" y="6"/>
                    <a:pt x="2" y="8"/>
                    <a:pt x="2" y="9"/>
                  </a:cubicBezTo>
                  <a:cubicBezTo>
                    <a:pt x="2" y="10"/>
                    <a:pt x="2" y="10"/>
                    <a:pt x="1" y="10"/>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195"/>
            <p:cNvSpPr>
              <a:spLocks/>
            </p:cNvSpPr>
            <p:nvPr/>
          </p:nvSpPr>
          <p:spPr bwMode="auto">
            <a:xfrm>
              <a:off x="7149408" y="4953666"/>
              <a:ext cx="41741" cy="183647"/>
            </a:xfrm>
            <a:custGeom>
              <a:avLst/>
              <a:gdLst>
                <a:gd name="T0" fmla="*/ 1 w 2"/>
                <a:gd name="T1" fmla="*/ 9 h 9"/>
                <a:gd name="T2" fmla="*/ 0 w 2"/>
                <a:gd name="T3" fmla="*/ 8 h 9"/>
                <a:gd name="T4" fmla="*/ 0 w 2"/>
                <a:gd name="T5" fmla="*/ 5 h 9"/>
                <a:gd name="T6" fmla="*/ 1 w 2"/>
                <a:gd name="T7" fmla="*/ 1 h 9"/>
                <a:gd name="T8" fmla="*/ 1 w 2"/>
                <a:gd name="T9" fmla="*/ 0 h 9"/>
                <a:gd name="T10" fmla="*/ 2 w 2"/>
                <a:gd name="T11" fmla="*/ 1 h 9"/>
                <a:gd name="T12" fmla="*/ 2 w 2"/>
                <a:gd name="T13" fmla="*/ 5 h 9"/>
                <a:gd name="T14" fmla="*/ 1 w 2"/>
                <a:gd name="T15" fmla="*/ 8 h 9"/>
                <a:gd name="T16" fmla="*/ 1 w 2"/>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
                  <a:moveTo>
                    <a:pt x="1" y="9"/>
                  </a:moveTo>
                  <a:cubicBezTo>
                    <a:pt x="0" y="9"/>
                    <a:pt x="0" y="9"/>
                    <a:pt x="0" y="8"/>
                  </a:cubicBezTo>
                  <a:cubicBezTo>
                    <a:pt x="0" y="7"/>
                    <a:pt x="0" y="6"/>
                    <a:pt x="0" y="5"/>
                  </a:cubicBezTo>
                  <a:cubicBezTo>
                    <a:pt x="0" y="3"/>
                    <a:pt x="1" y="2"/>
                    <a:pt x="1" y="1"/>
                  </a:cubicBezTo>
                  <a:cubicBezTo>
                    <a:pt x="0" y="0"/>
                    <a:pt x="1" y="0"/>
                    <a:pt x="1" y="0"/>
                  </a:cubicBezTo>
                  <a:cubicBezTo>
                    <a:pt x="2" y="0"/>
                    <a:pt x="2" y="0"/>
                    <a:pt x="2" y="1"/>
                  </a:cubicBezTo>
                  <a:cubicBezTo>
                    <a:pt x="2" y="2"/>
                    <a:pt x="2" y="4"/>
                    <a:pt x="2" y="5"/>
                  </a:cubicBezTo>
                  <a:cubicBezTo>
                    <a:pt x="2" y="6"/>
                    <a:pt x="1" y="7"/>
                    <a:pt x="1" y="8"/>
                  </a:cubicBezTo>
                  <a:cubicBezTo>
                    <a:pt x="1" y="9"/>
                    <a:pt x="1" y="9"/>
                    <a:pt x="1" y="9"/>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196"/>
            <p:cNvSpPr>
              <a:spLocks/>
            </p:cNvSpPr>
            <p:nvPr/>
          </p:nvSpPr>
          <p:spPr bwMode="auto">
            <a:xfrm>
              <a:off x="7207840" y="4795064"/>
              <a:ext cx="100173" cy="283820"/>
            </a:xfrm>
            <a:custGeom>
              <a:avLst/>
              <a:gdLst>
                <a:gd name="T0" fmla="*/ 1 w 5"/>
                <a:gd name="T1" fmla="*/ 14 h 14"/>
                <a:gd name="T2" fmla="*/ 1 w 5"/>
                <a:gd name="T3" fmla="*/ 13 h 14"/>
                <a:gd name="T4" fmla="*/ 2 w 5"/>
                <a:gd name="T5" fmla="*/ 6 h 14"/>
                <a:gd name="T6" fmla="*/ 3 w 5"/>
                <a:gd name="T7" fmla="*/ 1 h 14"/>
                <a:gd name="T8" fmla="*/ 4 w 5"/>
                <a:gd name="T9" fmla="*/ 1 h 14"/>
                <a:gd name="T10" fmla="*/ 5 w 5"/>
                <a:gd name="T11" fmla="*/ 2 h 14"/>
                <a:gd name="T12" fmla="*/ 4 w 5"/>
                <a:gd name="T13" fmla="*/ 7 h 14"/>
                <a:gd name="T14" fmla="*/ 2 w 5"/>
                <a:gd name="T15" fmla="*/ 14 h 14"/>
                <a:gd name="T16" fmla="*/ 1 w 5"/>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1" y="14"/>
                  </a:moveTo>
                  <a:cubicBezTo>
                    <a:pt x="1" y="14"/>
                    <a:pt x="0" y="14"/>
                    <a:pt x="1" y="13"/>
                  </a:cubicBezTo>
                  <a:cubicBezTo>
                    <a:pt x="1" y="11"/>
                    <a:pt x="1" y="9"/>
                    <a:pt x="2" y="6"/>
                  </a:cubicBezTo>
                  <a:cubicBezTo>
                    <a:pt x="2" y="5"/>
                    <a:pt x="3" y="3"/>
                    <a:pt x="3" y="1"/>
                  </a:cubicBezTo>
                  <a:cubicBezTo>
                    <a:pt x="3" y="1"/>
                    <a:pt x="4" y="0"/>
                    <a:pt x="4" y="1"/>
                  </a:cubicBezTo>
                  <a:cubicBezTo>
                    <a:pt x="5" y="1"/>
                    <a:pt x="5" y="1"/>
                    <a:pt x="5" y="2"/>
                  </a:cubicBezTo>
                  <a:cubicBezTo>
                    <a:pt x="5" y="3"/>
                    <a:pt x="4" y="5"/>
                    <a:pt x="4" y="7"/>
                  </a:cubicBezTo>
                  <a:cubicBezTo>
                    <a:pt x="3" y="9"/>
                    <a:pt x="3" y="11"/>
                    <a:pt x="2" y="14"/>
                  </a:cubicBezTo>
                  <a:cubicBezTo>
                    <a:pt x="2" y="14"/>
                    <a:pt x="2" y="14"/>
                    <a:pt x="1" y="14"/>
                  </a:cubicBezTo>
                  <a:close/>
                </a:path>
              </a:pathLst>
            </a:custGeom>
            <a:solidFill>
              <a:srgbClr val="7777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 name="组合 43"/>
          <p:cNvGrpSpPr>
            <a:grpSpLocks/>
          </p:cNvGrpSpPr>
          <p:nvPr/>
        </p:nvGrpSpPr>
        <p:grpSpPr bwMode="auto">
          <a:xfrm>
            <a:off x="8184232" y="1497974"/>
            <a:ext cx="3960440" cy="922914"/>
            <a:chOff x="344487" y="1261516"/>
            <a:chExt cx="2219738" cy="690783"/>
          </a:xfrm>
        </p:grpSpPr>
        <p:sp>
          <p:nvSpPr>
            <p:cNvPr id="88" name="TextBox 19"/>
            <p:cNvSpPr>
              <a:spLocks noChangeArrowheads="1"/>
            </p:cNvSpPr>
            <p:nvPr/>
          </p:nvSpPr>
          <p:spPr bwMode="auto">
            <a:xfrm>
              <a:off x="344487" y="1514606"/>
              <a:ext cx="2073282" cy="437693"/>
            </a:xfrm>
            <a:prstGeom prst="rect">
              <a:avLst/>
            </a:prstGeom>
            <a:noFill/>
            <a:ln w="9525">
              <a:noFill/>
              <a:miter lim="800000"/>
            </a:ln>
          </p:spPr>
          <p:txBody>
            <a:bodyPr wrap="square">
              <a:spAutoFit/>
            </a:bodyPr>
            <a:lstStyle/>
            <a:p>
              <a:pPr defTabSz="914400" fontAlgn="base">
                <a:spcBef>
                  <a:spcPct val="0"/>
                </a:spcBef>
                <a:spcAft>
                  <a:spcPct val="0"/>
                </a:spcAft>
              </a:pPr>
              <a:r>
                <a:rPr lang="zh-CN" altLang="en-US" sz="1600" dirty="0" smtClean="0">
                  <a:solidFill>
                    <a:srgbClr val="595959"/>
                  </a:solidFill>
                  <a:cs typeface="+mn-ea"/>
                </a:rPr>
                <a:t>高度重视投诉和举报事项，妥善处理办学过程中出现的各类问题。</a:t>
              </a:r>
              <a:endParaRPr lang="zh-CN" altLang="en-US" sz="1600" dirty="0">
                <a:solidFill>
                  <a:srgbClr val="595959"/>
                </a:solidFill>
                <a:ea typeface="方正静蕾简体"/>
                <a:cs typeface="+mn-ea"/>
                <a:sym typeface="+mn-lt"/>
              </a:endParaRPr>
            </a:p>
          </p:txBody>
        </p:sp>
        <p:sp>
          <p:nvSpPr>
            <p:cNvPr id="89" name="矩形 42"/>
            <p:cNvSpPr>
              <a:spLocks noChangeArrowheads="1"/>
            </p:cNvSpPr>
            <p:nvPr/>
          </p:nvSpPr>
          <p:spPr bwMode="auto">
            <a:xfrm>
              <a:off x="344487" y="1261516"/>
              <a:ext cx="2219738" cy="29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zh-CN" altLang="en-US" sz="2000" b="1" dirty="0" smtClean="0">
                  <a:solidFill>
                    <a:srgbClr val="595959"/>
                  </a:solidFill>
                  <a:cs typeface="+mn-ea"/>
                  <a:sym typeface="+mn-lt"/>
                </a:rPr>
                <a:t>安全管理制度和应急预警</a:t>
              </a:r>
              <a:r>
                <a:rPr lang="zh-CN" altLang="en-US" sz="2000" b="1" dirty="0" smtClean="0">
                  <a:solidFill>
                    <a:srgbClr val="595959"/>
                  </a:solidFill>
                  <a:cs typeface="+mn-ea"/>
                  <a:sym typeface="+mn-lt"/>
                </a:rPr>
                <a:t>处理</a:t>
              </a:r>
              <a:endParaRPr lang="zh-CN" altLang="en-US" sz="2000" b="1" dirty="0">
                <a:solidFill>
                  <a:srgbClr val="595959"/>
                </a:solidFill>
                <a:cs typeface="+mn-ea"/>
                <a:sym typeface="+mn-lt"/>
              </a:endParaRPr>
            </a:p>
          </p:txBody>
        </p:sp>
      </p:grpSp>
      <p:grpSp>
        <p:nvGrpSpPr>
          <p:cNvPr id="4" name="组合 43"/>
          <p:cNvGrpSpPr>
            <a:grpSpLocks/>
          </p:cNvGrpSpPr>
          <p:nvPr/>
        </p:nvGrpSpPr>
        <p:grpSpPr bwMode="auto">
          <a:xfrm>
            <a:off x="8334772" y="2631521"/>
            <a:ext cx="3039176" cy="1415356"/>
            <a:chOff x="344487" y="1261515"/>
            <a:chExt cx="2073282" cy="1059365"/>
          </a:xfrm>
        </p:grpSpPr>
        <p:sp>
          <p:nvSpPr>
            <p:cNvPr id="91" name="TextBox 19"/>
            <p:cNvSpPr>
              <a:spLocks noChangeArrowheads="1"/>
            </p:cNvSpPr>
            <p:nvPr/>
          </p:nvSpPr>
          <p:spPr bwMode="auto">
            <a:xfrm>
              <a:off x="344487" y="1514604"/>
              <a:ext cx="2073282" cy="806276"/>
            </a:xfrm>
            <a:prstGeom prst="rect">
              <a:avLst/>
            </a:prstGeom>
            <a:noFill/>
            <a:ln w="9525">
              <a:noFill/>
              <a:miter lim="800000"/>
            </a:ln>
          </p:spPr>
          <p:txBody>
            <a:bodyPr wrap="square">
              <a:spAutoFit/>
            </a:bodyPr>
            <a:lstStyle/>
            <a:p>
              <a:pPr defTabSz="914400" fontAlgn="base">
                <a:spcBef>
                  <a:spcPct val="0"/>
                </a:spcBef>
                <a:spcAft>
                  <a:spcPct val="0"/>
                </a:spcAft>
              </a:pPr>
              <a:r>
                <a:rPr lang="zh-CN" altLang="en-US" sz="1600" dirty="0" smtClean="0">
                  <a:solidFill>
                    <a:srgbClr val="595959"/>
                  </a:solidFill>
                  <a:cs typeface="+mn-ea"/>
                </a:rPr>
                <a:t>学校成立北京大学继续教育督导组，代表学校检查、督导、评估继续教育办学质量。高度重视学员反馈意见，认真分析评估结果，</a:t>
              </a:r>
              <a:endParaRPr lang="zh-CN" altLang="en-US" sz="1600" dirty="0">
                <a:solidFill>
                  <a:srgbClr val="595959"/>
                </a:solidFill>
                <a:cs typeface="+mn-ea"/>
                <a:sym typeface="+mn-lt"/>
              </a:endParaRPr>
            </a:p>
          </p:txBody>
        </p:sp>
        <p:sp>
          <p:nvSpPr>
            <p:cNvPr id="92" name="矩形 42"/>
            <p:cNvSpPr>
              <a:spLocks noChangeArrowheads="1"/>
            </p:cNvSpPr>
            <p:nvPr/>
          </p:nvSpPr>
          <p:spPr bwMode="auto">
            <a:xfrm>
              <a:off x="344487" y="1261515"/>
              <a:ext cx="1710524" cy="29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zh-CN" altLang="en-US" sz="2000" b="1" dirty="0" smtClean="0">
                  <a:solidFill>
                    <a:srgbClr val="595959"/>
                  </a:solidFill>
                  <a:cs typeface="+mn-ea"/>
                  <a:sym typeface="+mn-lt"/>
                </a:rPr>
                <a:t>督导制度和学员反馈</a:t>
              </a:r>
              <a:endParaRPr lang="zh-CN" altLang="en-US" sz="2000" b="1" dirty="0">
                <a:solidFill>
                  <a:srgbClr val="595959"/>
                </a:solidFill>
                <a:cs typeface="+mn-ea"/>
                <a:sym typeface="+mn-lt"/>
              </a:endParaRPr>
            </a:p>
          </p:txBody>
        </p:sp>
      </p:grpSp>
      <p:grpSp>
        <p:nvGrpSpPr>
          <p:cNvPr id="5" name="组合 43"/>
          <p:cNvGrpSpPr>
            <a:grpSpLocks/>
          </p:cNvGrpSpPr>
          <p:nvPr/>
        </p:nvGrpSpPr>
        <p:grpSpPr bwMode="auto">
          <a:xfrm>
            <a:off x="7993166" y="4348099"/>
            <a:ext cx="3039176" cy="1661575"/>
            <a:chOff x="344487" y="1261515"/>
            <a:chExt cx="2073282" cy="1243655"/>
          </a:xfrm>
        </p:grpSpPr>
        <p:sp>
          <p:nvSpPr>
            <p:cNvPr id="94" name="TextBox 19"/>
            <p:cNvSpPr>
              <a:spLocks noChangeArrowheads="1"/>
            </p:cNvSpPr>
            <p:nvPr/>
          </p:nvSpPr>
          <p:spPr bwMode="auto">
            <a:xfrm>
              <a:off x="344487" y="1514603"/>
              <a:ext cx="2073282" cy="990567"/>
            </a:xfrm>
            <a:prstGeom prst="rect">
              <a:avLst/>
            </a:prstGeom>
            <a:noFill/>
            <a:ln w="9525">
              <a:noFill/>
              <a:miter lim="800000"/>
            </a:ln>
          </p:spPr>
          <p:txBody>
            <a:bodyPr wrap="square">
              <a:spAutoFit/>
            </a:bodyPr>
            <a:lstStyle/>
            <a:p>
              <a:pPr defTabSz="914400" fontAlgn="base">
                <a:spcBef>
                  <a:spcPct val="0"/>
                </a:spcBef>
                <a:spcAft>
                  <a:spcPct val="0"/>
                </a:spcAft>
              </a:pPr>
              <a:r>
                <a:rPr lang="zh-CN" altLang="en-US" sz="1600" dirty="0" smtClean="0">
                  <a:solidFill>
                    <a:srgbClr val="595959"/>
                  </a:solidFill>
                  <a:cs typeface="+mn-ea"/>
                </a:rPr>
                <a:t>在项目开班前，办学单位应将学员信息和执行课表报继续教育部备案。未能按计划时间开班或结业的，应及时办理延期或停办手续。</a:t>
              </a:r>
              <a:endParaRPr lang="zh-CN" altLang="en-US" sz="1600" dirty="0">
                <a:solidFill>
                  <a:srgbClr val="595959"/>
                </a:solidFill>
                <a:cs typeface="+mn-ea"/>
                <a:sym typeface="+mn-lt"/>
              </a:endParaRPr>
            </a:p>
          </p:txBody>
        </p:sp>
        <p:sp>
          <p:nvSpPr>
            <p:cNvPr id="95" name="矩形 42"/>
            <p:cNvSpPr>
              <a:spLocks noChangeArrowheads="1"/>
            </p:cNvSpPr>
            <p:nvPr/>
          </p:nvSpPr>
          <p:spPr bwMode="auto">
            <a:xfrm>
              <a:off x="344487" y="1261515"/>
              <a:ext cx="1534463" cy="29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zh-CN" altLang="en-US" sz="2000" b="1" dirty="0" smtClean="0">
                  <a:solidFill>
                    <a:srgbClr val="595959"/>
                  </a:solidFill>
                  <a:cs typeface="+mn-ea"/>
                  <a:sym typeface="+mn-lt"/>
                </a:rPr>
                <a:t>项目执行过程管理</a:t>
              </a:r>
              <a:endParaRPr lang="zh-CN" altLang="en-US" sz="2000" b="1" dirty="0">
                <a:solidFill>
                  <a:srgbClr val="595959"/>
                </a:solidFill>
                <a:cs typeface="+mn-ea"/>
                <a:sym typeface="+mn-lt"/>
              </a:endParaRPr>
            </a:p>
          </p:txBody>
        </p:sp>
      </p:grpSp>
      <p:grpSp>
        <p:nvGrpSpPr>
          <p:cNvPr id="6" name="组合 43"/>
          <p:cNvGrpSpPr>
            <a:grpSpLocks/>
          </p:cNvGrpSpPr>
          <p:nvPr/>
        </p:nvGrpSpPr>
        <p:grpSpPr bwMode="auto">
          <a:xfrm>
            <a:off x="623392" y="1484784"/>
            <a:ext cx="3312368" cy="1683480"/>
            <a:chOff x="344487" y="1261515"/>
            <a:chExt cx="2073282" cy="1517459"/>
          </a:xfrm>
        </p:grpSpPr>
        <p:sp>
          <p:nvSpPr>
            <p:cNvPr id="97" name="TextBox 19"/>
            <p:cNvSpPr>
              <a:spLocks noChangeArrowheads="1"/>
            </p:cNvSpPr>
            <p:nvPr/>
          </p:nvSpPr>
          <p:spPr bwMode="auto">
            <a:xfrm>
              <a:off x="344487" y="1586049"/>
              <a:ext cx="2073282" cy="1192925"/>
            </a:xfrm>
            <a:prstGeom prst="rect">
              <a:avLst/>
            </a:prstGeom>
            <a:noFill/>
            <a:ln w="9525">
              <a:noFill/>
              <a:miter lim="800000"/>
            </a:ln>
          </p:spPr>
          <p:txBody>
            <a:bodyPr wrap="square">
              <a:spAutoFit/>
            </a:bodyPr>
            <a:lstStyle/>
            <a:p>
              <a:pPr defTabSz="914400" fontAlgn="base">
                <a:spcBef>
                  <a:spcPct val="0"/>
                </a:spcBef>
                <a:spcAft>
                  <a:spcPct val="0"/>
                </a:spcAft>
              </a:pPr>
              <a:r>
                <a:rPr lang="zh-CN" altLang="en-US" sz="1600" dirty="0" smtClean="0">
                  <a:solidFill>
                    <a:srgbClr val="595959"/>
                  </a:solidFill>
                  <a:cs typeface="+mn-ea"/>
                </a:rPr>
                <a:t>校内教师人数或其所授课时数，原则上应占到授课教师总人数或总课时数的</a:t>
              </a:r>
              <a:r>
                <a:rPr lang="en-US" altLang="zh-CN" sz="1600" b="1" dirty="0" smtClean="0">
                  <a:solidFill>
                    <a:srgbClr val="FF0000"/>
                  </a:solidFill>
                  <a:cs typeface="+mn-ea"/>
                </a:rPr>
                <a:t>30%</a:t>
              </a:r>
              <a:r>
                <a:rPr lang="zh-CN" altLang="en-US" sz="1600" b="1" dirty="0" smtClean="0">
                  <a:solidFill>
                    <a:srgbClr val="FF0000"/>
                  </a:solidFill>
                  <a:cs typeface="+mn-ea"/>
                </a:rPr>
                <a:t>以上</a:t>
              </a:r>
              <a:r>
                <a:rPr lang="zh-CN" altLang="en-US" sz="1600" dirty="0" smtClean="0">
                  <a:solidFill>
                    <a:srgbClr val="595959"/>
                  </a:solidFill>
                  <a:cs typeface="+mn-ea"/>
                </a:rPr>
                <a:t>，其中办学单位（继续教育学院除外）的授课教师人数或其所授课时数应占</a:t>
              </a:r>
              <a:r>
                <a:rPr lang="en-US" altLang="zh-CN" sz="1600" b="1" dirty="0" smtClean="0">
                  <a:solidFill>
                    <a:srgbClr val="FF0000"/>
                  </a:solidFill>
                  <a:cs typeface="+mn-ea"/>
                </a:rPr>
                <a:t>10%</a:t>
              </a:r>
              <a:r>
                <a:rPr lang="zh-CN" altLang="en-US" sz="1600" b="1" dirty="0" smtClean="0">
                  <a:solidFill>
                    <a:srgbClr val="FF0000"/>
                  </a:solidFill>
                  <a:cs typeface="+mn-ea"/>
                </a:rPr>
                <a:t>以上</a:t>
              </a:r>
              <a:r>
                <a:rPr lang="zh-CN" altLang="en-US" sz="1600" dirty="0" smtClean="0">
                  <a:solidFill>
                    <a:srgbClr val="FF0000"/>
                  </a:solidFill>
                  <a:cs typeface="+mn-ea"/>
                </a:rPr>
                <a:t>。</a:t>
              </a:r>
              <a:endParaRPr lang="zh-CN" altLang="en-US" sz="1600" dirty="0">
                <a:solidFill>
                  <a:srgbClr val="FF0000"/>
                </a:solidFill>
                <a:ea typeface="方正静蕾简体"/>
                <a:cs typeface="+mn-ea"/>
                <a:sym typeface="+mn-lt"/>
              </a:endParaRPr>
            </a:p>
          </p:txBody>
        </p:sp>
        <p:sp>
          <p:nvSpPr>
            <p:cNvPr id="98" name="矩形 42"/>
            <p:cNvSpPr>
              <a:spLocks noChangeArrowheads="1"/>
            </p:cNvSpPr>
            <p:nvPr/>
          </p:nvSpPr>
          <p:spPr bwMode="auto">
            <a:xfrm>
              <a:off x="344487" y="1261515"/>
              <a:ext cx="1569447" cy="360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zh-CN" altLang="en-US" sz="2000" b="1" dirty="0" smtClean="0">
                  <a:solidFill>
                    <a:srgbClr val="595959"/>
                  </a:solidFill>
                  <a:ea typeface="方正静蕾简体"/>
                  <a:cs typeface="+mn-ea"/>
                  <a:sym typeface="+mn-lt"/>
                </a:rPr>
                <a:t>授课教师和课程设置</a:t>
              </a:r>
              <a:endParaRPr lang="zh-CN" altLang="en-US" sz="2000" b="1" dirty="0">
                <a:solidFill>
                  <a:srgbClr val="595959"/>
                </a:solidFill>
                <a:ea typeface="方正静蕾简体"/>
                <a:cs typeface="+mn-ea"/>
                <a:sym typeface="+mn-lt"/>
              </a:endParaRPr>
            </a:p>
          </p:txBody>
        </p:sp>
      </p:grpSp>
      <p:grpSp>
        <p:nvGrpSpPr>
          <p:cNvPr id="7" name="组合 43"/>
          <p:cNvGrpSpPr>
            <a:grpSpLocks/>
          </p:cNvGrpSpPr>
          <p:nvPr/>
        </p:nvGrpSpPr>
        <p:grpSpPr bwMode="auto">
          <a:xfrm>
            <a:off x="479376" y="3240203"/>
            <a:ext cx="3111184" cy="1169136"/>
            <a:chOff x="53662" y="1261515"/>
            <a:chExt cx="2122405" cy="875075"/>
          </a:xfrm>
        </p:grpSpPr>
        <p:sp>
          <p:nvSpPr>
            <p:cNvPr id="100" name="TextBox 19"/>
            <p:cNvSpPr>
              <a:spLocks noChangeArrowheads="1"/>
            </p:cNvSpPr>
            <p:nvPr/>
          </p:nvSpPr>
          <p:spPr bwMode="auto">
            <a:xfrm>
              <a:off x="102785" y="1514605"/>
              <a:ext cx="2073282" cy="621985"/>
            </a:xfrm>
            <a:prstGeom prst="rect">
              <a:avLst/>
            </a:prstGeom>
            <a:noFill/>
            <a:ln w="9525">
              <a:noFill/>
              <a:miter lim="800000"/>
            </a:ln>
          </p:spPr>
          <p:txBody>
            <a:bodyPr wrap="square">
              <a:spAutoFit/>
            </a:bodyPr>
            <a:lstStyle/>
            <a:p>
              <a:pPr defTabSz="914400" fontAlgn="base">
                <a:spcBef>
                  <a:spcPct val="0"/>
                </a:spcBef>
                <a:spcAft>
                  <a:spcPct val="0"/>
                </a:spcAft>
              </a:pPr>
              <a:r>
                <a:rPr lang="zh-CN" altLang="en-US" sz="1600" dirty="0" smtClean="0">
                  <a:solidFill>
                    <a:srgbClr val="595959"/>
                  </a:solidFill>
                  <a:cs typeface="+mn-ea"/>
                </a:rPr>
                <a:t>意识形态工作责任制</a:t>
              </a:r>
              <a:endParaRPr lang="en-US" altLang="zh-CN" sz="1600" dirty="0" smtClean="0">
                <a:solidFill>
                  <a:srgbClr val="595959"/>
                </a:solidFill>
                <a:cs typeface="+mn-ea"/>
              </a:endParaRPr>
            </a:p>
            <a:p>
              <a:pPr defTabSz="914400" fontAlgn="base">
                <a:spcBef>
                  <a:spcPct val="0"/>
                </a:spcBef>
                <a:spcAft>
                  <a:spcPct val="0"/>
                </a:spcAft>
              </a:pPr>
              <a:r>
                <a:rPr lang="zh-CN" altLang="en-US" sz="1600" dirty="0" smtClean="0">
                  <a:solidFill>
                    <a:srgbClr val="595959"/>
                  </a:solidFill>
                  <a:cs typeface="+mn-ea"/>
                </a:rPr>
                <a:t> “课堂讲授有纪律，公开言论守规矩”</a:t>
              </a:r>
              <a:endParaRPr lang="zh-CN" altLang="en-US" sz="1600" dirty="0">
                <a:solidFill>
                  <a:srgbClr val="595959"/>
                </a:solidFill>
                <a:cs typeface="+mn-ea"/>
                <a:sym typeface="+mn-lt"/>
              </a:endParaRPr>
            </a:p>
          </p:txBody>
        </p:sp>
        <p:sp>
          <p:nvSpPr>
            <p:cNvPr id="101" name="矩形 42"/>
            <p:cNvSpPr>
              <a:spLocks noChangeArrowheads="1"/>
            </p:cNvSpPr>
            <p:nvPr/>
          </p:nvSpPr>
          <p:spPr bwMode="auto">
            <a:xfrm>
              <a:off x="53662" y="1261515"/>
              <a:ext cx="1710524" cy="29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zh-CN" altLang="en-US" sz="2000" b="1" dirty="0" smtClean="0">
                  <a:solidFill>
                    <a:srgbClr val="595959"/>
                  </a:solidFill>
                  <a:cs typeface="+mn-ea"/>
                  <a:sym typeface="+mn-lt"/>
                </a:rPr>
                <a:t>师德师风和教学纪律</a:t>
              </a:r>
              <a:endParaRPr lang="zh-CN" altLang="en-US" sz="2000" b="1" dirty="0">
                <a:solidFill>
                  <a:srgbClr val="595959"/>
                </a:solidFill>
                <a:cs typeface="+mn-ea"/>
                <a:sym typeface="+mn-lt"/>
              </a:endParaRPr>
            </a:p>
          </p:txBody>
        </p:sp>
      </p:grpSp>
      <p:grpSp>
        <p:nvGrpSpPr>
          <p:cNvPr id="8" name="组合 43"/>
          <p:cNvGrpSpPr>
            <a:grpSpLocks/>
          </p:cNvGrpSpPr>
          <p:nvPr/>
        </p:nvGrpSpPr>
        <p:grpSpPr bwMode="auto">
          <a:xfrm>
            <a:off x="1199456" y="4439789"/>
            <a:ext cx="3039176" cy="1169133"/>
            <a:chOff x="344487" y="1261515"/>
            <a:chExt cx="2073282" cy="875072"/>
          </a:xfrm>
        </p:grpSpPr>
        <p:sp>
          <p:nvSpPr>
            <p:cNvPr id="103" name="TextBox 19"/>
            <p:cNvSpPr>
              <a:spLocks noChangeArrowheads="1"/>
            </p:cNvSpPr>
            <p:nvPr/>
          </p:nvSpPr>
          <p:spPr bwMode="auto">
            <a:xfrm>
              <a:off x="344487" y="1514603"/>
              <a:ext cx="2073282" cy="621984"/>
            </a:xfrm>
            <a:prstGeom prst="rect">
              <a:avLst/>
            </a:prstGeom>
            <a:noFill/>
            <a:ln w="9525">
              <a:noFill/>
              <a:miter lim="800000"/>
            </a:ln>
          </p:spPr>
          <p:txBody>
            <a:bodyPr wrap="square">
              <a:spAutoFit/>
            </a:bodyPr>
            <a:lstStyle/>
            <a:p>
              <a:pPr defTabSz="914400" fontAlgn="base">
                <a:spcBef>
                  <a:spcPct val="0"/>
                </a:spcBef>
                <a:spcAft>
                  <a:spcPct val="0"/>
                </a:spcAft>
              </a:pPr>
              <a:r>
                <a:rPr lang="zh-CN" altLang="en-US" sz="1600" dirty="0" smtClean="0">
                  <a:solidFill>
                    <a:srgbClr val="595959"/>
                  </a:solidFill>
                  <a:cs typeface="+mn-ea"/>
                </a:rPr>
                <a:t>加强管理团队素质和能力建设，组织和参加培训，提高管理服务水平。</a:t>
              </a:r>
              <a:endParaRPr lang="zh-CN" altLang="en-US" sz="1600" dirty="0">
                <a:solidFill>
                  <a:srgbClr val="595959"/>
                </a:solidFill>
                <a:cs typeface="+mn-ea"/>
                <a:sym typeface="+mn-lt"/>
              </a:endParaRPr>
            </a:p>
          </p:txBody>
        </p:sp>
        <p:sp>
          <p:nvSpPr>
            <p:cNvPr id="104" name="矩形 42"/>
            <p:cNvSpPr>
              <a:spLocks noChangeArrowheads="1"/>
            </p:cNvSpPr>
            <p:nvPr/>
          </p:nvSpPr>
          <p:spPr bwMode="auto">
            <a:xfrm>
              <a:off x="344487" y="1261515"/>
              <a:ext cx="1182342" cy="29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zh-CN" altLang="en-US" sz="2000" b="1" dirty="0" smtClean="0">
                  <a:solidFill>
                    <a:srgbClr val="595959"/>
                  </a:solidFill>
                  <a:cs typeface="+mn-ea"/>
                  <a:sym typeface="+mn-lt"/>
                </a:rPr>
                <a:t>培训管理团队</a:t>
              </a:r>
              <a:endParaRPr lang="zh-CN" altLang="en-US" sz="2000" b="1" dirty="0">
                <a:solidFill>
                  <a:srgbClr val="595959"/>
                </a:solidFill>
                <a:cs typeface="+mn-ea"/>
                <a:sym typeface="+mn-lt"/>
              </a:endParaRPr>
            </a:p>
          </p:txBody>
        </p:sp>
      </p:grpSp>
      <p:sp>
        <p:nvSpPr>
          <p:cNvPr id="78" name="文本框 77"/>
          <p:cNvSpPr txBox="1"/>
          <p:nvPr/>
        </p:nvSpPr>
        <p:spPr>
          <a:xfrm>
            <a:off x="1452734" y="534992"/>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培训工作质量监管</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80" name="椭圆形标注 79"/>
          <p:cNvSpPr/>
          <p:nvPr/>
        </p:nvSpPr>
        <p:spPr>
          <a:xfrm>
            <a:off x="3503712" y="1124744"/>
            <a:ext cx="1512168" cy="864096"/>
          </a:xfrm>
          <a:prstGeom prst="wedgeEllipseCallout">
            <a:avLst>
              <a:gd name="adj1" fmla="val -52995"/>
              <a:gd name="adj2" fmla="val 27226"/>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595959"/>
                </a:solidFill>
                <a:cs typeface="+mn-ea"/>
              </a:rPr>
              <a:t>以前</a:t>
            </a:r>
            <a:r>
              <a:rPr lang="zh-CN" altLang="en-US" sz="1600" dirty="0" smtClean="0">
                <a:solidFill>
                  <a:srgbClr val="595959"/>
                </a:solidFill>
                <a:cs typeface="+mn-ea"/>
              </a:rPr>
              <a:t>是</a:t>
            </a:r>
            <a:endParaRPr lang="en-US" altLang="zh-CN" sz="1600" dirty="0" smtClean="0">
              <a:solidFill>
                <a:srgbClr val="595959"/>
              </a:solidFill>
              <a:cs typeface="+mn-ea"/>
            </a:endParaRPr>
          </a:p>
          <a:p>
            <a:pPr algn="ctr"/>
            <a:r>
              <a:rPr lang="en-US" altLang="zh-CN" sz="1600" dirty="0" smtClean="0">
                <a:solidFill>
                  <a:srgbClr val="595959"/>
                </a:solidFill>
                <a:cs typeface="+mn-ea"/>
              </a:rPr>
              <a:t>40</a:t>
            </a:r>
            <a:r>
              <a:rPr lang="en-US" altLang="zh-CN" sz="1600" dirty="0" smtClean="0">
                <a:solidFill>
                  <a:srgbClr val="595959"/>
                </a:solidFill>
                <a:cs typeface="+mn-ea"/>
              </a:rPr>
              <a:t>%</a:t>
            </a:r>
            <a:r>
              <a:rPr lang="zh-CN" altLang="en-US" sz="1600" dirty="0" smtClean="0">
                <a:solidFill>
                  <a:srgbClr val="595959"/>
                </a:solidFill>
                <a:cs typeface="+mn-ea"/>
              </a:rPr>
              <a:t>和</a:t>
            </a:r>
            <a:r>
              <a:rPr lang="en-US" altLang="zh-CN" sz="1600" dirty="0" smtClean="0">
                <a:solidFill>
                  <a:srgbClr val="595959"/>
                </a:solidFill>
                <a:cs typeface="+mn-ea"/>
              </a:rPr>
              <a:t>20%</a:t>
            </a:r>
            <a:endParaRPr lang="zh-CN" altLang="en-US" sz="1600" dirty="0" smtClean="0">
              <a:solidFill>
                <a:srgbClr val="595959"/>
              </a:solidFill>
              <a:cs typeface="+mn-ea"/>
            </a:endParaRPr>
          </a:p>
        </p:txBody>
      </p:sp>
    </p:spTree>
    <p:extLst>
      <p:ext uri="{BB962C8B-B14F-4D97-AF65-F5344CB8AC3E}">
        <p14:creationId xmlns:p14="http://schemas.microsoft.com/office/powerpoint/2010/main" xmlns="" val="597141179"/>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par>
                          <p:cTn id="8" fill="hold">
                            <p:stCondLst>
                              <p:cond delay="85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350"/>
                            </p:stCondLst>
                            <p:childTnLst>
                              <p:par>
                                <p:cTn id="15" presetID="22" presetClass="entr" presetSubtype="2"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right)">
                                      <p:cBhvr>
                                        <p:cTn id="20" dur="500"/>
                                        <p:tgtEl>
                                          <p:spTgt spid="4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right)">
                                      <p:cBhvr>
                                        <p:cTn id="23" dur="500"/>
                                        <p:tgtEl>
                                          <p:spTgt spid="4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par>
                                <p:cTn id="33" presetID="22" presetClass="entr" presetSubtype="1"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par>
                                <p:cTn id="36" presetID="22" presetClass="entr" presetSubtype="1"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par>
                                <p:cTn id="39" presetID="22" presetClass="entr" presetSubtype="1"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par>
                                <p:cTn id="42" presetID="22" presetClass="entr" presetSubtype="1"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500"/>
                                        <p:tgtEl>
                                          <p:spTgt spid="3"/>
                                        </p:tgtEl>
                                      </p:cBhvr>
                                    </p:animEffect>
                                  </p:childTnLst>
                                </p:cTn>
                              </p:par>
                              <p:par>
                                <p:cTn id="45" presetID="22" presetClass="entr" presetSubtype="1"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par>
                                <p:cTn id="48" presetID="22" presetClass="entr" presetSubtype="1"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up)">
                                      <p:cBhvr>
                                        <p:cTn id="50" dur="500"/>
                                        <p:tgtEl>
                                          <p:spTgt spid="5"/>
                                        </p:tgtEl>
                                      </p:cBhvr>
                                    </p:animEffect>
                                  </p:childTnLst>
                                </p:cTn>
                              </p:par>
                            </p:childTnLst>
                          </p:cTn>
                        </p:par>
                        <p:par>
                          <p:cTn id="51" fill="hold">
                            <p:stCondLst>
                              <p:cond delay="1850"/>
                            </p:stCondLst>
                            <p:childTnLst>
                              <p:par>
                                <p:cTn id="52" presetID="5" presetClass="entr" presetSubtype="10"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checkerboard(across)">
                                      <p:cBhvr>
                                        <p:cTn id="5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49" grpId="0" animBg="1"/>
      <p:bldP spid="78" grpId="0"/>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1271464" y="2556012"/>
            <a:ext cx="4752528" cy="707886"/>
          </a:xfrm>
          <a:prstGeom prst="rect">
            <a:avLst/>
          </a:prstGeom>
          <a:noFill/>
        </p:spPr>
        <p:txBody>
          <a:bodyPr wrap="square" rtlCol="0">
            <a:spAutoFit/>
          </a:bodyPr>
          <a:lstStyle/>
          <a:p>
            <a:pPr algn="r"/>
            <a:r>
              <a:rPr lang="zh-CN" altLang="en-US" sz="4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财务管理</a:t>
            </a:r>
            <a:endParaRPr lang="zh-CN" altLang="en-US" sz="40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2" name="组合 4"/>
          <p:cNvGrpSpPr/>
          <p:nvPr/>
        </p:nvGrpSpPr>
        <p:grpSpPr>
          <a:xfrm>
            <a:off x="6015725" y="2279350"/>
            <a:ext cx="4274415" cy="2895758"/>
            <a:chOff x="1559496" y="2018719"/>
            <a:chExt cx="4274415" cy="2895758"/>
          </a:xfrm>
        </p:grpSpPr>
        <p:pic>
          <p:nvPicPr>
            <p:cNvPr id="3" name="图片 2"/>
            <p:cNvPicPr>
              <a:picLocks noChangeAspect="1"/>
            </p:cNvPicPr>
            <p:nvPr/>
          </p:nvPicPr>
          <p:blipFill>
            <a:blip r:embed="rId3" cstate="print"/>
            <a:stretch>
              <a:fillRect/>
            </a:stretch>
          </p:blipFill>
          <p:spPr>
            <a:xfrm>
              <a:off x="1559496" y="2018719"/>
              <a:ext cx="4274415" cy="2895758"/>
            </a:xfrm>
            <a:prstGeom prst="rect">
              <a:avLst/>
            </a:prstGeom>
          </p:spPr>
        </p:pic>
        <p:sp>
          <p:nvSpPr>
            <p:cNvPr id="13" name="文本框 12"/>
            <p:cNvSpPr txBox="1"/>
            <p:nvPr/>
          </p:nvSpPr>
          <p:spPr>
            <a:xfrm rot="19336847" flipH="1">
              <a:off x="3640606" y="2088427"/>
              <a:ext cx="1518596" cy="1569660"/>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9600" dirty="0" smtClean="0"/>
                <a:t>07</a:t>
              </a:r>
              <a:endParaRPr lang="zh-CN" altLang="en-US" sz="9600" dirty="0"/>
            </a:p>
          </p:txBody>
        </p:sp>
      </p:grpSp>
      <p:sp>
        <p:nvSpPr>
          <p:cNvPr id="9" name="文本框 93"/>
          <p:cNvSpPr txBox="1">
            <a:spLocks noChangeArrowheads="1"/>
          </p:cNvSpPr>
          <p:nvPr/>
        </p:nvSpPr>
        <p:spPr bwMode="auto">
          <a:xfrm>
            <a:off x="1631504" y="3263898"/>
            <a:ext cx="4278605" cy="1179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dirty="0" smtClean="0">
                <a:solidFill>
                  <a:srgbClr val="000000"/>
                </a:solidFill>
                <a:cs typeface="+mn-ea"/>
                <a:sym typeface="+mn-lt"/>
              </a:rPr>
              <a:t>培训费收费</a:t>
            </a:r>
          </a:p>
          <a:p>
            <a:pPr algn="r">
              <a:lnSpc>
                <a:spcPct val="114000"/>
              </a:lnSpc>
            </a:pPr>
            <a:r>
              <a:rPr lang="zh-CN" altLang="en-US" sz="1600" dirty="0" smtClean="0">
                <a:solidFill>
                  <a:srgbClr val="000000"/>
                </a:solidFill>
                <a:cs typeface="+mn-ea"/>
                <a:sym typeface="+mn-lt"/>
              </a:rPr>
              <a:t>培训费入账和分配</a:t>
            </a:r>
          </a:p>
          <a:p>
            <a:pPr algn="r">
              <a:lnSpc>
                <a:spcPct val="114000"/>
              </a:lnSpc>
            </a:pPr>
            <a:r>
              <a:rPr lang="zh-CN" altLang="en-US" sz="1600" dirty="0" smtClean="0">
                <a:solidFill>
                  <a:srgbClr val="000000"/>
                </a:solidFill>
                <a:cs typeface="+mn-ea"/>
                <a:sym typeface="+mn-lt"/>
              </a:rPr>
              <a:t>培训费发票</a:t>
            </a:r>
          </a:p>
          <a:p>
            <a:pPr algn="r">
              <a:lnSpc>
                <a:spcPct val="114000"/>
              </a:lnSpc>
            </a:pPr>
            <a:r>
              <a:rPr lang="zh-CN" altLang="en-US" sz="1600" dirty="0" smtClean="0">
                <a:solidFill>
                  <a:srgbClr val="000000"/>
                </a:solidFill>
                <a:cs typeface="+mn-ea"/>
                <a:sym typeface="+mn-lt"/>
              </a:rPr>
              <a:t>培训成本支出</a:t>
            </a:r>
            <a:endParaRPr lang="zh-CN" altLang="en-US" sz="1600" dirty="0">
              <a:solidFill>
                <a:srgbClr val="000000"/>
              </a:solidFill>
              <a:cs typeface="+mn-ea"/>
              <a:sym typeface="+mn-lt"/>
            </a:endParaRPr>
          </a:p>
        </p:txBody>
      </p:sp>
      <p:sp>
        <p:nvSpPr>
          <p:cNvPr id="10" name="Freeform 5"/>
          <p:cNvSpPr>
            <a:spLocks noEditPoints="1"/>
          </p:cNvSpPr>
          <p:nvPr/>
        </p:nvSpPr>
        <p:spPr bwMode="auto">
          <a:xfrm flipH="1">
            <a:off x="9768408" y="1718431"/>
            <a:ext cx="1630825" cy="2383048"/>
          </a:xfrm>
          <a:custGeom>
            <a:avLst/>
            <a:gdLst>
              <a:gd name="T0" fmla="*/ 216 w 346"/>
              <a:gd name="T1" fmla="*/ 18 h 507"/>
              <a:gd name="T2" fmla="*/ 189 w 346"/>
              <a:gd name="T3" fmla="*/ 122 h 507"/>
              <a:gd name="T4" fmla="*/ 88 w 346"/>
              <a:gd name="T5" fmla="*/ 246 h 507"/>
              <a:gd name="T6" fmla="*/ 48 w 346"/>
              <a:gd name="T7" fmla="*/ 243 h 507"/>
              <a:gd name="T8" fmla="*/ 6 w 346"/>
              <a:gd name="T9" fmla="*/ 301 h 507"/>
              <a:gd name="T10" fmla="*/ 89 w 346"/>
              <a:gd name="T11" fmla="*/ 346 h 507"/>
              <a:gd name="T12" fmla="*/ 120 w 346"/>
              <a:gd name="T13" fmla="*/ 307 h 507"/>
              <a:gd name="T14" fmla="*/ 104 w 346"/>
              <a:gd name="T15" fmla="*/ 263 h 507"/>
              <a:gd name="T16" fmla="*/ 173 w 346"/>
              <a:gd name="T17" fmla="*/ 158 h 507"/>
              <a:gd name="T18" fmla="*/ 150 w 346"/>
              <a:gd name="T19" fmla="*/ 298 h 507"/>
              <a:gd name="T20" fmla="*/ 117 w 346"/>
              <a:gd name="T21" fmla="*/ 464 h 507"/>
              <a:gd name="T22" fmla="*/ 143 w 346"/>
              <a:gd name="T23" fmla="*/ 506 h 507"/>
              <a:gd name="T24" fmla="*/ 143 w 346"/>
              <a:gd name="T25" fmla="*/ 438 h 507"/>
              <a:gd name="T26" fmla="*/ 176 w 346"/>
              <a:gd name="T27" fmla="*/ 380 h 507"/>
              <a:gd name="T28" fmla="*/ 203 w 346"/>
              <a:gd name="T29" fmla="*/ 503 h 507"/>
              <a:gd name="T30" fmla="*/ 250 w 346"/>
              <a:gd name="T31" fmla="*/ 482 h 507"/>
              <a:gd name="T32" fmla="*/ 199 w 346"/>
              <a:gd name="T33" fmla="*/ 405 h 507"/>
              <a:gd name="T34" fmla="*/ 188 w 346"/>
              <a:gd name="T35" fmla="*/ 175 h 507"/>
              <a:gd name="T36" fmla="*/ 232 w 346"/>
              <a:gd name="T37" fmla="*/ 253 h 507"/>
              <a:gd name="T38" fmla="*/ 285 w 346"/>
              <a:gd name="T39" fmla="*/ 202 h 507"/>
              <a:gd name="T40" fmla="*/ 290 w 346"/>
              <a:gd name="T41" fmla="*/ 224 h 507"/>
              <a:gd name="T42" fmla="*/ 275 w 346"/>
              <a:gd name="T43" fmla="*/ 254 h 507"/>
              <a:gd name="T44" fmla="*/ 223 w 346"/>
              <a:gd name="T45" fmla="*/ 272 h 507"/>
              <a:gd name="T46" fmla="*/ 223 w 346"/>
              <a:gd name="T47" fmla="*/ 279 h 507"/>
              <a:gd name="T48" fmla="*/ 291 w 346"/>
              <a:gd name="T49" fmla="*/ 276 h 507"/>
              <a:gd name="T50" fmla="*/ 312 w 346"/>
              <a:gd name="T51" fmla="*/ 236 h 507"/>
              <a:gd name="T52" fmla="*/ 318 w 346"/>
              <a:gd name="T53" fmla="*/ 205 h 507"/>
              <a:gd name="T54" fmla="*/ 319 w 346"/>
              <a:gd name="T55" fmla="*/ 165 h 507"/>
              <a:gd name="T56" fmla="*/ 291 w 346"/>
              <a:gd name="T57" fmla="*/ 150 h 507"/>
              <a:gd name="T58" fmla="*/ 102 w 346"/>
              <a:gd name="T59" fmla="*/ 339 h 507"/>
              <a:gd name="T60" fmla="*/ 105 w 346"/>
              <a:gd name="T61" fmla="*/ 320 h 507"/>
              <a:gd name="T62" fmla="*/ 111 w 346"/>
              <a:gd name="T63" fmla="*/ 303 h 507"/>
              <a:gd name="T64" fmla="*/ 82 w 346"/>
              <a:gd name="T65" fmla="*/ 348 h 507"/>
              <a:gd name="T66" fmla="*/ 10 w 346"/>
              <a:gd name="T67" fmla="*/ 298 h 507"/>
              <a:gd name="T68" fmla="*/ 45 w 346"/>
              <a:gd name="T69" fmla="*/ 246 h 507"/>
              <a:gd name="T70" fmla="*/ 45 w 346"/>
              <a:gd name="T71" fmla="*/ 284 h 507"/>
              <a:gd name="T72" fmla="*/ 59 w 346"/>
              <a:gd name="T73" fmla="*/ 291 h 507"/>
              <a:gd name="T74" fmla="*/ 70 w 346"/>
              <a:gd name="T75" fmla="*/ 299 h 507"/>
              <a:gd name="T76" fmla="*/ 79 w 346"/>
              <a:gd name="T77" fmla="*/ 313 h 507"/>
              <a:gd name="T78" fmla="*/ 98 w 346"/>
              <a:gd name="T79" fmla="*/ 288 h 507"/>
              <a:gd name="T80" fmla="*/ 272 w 346"/>
              <a:gd name="T81" fmla="*/ 270 h 507"/>
              <a:gd name="T82" fmla="*/ 282 w 346"/>
              <a:gd name="T83" fmla="*/ 276 h 507"/>
              <a:gd name="T84" fmla="*/ 291 w 346"/>
              <a:gd name="T85" fmla="*/ 233 h 507"/>
              <a:gd name="T86" fmla="*/ 286 w 346"/>
              <a:gd name="T87" fmla="*/ 154 h 507"/>
              <a:gd name="T88" fmla="*/ 274 w 346"/>
              <a:gd name="T89" fmla="*/ 179 h 507"/>
              <a:gd name="T90" fmla="*/ 233 w 346"/>
              <a:gd name="T91" fmla="*/ 227 h 507"/>
              <a:gd name="T92" fmla="*/ 202 w 346"/>
              <a:gd name="T93" fmla="*/ 139 h 507"/>
              <a:gd name="T94" fmla="*/ 248 w 346"/>
              <a:gd name="T95" fmla="*/ 144 h 507"/>
              <a:gd name="T96" fmla="*/ 227 w 346"/>
              <a:gd name="T97" fmla="*/ 119 h 507"/>
              <a:gd name="T98" fmla="*/ 297 w 346"/>
              <a:gd name="T99" fmla="*/ 3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507">
                <a:moveTo>
                  <a:pt x="328" y="105"/>
                </a:moveTo>
                <a:cubicBezTo>
                  <a:pt x="346" y="59"/>
                  <a:pt x="323" y="34"/>
                  <a:pt x="310" y="25"/>
                </a:cubicBezTo>
                <a:cubicBezTo>
                  <a:pt x="271" y="0"/>
                  <a:pt x="239" y="4"/>
                  <a:pt x="216" y="18"/>
                </a:cubicBezTo>
                <a:cubicBezTo>
                  <a:pt x="194" y="33"/>
                  <a:pt x="187" y="61"/>
                  <a:pt x="189" y="82"/>
                </a:cubicBezTo>
                <a:cubicBezTo>
                  <a:pt x="189" y="82"/>
                  <a:pt x="191" y="91"/>
                  <a:pt x="194" y="98"/>
                </a:cubicBezTo>
                <a:cubicBezTo>
                  <a:pt x="197" y="105"/>
                  <a:pt x="192" y="114"/>
                  <a:pt x="189" y="122"/>
                </a:cubicBezTo>
                <a:cubicBezTo>
                  <a:pt x="185" y="130"/>
                  <a:pt x="182" y="132"/>
                  <a:pt x="170" y="139"/>
                </a:cubicBezTo>
                <a:cubicBezTo>
                  <a:pt x="158" y="147"/>
                  <a:pt x="141" y="157"/>
                  <a:pt x="120" y="186"/>
                </a:cubicBezTo>
                <a:cubicBezTo>
                  <a:pt x="99" y="215"/>
                  <a:pt x="89" y="243"/>
                  <a:pt x="88" y="246"/>
                </a:cubicBezTo>
                <a:cubicBezTo>
                  <a:pt x="87" y="249"/>
                  <a:pt x="86" y="251"/>
                  <a:pt x="80" y="251"/>
                </a:cubicBezTo>
                <a:cubicBezTo>
                  <a:pt x="75" y="251"/>
                  <a:pt x="68" y="257"/>
                  <a:pt x="67" y="257"/>
                </a:cubicBezTo>
                <a:cubicBezTo>
                  <a:pt x="65" y="257"/>
                  <a:pt x="52" y="246"/>
                  <a:pt x="48" y="243"/>
                </a:cubicBezTo>
                <a:cubicBezTo>
                  <a:pt x="44" y="240"/>
                  <a:pt x="41" y="240"/>
                  <a:pt x="39" y="241"/>
                </a:cubicBezTo>
                <a:cubicBezTo>
                  <a:pt x="37" y="242"/>
                  <a:pt x="10" y="279"/>
                  <a:pt x="5" y="289"/>
                </a:cubicBezTo>
                <a:cubicBezTo>
                  <a:pt x="0" y="299"/>
                  <a:pt x="4" y="299"/>
                  <a:pt x="6" y="301"/>
                </a:cubicBezTo>
                <a:cubicBezTo>
                  <a:pt x="9" y="303"/>
                  <a:pt x="32" y="322"/>
                  <a:pt x="43" y="330"/>
                </a:cubicBezTo>
                <a:cubicBezTo>
                  <a:pt x="54" y="338"/>
                  <a:pt x="77" y="356"/>
                  <a:pt x="79" y="357"/>
                </a:cubicBezTo>
                <a:cubicBezTo>
                  <a:pt x="81" y="358"/>
                  <a:pt x="88" y="347"/>
                  <a:pt x="89" y="346"/>
                </a:cubicBezTo>
                <a:cubicBezTo>
                  <a:pt x="89" y="346"/>
                  <a:pt x="96" y="350"/>
                  <a:pt x="98" y="351"/>
                </a:cubicBezTo>
                <a:cubicBezTo>
                  <a:pt x="101" y="352"/>
                  <a:pt x="105" y="343"/>
                  <a:pt x="108" y="336"/>
                </a:cubicBezTo>
                <a:cubicBezTo>
                  <a:pt x="110" y="329"/>
                  <a:pt x="119" y="309"/>
                  <a:pt x="120" y="307"/>
                </a:cubicBezTo>
                <a:cubicBezTo>
                  <a:pt x="121" y="304"/>
                  <a:pt x="111" y="297"/>
                  <a:pt x="110" y="294"/>
                </a:cubicBezTo>
                <a:cubicBezTo>
                  <a:pt x="108" y="291"/>
                  <a:pt x="112" y="285"/>
                  <a:pt x="111" y="279"/>
                </a:cubicBezTo>
                <a:cubicBezTo>
                  <a:pt x="110" y="273"/>
                  <a:pt x="104" y="266"/>
                  <a:pt x="104" y="263"/>
                </a:cubicBezTo>
                <a:cubicBezTo>
                  <a:pt x="103" y="260"/>
                  <a:pt x="108" y="241"/>
                  <a:pt x="118" y="219"/>
                </a:cubicBezTo>
                <a:cubicBezTo>
                  <a:pt x="129" y="196"/>
                  <a:pt x="156" y="165"/>
                  <a:pt x="164" y="160"/>
                </a:cubicBezTo>
                <a:cubicBezTo>
                  <a:pt x="171" y="154"/>
                  <a:pt x="172" y="156"/>
                  <a:pt x="173" y="158"/>
                </a:cubicBezTo>
                <a:cubicBezTo>
                  <a:pt x="174" y="161"/>
                  <a:pt x="171" y="171"/>
                  <a:pt x="165" y="187"/>
                </a:cubicBezTo>
                <a:cubicBezTo>
                  <a:pt x="159" y="204"/>
                  <a:pt x="155" y="238"/>
                  <a:pt x="153" y="251"/>
                </a:cubicBezTo>
                <a:cubicBezTo>
                  <a:pt x="151" y="264"/>
                  <a:pt x="151" y="293"/>
                  <a:pt x="150" y="298"/>
                </a:cubicBezTo>
                <a:cubicBezTo>
                  <a:pt x="149" y="303"/>
                  <a:pt x="146" y="313"/>
                  <a:pt x="145" y="323"/>
                </a:cubicBezTo>
                <a:cubicBezTo>
                  <a:pt x="145" y="332"/>
                  <a:pt x="140" y="369"/>
                  <a:pt x="137" y="382"/>
                </a:cubicBezTo>
                <a:cubicBezTo>
                  <a:pt x="135" y="396"/>
                  <a:pt x="123" y="449"/>
                  <a:pt x="117" y="464"/>
                </a:cubicBezTo>
                <a:cubicBezTo>
                  <a:pt x="112" y="478"/>
                  <a:pt x="105" y="479"/>
                  <a:pt x="99" y="491"/>
                </a:cubicBezTo>
                <a:cubicBezTo>
                  <a:pt x="93" y="502"/>
                  <a:pt x="98" y="507"/>
                  <a:pt x="103" y="507"/>
                </a:cubicBezTo>
                <a:cubicBezTo>
                  <a:pt x="108" y="507"/>
                  <a:pt x="134" y="507"/>
                  <a:pt x="143" y="506"/>
                </a:cubicBezTo>
                <a:cubicBezTo>
                  <a:pt x="152" y="504"/>
                  <a:pt x="150" y="503"/>
                  <a:pt x="149" y="497"/>
                </a:cubicBezTo>
                <a:cubicBezTo>
                  <a:pt x="148" y="491"/>
                  <a:pt x="137" y="488"/>
                  <a:pt x="133" y="482"/>
                </a:cubicBezTo>
                <a:cubicBezTo>
                  <a:pt x="129" y="477"/>
                  <a:pt x="136" y="461"/>
                  <a:pt x="143" y="438"/>
                </a:cubicBezTo>
                <a:cubicBezTo>
                  <a:pt x="150" y="415"/>
                  <a:pt x="157" y="360"/>
                  <a:pt x="157" y="348"/>
                </a:cubicBezTo>
                <a:cubicBezTo>
                  <a:pt x="156" y="336"/>
                  <a:pt x="160" y="337"/>
                  <a:pt x="162" y="338"/>
                </a:cubicBezTo>
                <a:cubicBezTo>
                  <a:pt x="165" y="339"/>
                  <a:pt x="167" y="348"/>
                  <a:pt x="176" y="380"/>
                </a:cubicBezTo>
                <a:cubicBezTo>
                  <a:pt x="186" y="411"/>
                  <a:pt x="187" y="453"/>
                  <a:pt x="190" y="463"/>
                </a:cubicBezTo>
                <a:cubicBezTo>
                  <a:pt x="192" y="472"/>
                  <a:pt x="190" y="480"/>
                  <a:pt x="189" y="490"/>
                </a:cubicBezTo>
                <a:cubicBezTo>
                  <a:pt x="189" y="500"/>
                  <a:pt x="189" y="501"/>
                  <a:pt x="203" y="503"/>
                </a:cubicBezTo>
                <a:cubicBezTo>
                  <a:pt x="217" y="505"/>
                  <a:pt x="271" y="504"/>
                  <a:pt x="281" y="499"/>
                </a:cubicBezTo>
                <a:cubicBezTo>
                  <a:pt x="291" y="495"/>
                  <a:pt x="288" y="485"/>
                  <a:pt x="283" y="486"/>
                </a:cubicBezTo>
                <a:cubicBezTo>
                  <a:pt x="277" y="487"/>
                  <a:pt x="269" y="486"/>
                  <a:pt x="250" y="482"/>
                </a:cubicBezTo>
                <a:cubicBezTo>
                  <a:pt x="232" y="478"/>
                  <a:pt x="215" y="473"/>
                  <a:pt x="210" y="471"/>
                </a:cubicBezTo>
                <a:cubicBezTo>
                  <a:pt x="206" y="469"/>
                  <a:pt x="206" y="466"/>
                  <a:pt x="205" y="458"/>
                </a:cubicBezTo>
                <a:cubicBezTo>
                  <a:pt x="205" y="450"/>
                  <a:pt x="204" y="442"/>
                  <a:pt x="199" y="405"/>
                </a:cubicBezTo>
                <a:cubicBezTo>
                  <a:pt x="193" y="369"/>
                  <a:pt x="182" y="336"/>
                  <a:pt x="175" y="320"/>
                </a:cubicBezTo>
                <a:cubicBezTo>
                  <a:pt x="169" y="303"/>
                  <a:pt x="168" y="297"/>
                  <a:pt x="170" y="270"/>
                </a:cubicBezTo>
                <a:cubicBezTo>
                  <a:pt x="172" y="244"/>
                  <a:pt x="185" y="183"/>
                  <a:pt x="188" y="175"/>
                </a:cubicBezTo>
                <a:cubicBezTo>
                  <a:pt x="190" y="167"/>
                  <a:pt x="196" y="174"/>
                  <a:pt x="198" y="179"/>
                </a:cubicBezTo>
                <a:cubicBezTo>
                  <a:pt x="200" y="184"/>
                  <a:pt x="203" y="205"/>
                  <a:pt x="212" y="224"/>
                </a:cubicBezTo>
                <a:cubicBezTo>
                  <a:pt x="221" y="242"/>
                  <a:pt x="224" y="249"/>
                  <a:pt x="232" y="253"/>
                </a:cubicBezTo>
                <a:cubicBezTo>
                  <a:pt x="239" y="257"/>
                  <a:pt x="244" y="253"/>
                  <a:pt x="249" y="245"/>
                </a:cubicBezTo>
                <a:cubicBezTo>
                  <a:pt x="254" y="237"/>
                  <a:pt x="276" y="207"/>
                  <a:pt x="278" y="203"/>
                </a:cubicBezTo>
                <a:cubicBezTo>
                  <a:pt x="280" y="200"/>
                  <a:pt x="283" y="200"/>
                  <a:pt x="285" y="202"/>
                </a:cubicBezTo>
                <a:cubicBezTo>
                  <a:pt x="287" y="204"/>
                  <a:pt x="289" y="205"/>
                  <a:pt x="292" y="205"/>
                </a:cubicBezTo>
                <a:cubicBezTo>
                  <a:pt x="295" y="205"/>
                  <a:pt x="300" y="206"/>
                  <a:pt x="301" y="212"/>
                </a:cubicBezTo>
                <a:cubicBezTo>
                  <a:pt x="301" y="217"/>
                  <a:pt x="294" y="217"/>
                  <a:pt x="290" y="224"/>
                </a:cubicBezTo>
                <a:cubicBezTo>
                  <a:pt x="286" y="230"/>
                  <a:pt x="285" y="239"/>
                  <a:pt x="287" y="242"/>
                </a:cubicBezTo>
                <a:cubicBezTo>
                  <a:pt x="288" y="245"/>
                  <a:pt x="291" y="249"/>
                  <a:pt x="287" y="249"/>
                </a:cubicBezTo>
                <a:cubicBezTo>
                  <a:pt x="283" y="250"/>
                  <a:pt x="281" y="250"/>
                  <a:pt x="275" y="254"/>
                </a:cubicBezTo>
                <a:cubicBezTo>
                  <a:pt x="269" y="258"/>
                  <a:pt x="266" y="270"/>
                  <a:pt x="266" y="273"/>
                </a:cubicBezTo>
                <a:cubicBezTo>
                  <a:pt x="266" y="277"/>
                  <a:pt x="256" y="276"/>
                  <a:pt x="243" y="276"/>
                </a:cubicBezTo>
                <a:cubicBezTo>
                  <a:pt x="230" y="275"/>
                  <a:pt x="224" y="275"/>
                  <a:pt x="223" y="272"/>
                </a:cubicBezTo>
                <a:cubicBezTo>
                  <a:pt x="221" y="269"/>
                  <a:pt x="224" y="265"/>
                  <a:pt x="224" y="264"/>
                </a:cubicBezTo>
                <a:cubicBezTo>
                  <a:pt x="224" y="262"/>
                  <a:pt x="220" y="262"/>
                  <a:pt x="218" y="267"/>
                </a:cubicBezTo>
                <a:cubicBezTo>
                  <a:pt x="215" y="272"/>
                  <a:pt x="219" y="278"/>
                  <a:pt x="223" y="279"/>
                </a:cubicBezTo>
                <a:cubicBezTo>
                  <a:pt x="228" y="279"/>
                  <a:pt x="258" y="279"/>
                  <a:pt x="263" y="279"/>
                </a:cubicBezTo>
                <a:cubicBezTo>
                  <a:pt x="268" y="278"/>
                  <a:pt x="269" y="278"/>
                  <a:pt x="271" y="280"/>
                </a:cubicBezTo>
                <a:cubicBezTo>
                  <a:pt x="279" y="283"/>
                  <a:pt x="283" y="282"/>
                  <a:pt x="291" y="276"/>
                </a:cubicBezTo>
                <a:cubicBezTo>
                  <a:pt x="298" y="269"/>
                  <a:pt x="294" y="257"/>
                  <a:pt x="293" y="254"/>
                </a:cubicBezTo>
                <a:cubicBezTo>
                  <a:pt x="292" y="251"/>
                  <a:pt x="294" y="249"/>
                  <a:pt x="298" y="248"/>
                </a:cubicBezTo>
                <a:cubicBezTo>
                  <a:pt x="305" y="246"/>
                  <a:pt x="311" y="242"/>
                  <a:pt x="312" y="236"/>
                </a:cubicBezTo>
                <a:cubicBezTo>
                  <a:pt x="314" y="230"/>
                  <a:pt x="313" y="224"/>
                  <a:pt x="311" y="219"/>
                </a:cubicBezTo>
                <a:cubicBezTo>
                  <a:pt x="308" y="213"/>
                  <a:pt x="305" y="213"/>
                  <a:pt x="306" y="209"/>
                </a:cubicBezTo>
                <a:cubicBezTo>
                  <a:pt x="306" y="204"/>
                  <a:pt x="312" y="205"/>
                  <a:pt x="318" y="205"/>
                </a:cubicBezTo>
                <a:cubicBezTo>
                  <a:pt x="325" y="205"/>
                  <a:pt x="322" y="197"/>
                  <a:pt x="322" y="189"/>
                </a:cubicBezTo>
                <a:cubicBezTo>
                  <a:pt x="322" y="181"/>
                  <a:pt x="324" y="182"/>
                  <a:pt x="326" y="178"/>
                </a:cubicBezTo>
                <a:cubicBezTo>
                  <a:pt x="328" y="174"/>
                  <a:pt x="323" y="167"/>
                  <a:pt x="319" y="165"/>
                </a:cubicBezTo>
                <a:cubicBezTo>
                  <a:pt x="315" y="164"/>
                  <a:pt x="319" y="158"/>
                  <a:pt x="319" y="152"/>
                </a:cubicBezTo>
                <a:cubicBezTo>
                  <a:pt x="319" y="146"/>
                  <a:pt x="312" y="145"/>
                  <a:pt x="306" y="145"/>
                </a:cubicBezTo>
                <a:cubicBezTo>
                  <a:pt x="299" y="145"/>
                  <a:pt x="299" y="150"/>
                  <a:pt x="291" y="150"/>
                </a:cubicBezTo>
                <a:cubicBezTo>
                  <a:pt x="283" y="151"/>
                  <a:pt x="286" y="143"/>
                  <a:pt x="287" y="141"/>
                </a:cubicBezTo>
                <a:cubicBezTo>
                  <a:pt x="307" y="134"/>
                  <a:pt x="323" y="113"/>
                  <a:pt x="328" y="105"/>
                </a:cubicBezTo>
                <a:close/>
                <a:moveTo>
                  <a:pt x="102" y="339"/>
                </a:moveTo>
                <a:cubicBezTo>
                  <a:pt x="101" y="342"/>
                  <a:pt x="99" y="346"/>
                  <a:pt x="96" y="345"/>
                </a:cubicBezTo>
                <a:cubicBezTo>
                  <a:pt x="94" y="345"/>
                  <a:pt x="91" y="343"/>
                  <a:pt x="91" y="341"/>
                </a:cubicBezTo>
                <a:cubicBezTo>
                  <a:pt x="92" y="338"/>
                  <a:pt x="102" y="324"/>
                  <a:pt x="105" y="320"/>
                </a:cubicBezTo>
                <a:cubicBezTo>
                  <a:pt x="107" y="317"/>
                  <a:pt x="109" y="320"/>
                  <a:pt x="109" y="320"/>
                </a:cubicBezTo>
                <a:cubicBezTo>
                  <a:pt x="109" y="320"/>
                  <a:pt x="104" y="335"/>
                  <a:pt x="102" y="339"/>
                </a:cubicBezTo>
                <a:close/>
                <a:moveTo>
                  <a:pt x="111" y="303"/>
                </a:moveTo>
                <a:cubicBezTo>
                  <a:pt x="114" y="306"/>
                  <a:pt x="113" y="306"/>
                  <a:pt x="111" y="309"/>
                </a:cubicBezTo>
                <a:cubicBezTo>
                  <a:pt x="109" y="311"/>
                  <a:pt x="106" y="315"/>
                  <a:pt x="100" y="322"/>
                </a:cubicBezTo>
                <a:cubicBezTo>
                  <a:pt x="94" y="329"/>
                  <a:pt x="84" y="343"/>
                  <a:pt x="82" y="348"/>
                </a:cubicBezTo>
                <a:cubicBezTo>
                  <a:pt x="80" y="352"/>
                  <a:pt x="78" y="353"/>
                  <a:pt x="76" y="350"/>
                </a:cubicBezTo>
                <a:cubicBezTo>
                  <a:pt x="73" y="347"/>
                  <a:pt x="54" y="332"/>
                  <a:pt x="45" y="324"/>
                </a:cubicBezTo>
                <a:cubicBezTo>
                  <a:pt x="36" y="317"/>
                  <a:pt x="12" y="301"/>
                  <a:pt x="10" y="298"/>
                </a:cubicBezTo>
                <a:cubicBezTo>
                  <a:pt x="8" y="296"/>
                  <a:pt x="12" y="286"/>
                  <a:pt x="17" y="279"/>
                </a:cubicBezTo>
                <a:cubicBezTo>
                  <a:pt x="21" y="272"/>
                  <a:pt x="38" y="249"/>
                  <a:pt x="40" y="246"/>
                </a:cubicBezTo>
                <a:cubicBezTo>
                  <a:pt x="40" y="246"/>
                  <a:pt x="43" y="246"/>
                  <a:pt x="45" y="246"/>
                </a:cubicBezTo>
                <a:cubicBezTo>
                  <a:pt x="47" y="247"/>
                  <a:pt x="58" y="255"/>
                  <a:pt x="61" y="259"/>
                </a:cubicBezTo>
                <a:cubicBezTo>
                  <a:pt x="65" y="262"/>
                  <a:pt x="62" y="264"/>
                  <a:pt x="60" y="266"/>
                </a:cubicBezTo>
                <a:cubicBezTo>
                  <a:pt x="58" y="269"/>
                  <a:pt x="47" y="274"/>
                  <a:pt x="45" y="284"/>
                </a:cubicBezTo>
                <a:cubicBezTo>
                  <a:pt x="43" y="294"/>
                  <a:pt x="44" y="299"/>
                  <a:pt x="48" y="299"/>
                </a:cubicBezTo>
                <a:cubicBezTo>
                  <a:pt x="52" y="299"/>
                  <a:pt x="50" y="294"/>
                  <a:pt x="53" y="289"/>
                </a:cubicBezTo>
                <a:cubicBezTo>
                  <a:pt x="56" y="283"/>
                  <a:pt x="58" y="288"/>
                  <a:pt x="59" y="291"/>
                </a:cubicBezTo>
                <a:cubicBezTo>
                  <a:pt x="60" y="293"/>
                  <a:pt x="59" y="298"/>
                  <a:pt x="59" y="303"/>
                </a:cubicBezTo>
                <a:cubicBezTo>
                  <a:pt x="59" y="308"/>
                  <a:pt x="61" y="310"/>
                  <a:pt x="64" y="310"/>
                </a:cubicBezTo>
                <a:cubicBezTo>
                  <a:pt x="66" y="310"/>
                  <a:pt x="69" y="303"/>
                  <a:pt x="70" y="299"/>
                </a:cubicBezTo>
                <a:cubicBezTo>
                  <a:pt x="71" y="295"/>
                  <a:pt x="73" y="290"/>
                  <a:pt x="75" y="290"/>
                </a:cubicBezTo>
                <a:cubicBezTo>
                  <a:pt x="78" y="291"/>
                  <a:pt x="76" y="295"/>
                  <a:pt x="75" y="299"/>
                </a:cubicBezTo>
                <a:cubicBezTo>
                  <a:pt x="75" y="302"/>
                  <a:pt x="77" y="309"/>
                  <a:pt x="79" y="313"/>
                </a:cubicBezTo>
                <a:cubicBezTo>
                  <a:pt x="82" y="316"/>
                  <a:pt x="85" y="314"/>
                  <a:pt x="88" y="307"/>
                </a:cubicBezTo>
                <a:cubicBezTo>
                  <a:pt x="91" y="300"/>
                  <a:pt x="92" y="295"/>
                  <a:pt x="91" y="290"/>
                </a:cubicBezTo>
                <a:cubicBezTo>
                  <a:pt x="91" y="285"/>
                  <a:pt x="97" y="287"/>
                  <a:pt x="98" y="288"/>
                </a:cubicBezTo>
                <a:cubicBezTo>
                  <a:pt x="100" y="289"/>
                  <a:pt x="108" y="300"/>
                  <a:pt x="111" y="303"/>
                </a:cubicBezTo>
                <a:close/>
                <a:moveTo>
                  <a:pt x="282" y="276"/>
                </a:moveTo>
                <a:cubicBezTo>
                  <a:pt x="275" y="280"/>
                  <a:pt x="272" y="275"/>
                  <a:pt x="272" y="270"/>
                </a:cubicBezTo>
                <a:cubicBezTo>
                  <a:pt x="272" y="264"/>
                  <a:pt x="277" y="260"/>
                  <a:pt x="280" y="257"/>
                </a:cubicBezTo>
                <a:cubicBezTo>
                  <a:pt x="285" y="253"/>
                  <a:pt x="290" y="257"/>
                  <a:pt x="290" y="262"/>
                </a:cubicBezTo>
                <a:cubicBezTo>
                  <a:pt x="290" y="266"/>
                  <a:pt x="289" y="273"/>
                  <a:pt x="282" y="276"/>
                </a:cubicBezTo>
                <a:close/>
                <a:moveTo>
                  <a:pt x="308" y="228"/>
                </a:moveTo>
                <a:cubicBezTo>
                  <a:pt x="309" y="236"/>
                  <a:pt x="306" y="241"/>
                  <a:pt x="300" y="243"/>
                </a:cubicBezTo>
                <a:cubicBezTo>
                  <a:pt x="294" y="246"/>
                  <a:pt x="291" y="240"/>
                  <a:pt x="291" y="233"/>
                </a:cubicBezTo>
                <a:cubicBezTo>
                  <a:pt x="291" y="226"/>
                  <a:pt x="297" y="222"/>
                  <a:pt x="300" y="221"/>
                </a:cubicBezTo>
                <a:cubicBezTo>
                  <a:pt x="305" y="217"/>
                  <a:pt x="308" y="220"/>
                  <a:pt x="308" y="228"/>
                </a:cubicBezTo>
                <a:close/>
                <a:moveTo>
                  <a:pt x="286" y="154"/>
                </a:moveTo>
                <a:cubicBezTo>
                  <a:pt x="287" y="156"/>
                  <a:pt x="286" y="158"/>
                  <a:pt x="280" y="158"/>
                </a:cubicBezTo>
                <a:cubicBezTo>
                  <a:pt x="274" y="158"/>
                  <a:pt x="266" y="159"/>
                  <a:pt x="268" y="165"/>
                </a:cubicBezTo>
                <a:cubicBezTo>
                  <a:pt x="269" y="171"/>
                  <a:pt x="274" y="174"/>
                  <a:pt x="274" y="179"/>
                </a:cubicBezTo>
                <a:cubicBezTo>
                  <a:pt x="274" y="184"/>
                  <a:pt x="267" y="189"/>
                  <a:pt x="262" y="197"/>
                </a:cubicBezTo>
                <a:cubicBezTo>
                  <a:pt x="257" y="206"/>
                  <a:pt x="246" y="228"/>
                  <a:pt x="243" y="232"/>
                </a:cubicBezTo>
                <a:cubicBezTo>
                  <a:pt x="241" y="237"/>
                  <a:pt x="237" y="235"/>
                  <a:pt x="233" y="227"/>
                </a:cubicBezTo>
                <a:cubicBezTo>
                  <a:pt x="229" y="220"/>
                  <a:pt x="217" y="192"/>
                  <a:pt x="213" y="182"/>
                </a:cubicBezTo>
                <a:cubicBezTo>
                  <a:pt x="209" y="173"/>
                  <a:pt x="202" y="154"/>
                  <a:pt x="202" y="154"/>
                </a:cubicBezTo>
                <a:cubicBezTo>
                  <a:pt x="201" y="149"/>
                  <a:pt x="201" y="144"/>
                  <a:pt x="202" y="139"/>
                </a:cubicBezTo>
                <a:cubicBezTo>
                  <a:pt x="203" y="133"/>
                  <a:pt x="203" y="128"/>
                  <a:pt x="207" y="126"/>
                </a:cubicBezTo>
                <a:cubicBezTo>
                  <a:pt x="211" y="124"/>
                  <a:pt x="215" y="127"/>
                  <a:pt x="219" y="131"/>
                </a:cubicBezTo>
                <a:cubicBezTo>
                  <a:pt x="222" y="135"/>
                  <a:pt x="235" y="144"/>
                  <a:pt x="248" y="144"/>
                </a:cubicBezTo>
                <a:cubicBezTo>
                  <a:pt x="261" y="145"/>
                  <a:pt x="275" y="144"/>
                  <a:pt x="277" y="144"/>
                </a:cubicBezTo>
                <a:cubicBezTo>
                  <a:pt x="279" y="145"/>
                  <a:pt x="286" y="152"/>
                  <a:pt x="286" y="154"/>
                </a:cubicBezTo>
                <a:close/>
                <a:moveTo>
                  <a:pt x="227" y="119"/>
                </a:moveTo>
                <a:cubicBezTo>
                  <a:pt x="203" y="102"/>
                  <a:pt x="203" y="73"/>
                  <a:pt x="207" y="61"/>
                </a:cubicBezTo>
                <a:cubicBezTo>
                  <a:pt x="212" y="49"/>
                  <a:pt x="228" y="28"/>
                  <a:pt x="239" y="24"/>
                </a:cubicBezTo>
                <a:cubicBezTo>
                  <a:pt x="249" y="19"/>
                  <a:pt x="276" y="13"/>
                  <a:pt x="297" y="35"/>
                </a:cubicBezTo>
                <a:cubicBezTo>
                  <a:pt x="319" y="57"/>
                  <a:pt x="326" y="87"/>
                  <a:pt x="305" y="109"/>
                </a:cubicBezTo>
                <a:cubicBezTo>
                  <a:pt x="285" y="132"/>
                  <a:pt x="257" y="141"/>
                  <a:pt x="227" y="11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xmlns="" val="243755555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1000"/>
                                        <p:tgtEl>
                                          <p:spTgt spid="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矩形 1"/>
          <p:cNvSpPr>
            <a:spLocks noChangeArrowheads="1"/>
          </p:cNvSpPr>
          <p:nvPr/>
        </p:nvSpPr>
        <p:spPr bwMode="auto">
          <a:xfrm>
            <a:off x="1055440" y="1628800"/>
            <a:ext cx="504056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defTabSz="914400" fontAlgn="base">
              <a:spcBef>
                <a:spcPct val="0"/>
              </a:spcBef>
              <a:spcAft>
                <a:spcPct val="0"/>
              </a:spcAft>
              <a:buFont typeface="Arial" panose="020B0604020202020204" pitchFamily="34" charset="0"/>
              <a:buNone/>
            </a:pPr>
            <a:r>
              <a:rPr lang="zh-CN" altLang="en-US" sz="1800" dirty="0" smtClean="0">
                <a:solidFill>
                  <a:schemeClr val="tx1">
                    <a:lumMod val="75000"/>
                    <a:lumOff val="25000"/>
                  </a:schemeClr>
                </a:solidFill>
                <a:cs typeface="+mn-ea"/>
                <a:sym typeface="+mn-lt"/>
              </a:rPr>
              <a:t>按</a:t>
            </a:r>
            <a:r>
              <a:rPr lang="zh-CN" altLang="en-US" sz="1800" dirty="0" smtClean="0">
                <a:solidFill>
                  <a:schemeClr val="tx1">
                    <a:lumMod val="75000"/>
                    <a:lumOff val="25000"/>
                  </a:schemeClr>
                </a:solidFill>
                <a:cs typeface="+mn-ea"/>
                <a:sym typeface="+mn-lt"/>
              </a:rPr>
              <a:t>照学校批准的项目和</a:t>
            </a:r>
            <a:r>
              <a:rPr lang="zh-CN" altLang="en-US" sz="1800" b="1" dirty="0" smtClean="0">
                <a:solidFill>
                  <a:schemeClr val="tx1">
                    <a:lumMod val="75000"/>
                    <a:lumOff val="25000"/>
                  </a:schemeClr>
                </a:solidFill>
                <a:cs typeface="+mn-ea"/>
                <a:sym typeface="+mn-lt"/>
              </a:rPr>
              <a:t>标准收费</a:t>
            </a:r>
            <a:r>
              <a:rPr lang="zh-CN" altLang="en-US" sz="1800" dirty="0" smtClean="0">
                <a:solidFill>
                  <a:schemeClr val="tx1">
                    <a:lumMod val="75000"/>
                    <a:lumOff val="25000"/>
                  </a:schemeClr>
                </a:solidFill>
                <a:cs typeface="+mn-ea"/>
                <a:sym typeface="+mn-lt"/>
              </a:rPr>
              <a:t>，不向学员或委托单位收取未经批准的其他任何费用</a:t>
            </a:r>
            <a:endParaRPr lang="zh-CN" altLang="en-US" sz="1800" dirty="0">
              <a:solidFill>
                <a:schemeClr val="tx1">
                  <a:lumMod val="75000"/>
                  <a:lumOff val="25000"/>
                </a:schemeClr>
              </a:solidFill>
              <a:ea typeface="方正静蕾简体"/>
              <a:cs typeface="+mn-ea"/>
              <a:sym typeface="+mn-lt"/>
            </a:endParaRPr>
          </a:p>
        </p:txBody>
      </p:sp>
      <p:sp>
        <p:nvSpPr>
          <p:cNvPr id="209" name="矩形 1"/>
          <p:cNvSpPr>
            <a:spLocks noChangeArrowheads="1"/>
          </p:cNvSpPr>
          <p:nvPr/>
        </p:nvSpPr>
        <p:spPr bwMode="auto">
          <a:xfrm>
            <a:off x="1055440" y="2348880"/>
            <a:ext cx="504056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defTabSz="914400" fontAlgn="base">
              <a:spcBef>
                <a:spcPct val="0"/>
              </a:spcBef>
              <a:spcAft>
                <a:spcPct val="0"/>
              </a:spcAft>
            </a:pPr>
            <a:r>
              <a:rPr lang="zh-CN" altLang="en-US" sz="1800" dirty="0" smtClean="0">
                <a:solidFill>
                  <a:schemeClr val="tx1">
                    <a:lumMod val="75000"/>
                    <a:lumOff val="25000"/>
                  </a:schemeClr>
                </a:solidFill>
                <a:cs typeface="+mn-ea"/>
                <a:sym typeface="+mn-lt"/>
              </a:rPr>
              <a:t>全额支付进入</a:t>
            </a:r>
            <a:r>
              <a:rPr lang="zh-CN" altLang="en-US" sz="1800" b="1" dirty="0" smtClean="0">
                <a:solidFill>
                  <a:schemeClr val="tx1">
                    <a:lumMod val="75000"/>
                    <a:lumOff val="25000"/>
                  </a:schemeClr>
                </a:solidFill>
                <a:cs typeface="+mn-ea"/>
                <a:sym typeface="+mn-lt"/>
              </a:rPr>
              <a:t>学校指定账户</a:t>
            </a:r>
            <a:r>
              <a:rPr lang="zh-CN" altLang="en-US" sz="1800" dirty="0" smtClean="0">
                <a:solidFill>
                  <a:schemeClr val="tx1">
                    <a:lumMod val="75000"/>
                    <a:lumOff val="25000"/>
                  </a:schemeClr>
                </a:solidFill>
                <a:cs typeface="+mn-ea"/>
                <a:sym typeface="+mn-lt"/>
              </a:rPr>
              <a:t>，统一管</a:t>
            </a:r>
            <a:r>
              <a:rPr lang="zh-CN" altLang="en-US" sz="1800" dirty="0" smtClean="0">
                <a:solidFill>
                  <a:schemeClr val="tx1">
                    <a:lumMod val="75000"/>
                    <a:lumOff val="25000"/>
                  </a:schemeClr>
                </a:solidFill>
                <a:cs typeface="+mn-ea"/>
                <a:sym typeface="+mn-lt"/>
              </a:rPr>
              <a:t>理</a:t>
            </a:r>
            <a:endParaRPr lang="en-US" altLang="zh-CN" sz="1800" dirty="0" smtClean="0">
              <a:solidFill>
                <a:schemeClr val="tx1">
                  <a:lumMod val="75000"/>
                  <a:lumOff val="25000"/>
                </a:schemeClr>
              </a:solidFill>
              <a:cs typeface="+mn-ea"/>
              <a:sym typeface="+mn-lt"/>
            </a:endParaRPr>
          </a:p>
          <a:p>
            <a:pPr algn="r" defTabSz="914400" fontAlgn="base">
              <a:spcBef>
                <a:spcPct val="0"/>
              </a:spcBef>
              <a:spcAft>
                <a:spcPct val="0"/>
              </a:spcAft>
            </a:pPr>
            <a:r>
              <a:rPr lang="zh-CN" altLang="en-US" sz="1800" dirty="0" smtClean="0">
                <a:solidFill>
                  <a:schemeClr val="tx1">
                    <a:lumMod val="75000"/>
                    <a:lumOff val="25000"/>
                  </a:schemeClr>
                </a:solidFill>
                <a:cs typeface="+mn-ea"/>
                <a:sym typeface="+mn-lt"/>
              </a:rPr>
              <a:t>学</a:t>
            </a:r>
            <a:r>
              <a:rPr lang="zh-CN" altLang="en-US" sz="1800" dirty="0" smtClean="0">
                <a:solidFill>
                  <a:schemeClr val="tx1">
                    <a:lumMod val="75000"/>
                    <a:lumOff val="25000"/>
                  </a:schemeClr>
                </a:solidFill>
                <a:cs typeface="+mn-ea"/>
                <a:sym typeface="+mn-lt"/>
              </a:rPr>
              <a:t>费实行</a:t>
            </a:r>
            <a:r>
              <a:rPr lang="zh-CN" altLang="en-US" sz="1800" b="1" dirty="0" smtClean="0">
                <a:solidFill>
                  <a:schemeClr val="tx1">
                    <a:lumMod val="75000"/>
                    <a:lumOff val="25000"/>
                  </a:schemeClr>
                </a:solidFill>
                <a:cs typeface="+mn-ea"/>
                <a:sym typeface="+mn-lt"/>
              </a:rPr>
              <a:t>项目核算制</a:t>
            </a:r>
            <a:r>
              <a:rPr lang="zh-CN" altLang="en-US" sz="1800" dirty="0" smtClean="0">
                <a:solidFill>
                  <a:schemeClr val="tx1">
                    <a:lumMod val="75000"/>
                    <a:lumOff val="25000"/>
                  </a:schemeClr>
                </a:solidFill>
                <a:cs typeface="+mn-ea"/>
                <a:sym typeface="+mn-lt"/>
              </a:rPr>
              <a:t>，按项目期次结</a:t>
            </a:r>
            <a:r>
              <a:rPr lang="zh-CN" altLang="en-US" sz="1800" dirty="0" smtClean="0">
                <a:solidFill>
                  <a:schemeClr val="tx1">
                    <a:lumMod val="75000"/>
                    <a:lumOff val="25000"/>
                  </a:schemeClr>
                </a:solidFill>
                <a:cs typeface="+mn-ea"/>
                <a:sym typeface="+mn-lt"/>
              </a:rPr>
              <a:t>算</a:t>
            </a:r>
            <a:endParaRPr lang="en-US" altLang="zh-CN" sz="1800" dirty="0" smtClean="0">
              <a:solidFill>
                <a:schemeClr val="tx1">
                  <a:lumMod val="75000"/>
                  <a:lumOff val="25000"/>
                </a:schemeClr>
              </a:solidFill>
              <a:cs typeface="+mn-ea"/>
              <a:sym typeface="+mn-lt"/>
            </a:endParaRPr>
          </a:p>
          <a:p>
            <a:pPr algn="r" defTabSz="914400" fontAlgn="base">
              <a:spcBef>
                <a:spcPct val="0"/>
              </a:spcBef>
              <a:spcAft>
                <a:spcPct val="0"/>
              </a:spcAft>
            </a:pPr>
            <a:endParaRPr lang="zh-CN" altLang="en-US" sz="1800" dirty="0">
              <a:solidFill>
                <a:schemeClr val="tx1">
                  <a:lumMod val="75000"/>
                  <a:lumOff val="25000"/>
                </a:schemeClr>
              </a:solidFill>
              <a:ea typeface="方正静蕾简体"/>
              <a:cs typeface="+mn-ea"/>
              <a:sym typeface="+mn-lt"/>
            </a:endParaRPr>
          </a:p>
        </p:txBody>
      </p:sp>
      <p:sp>
        <p:nvSpPr>
          <p:cNvPr id="210" name="矩形 1"/>
          <p:cNvSpPr>
            <a:spLocks noChangeArrowheads="1"/>
          </p:cNvSpPr>
          <p:nvPr/>
        </p:nvSpPr>
        <p:spPr bwMode="auto">
          <a:xfrm>
            <a:off x="1055441" y="3140968"/>
            <a:ext cx="5040560" cy="369332"/>
          </a:xfrm>
          <a:prstGeom prst="rect">
            <a:avLst/>
          </a:prstGeom>
          <a:noFill/>
          <a:ln w="57150">
            <a:solidFill>
              <a:srgbClr val="92D05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defTabSz="914400" fontAlgn="base">
              <a:spcBef>
                <a:spcPct val="0"/>
              </a:spcBef>
              <a:spcAft>
                <a:spcPct val="0"/>
              </a:spcAft>
            </a:pPr>
            <a:r>
              <a:rPr lang="zh-CN" altLang="en-US" sz="1800" dirty="0" smtClean="0">
                <a:solidFill>
                  <a:schemeClr val="tx1">
                    <a:lumMod val="75000"/>
                    <a:lumOff val="25000"/>
                  </a:schemeClr>
                </a:solidFill>
                <a:cs typeface="+mn-ea"/>
                <a:sym typeface="+mn-lt"/>
              </a:rPr>
              <a:t>原则上，学费</a:t>
            </a:r>
            <a:r>
              <a:rPr lang="zh-CN" altLang="en-US" sz="1800" b="1" dirty="0" smtClean="0">
                <a:solidFill>
                  <a:schemeClr val="tx1">
                    <a:lumMod val="75000"/>
                    <a:lumOff val="25000"/>
                  </a:schemeClr>
                </a:solidFill>
                <a:cs typeface="+mn-ea"/>
                <a:sym typeface="+mn-lt"/>
              </a:rPr>
              <a:t>上交学校</a:t>
            </a:r>
            <a:r>
              <a:rPr lang="zh-CN" altLang="en-US" sz="1800" dirty="0" smtClean="0">
                <a:solidFill>
                  <a:schemeClr val="tx1">
                    <a:lumMod val="75000"/>
                    <a:lumOff val="25000"/>
                  </a:schemeClr>
                </a:solidFill>
                <a:cs typeface="+mn-ea"/>
                <a:sym typeface="+mn-lt"/>
              </a:rPr>
              <a:t>部分比例为</a:t>
            </a:r>
            <a:r>
              <a:rPr lang="en-US" altLang="zh-CN" sz="1800" b="1" dirty="0" smtClean="0">
                <a:solidFill>
                  <a:srgbClr val="FF0000"/>
                </a:solidFill>
                <a:cs typeface="+mn-ea"/>
                <a:sym typeface="+mn-lt"/>
              </a:rPr>
              <a:t>25</a:t>
            </a:r>
            <a:r>
              <a:rPr lang="en-US" altLang="zh-CN" sz="1800" b="1" dirty="0" smtClean="0">
                <a:solidFill>
                  <a:srgbClr val="FF0000"/>
                </a:solidFill>
                <a:cs typeface="+mn-ea"/>
                <a:sym typeface="+mn-lt"/>
              </a:rPr>
              <a:t>%</a:t>
            </a:r>
          </a:p>
        </p:txBody>
      </p:sp>
      <p:sp>
        <p:nvSpPr>
          <p:cNvPr id="211" name="矩形 1"/>
          <p:cNvSpPr>
            <a:spLocks noChangeArrowheads="1"/>
          </p:cNvSpPr>
          <p:nvPr/>
        </p:nvSpPr>
        <p:spPr bwMode="auto">
          <a:xfrm>
            <a:off x="1055441" y="3717032"/>
            <a:ext cx="504056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defTabSz="914400" fontAlgn="base">
              <a:spcBef>
                <a:spcPct val="0"/>
              </a:spcBef>
              <a:spcAft>
                <a:spcPct val="0"/>
              </a:spcAft>
            </a:pPr>
            <a:r>
              <a:rPr lang="zh-CN" altLang="en-US" sz="1800" b="1" dirty="0" smtClean="0">
                <a:solidFill>
                  <a:schemeClr val="tx1">
                    <a:lumMod val="75000"/>
                    <a:lumOff val="25000"/>
                  </a:schemeClr>
                </a:solidFill>
                <a:cs typeface="+mn-ea"/>
                <a:sym typeface="+mn-lt"/>
              </a:rPr>
              <a:t>学校统一开发票</a:t>
            </a:r>
            <a:r>
              <a:rPr lang="zh-CN" altLang="en-US" sz="1800" dirty="0" smtClean="0">
                <a:solidFill>
                  <a:schemeClr val="tx1">
                    <a:lumMod val="75000"/>
                    <a:lumOff val="25000"/>
                  </a:schemeClr>
                </a:solidFill>
                <a:cs typeface="+mn-ea"/>
                <a:sym typeface="+mn-lt"/>
              </a:rPr>
              <a:t>，办</a:t>
            </a:r>
            <a:r>
              <a:rPr lang="zh-CN" altLang="en-US" sz="1800" dirty="0" smtClean="0">
                <a:solidFill>
                  <a:schemeClr val="tx1">
                    <a:lumMod val="75000"/>
                    <a:lumOff val="25000"/>
                  </a:schemeClr>
                </a:solidFill>
                <a:cs typeface="+mn-ea"/>
                <a:sym typeface="+mn-lt"/>
              </a:rPr>
              <a:t>学单位不得向委托单位或学员开具收据或收费证明</a:t>
            </a:r>
            <a:endParaRPr lang="zh-CN" altLang="en-US" sz="1800" dirty="0">
              <a:solidFill>
                <a:schemeClr val="tx1">
                  <a:lumMod val="75000"/>
                  <a:lumOff val="25000"/>
                </a:schemeClr>
              </a:solidFill>
              <a:ea typeface="方正静蕾简体"/>
              <a:cs typeface="+mn-ea"/>
              <a:sym typeface="+mn-lt"/>
            </a:endParaRPr>
          </a:p>
        </p:txBody>
      </p:sp>
      <p:cxnSp>
        <p:nvCxnSpPr>
          <p:cNvPr id="212" name="直接连接符 211"/>
          <p:cNvCxnSpPr/>
          <p:nvPr/>
        </p:nvCxnSpPr>
        <p:spPr>
          <a:xfrm flipH="1">
            <a:off x="6480044" y="1915872"/>
            <a:ext cx="1056116" cy="0"/>
          </a:xfrm>
          <a:prstGeom prst="line">
            <a:avLst/>
          </a:prstGeom>
          <a:noFill/>
          <a:ln w="6350" cap="flat" cmpd="sng" algn="ctr">
            <a:solidFill>
              <a:sysClr val="windowText" lastClr="000000">
                <a:lumMod val="65000"/>
                <a:lumOff val="35000"/>
              </a:sysClr>
            </a:solidFill>
            <a:prstDash val="sysDash"/>
            <a:headEnd type="oval" w="med" len="med"/>
            <a:tailEnd type="oval" w="med" len="med"/>
          </a:ln>
          <a:effectLst/>
        </p:spPr>
      </p:cxnSp>
      <p:cxnSp>
        <p:nvCxnSpPr>
          <p:cNvPr id="213" name="直接连接符 212"/>
          <p:cNvCxnSpPr/>
          <p:nvPr/>
        </p:nvCxnSpPr>
        <p:spPr>
          <a:xfrm flipH="1">
            <a:off x="6480044" y="2629174"/>
            <a:ext cx="1056116" cy="0"/>
          </a:xfrm>
          <a:prstGeom prst="line">
            <a:avLst/>
          </a:prstGeom>
          <a:noFill/>
          <a:ln w="6350" cap="flat" cmpd="sng" algn="ctr">
            <a:solidFill>
              <a:sysClr val="windowText" lastClr="000000">
                <a:lumMod val="65000"/>
                <a:lumOff val="35000"/>
              </a:sysClr>
            </a:solidFill>
            <a:prstDash val="sysDash"/>
            <a:headEnd type="oval" w="med" len="med"/>
            <a:tailEnd type="oval" w="med" len="med"/>
          </a:ln>
          <a:effectLst/>
        </p:spPr>
      </p:cxnSp>
      <p:cxnSp>
        <p:nvCxnSpPr>
          <p:cNvPr id="214" name="直接连接符 213"/>
          <p:cNvCxnSpPr/>
          <p:nvPr/>
        </p:nvCxnSpPr>
        <p:spPr>
          <a:xfrm flipH="1">
            <a:off x="6480044" y="3414486"/>
            <a:ext cx="1056116" cy="0"/>
          </a:xfrm>
          <a:prstGeom prst="line">
            <a:avLst/>
          </a:prstGeom>
          <a:noFill/>
          <a:ln w="6350" cap="flat" cmpd="sng" algn="ctr">
            <a:solidFill>
              <a:sysClr val="windowText" lastClr="000000">
                <a:lumMod val="65000"/>
                <a:lumOff val="35000"/>
              </a:sysClr>
            </a:solidFill>
            <a:prstDash val="sysDash"/>
            <a:headEnd type="oval" w="med" len="med"/>
            <a:tailEnd type="oval" w="med" len="med"/>
          </a:ln>
          <a:effectLst/>
        </p:spPr>
      </p:cxnSp>
      <p:cxnSp>
        <p:nvCxnSpPr>
          <p:cNvPr id="215" name="直接连接符 214"/>
          <p:cNvCxnSpPr/>
          <p:nvPr/>
        </p:nvCxnSpPr>
        <p:spPr>
          <a:xfrm flipH="1">
            <a:off x="6480044" y="3983772"/>
            <a:ext cx="1056116" cy="0"/>
          </a:xfrm>
          <a:prstGeom prst="line">
            <a:avLst/>
          </a:prstGeom>
          <a:noFill/>
          <a:ln w="6350" cap="flat" cmpd="sng" algn="ctr">
            <a:solidFill>
              <a:sysClr val="windowText" lastClr="000000">
                <a:lumMod val="65000"/>
                <a:lumOff val="35000"/>
              </a:sysClr>
            </a:solidFill>
            <a:prstDash val="sysDash"/>
            <a:headEnd type="oval" w="med" len="med"/>
            <a:tailEnd type="oval" w="med" len="med"/>
          </a:ln>
          <a:effectLst/>
        </p:spPr>
      </p:cxnSp>
      <p:sp>
        <p:nvSpPr>
          <p:cNvPr id="110" name="文本框 109"/>
          <p:cNvSpPr txBox="1"/>
          <p:nvPr/>
        </p:nvSpPr>
        <p:spPr>
          <a:xfrm>
            <a:off x="1452734" y="534992"/>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培</a:t>
            </a:r>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训工作财务管理</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75" name="矩形 1"/>
          <p:cNvSpPr>
            <a:spLocks noChangeArrowheads="1"/>
          </p:cNvSpPr>
          <p:nvPr/>
        </p:nvSpPr>
        <p:spPr bwMode="auto">
          <a:xfrm>
            <a:off x="1055440" y="4449886"/>
            <a:ext cx="501592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defTabSz="914400" fontAlgn="base">
              <a:spcBef>
                <a:spcPct val="0"/>
              </a:spcBef>
              <a:spcAft>
                <a:spcPct val="0"/>
              </a:spcAft>
            </a:pPr>
            <a:r>
              <a:rPr lang="zh-CN" altLang="en-US" sz="1800" dirty="0" smtClean="0">
                <a:solidFill>
                  <a:schemeClr val="tx1">
                    <a:lumMod val="75000"/>
                    <a:lumOff val="25000"/>
                  </a:schemeClr>
                </a:solidFill>
                <a:cs typeface="+mn-ea"/>
                <a:sym typeface="+mn-lt"/>
              </a:rPr>
              <a:t>教师</a:t>
            </a:r>
            <a:r>
              <a:rPr lang="zh-CN" altLang="en-US" sz="1800" b="1" dirty="0" smtClean="0">
                <a:solidFill>
                  <a:schemeClr val="tx1">
                    <a:lumMod val="75000"/>
                    <a:lumOff val="25000"/>
                  </a:schemeClr>
                </a:solidFill>
                <a:cs typeface="+mn-ea"/>
                <a:sym typeface="+mn-lt"/>
              </a:rPr>
              <a:t>课酬、劳务费</a:t>
            </a:r>
            <a:r>
              <a:rPr lang="zh-CN" altLang="en-US" sz="1800" dirty="0" smtClean="0">
                <a:solidFill>
                  <a:schemeClr val="tx1">
                    <a:lumMod val="75000"/>
                    <a:lumOff val="25000"/>
                  </a:schemeClr>
                </a:solidFill>
                <a:cs typeface="+mn-ea"/>
                <a:sym typeface="+mn-lt"/>
              </a:rPr>
              <a:t>等标准须按照国家、学校有关规定执行，统一</a:t>
            </a:r>
            <a:r>
              <a:rPr lang="zh-CN" altLang="en-US" sz="1800" b="1" dirty="0" smtClean="0">
                <a:solidFill>
                  <a:schemeClr val="tx1">
                    <a:lumMod val="75000"/>
                    <a:lumOff val="25000"/>
                  </a:schemeClr>
                </a:solidFill>
                <a:cs typeface="+mn-ea"/>
                <a:sym typeface="+mn-lt"/>
              </a:rPr>
              <a:t>由学校财务部门据实支付。</a:t>
            </a:r>
            <a:endParaRPr lang="zh-CN" altLang="en-US" sz="1800" b="1" dirty="0">
              <a:solidFill>
                <a:schemeClr val="tx1">
                  <a:lumMod val="75000"/>
                  <a:lumOff val="25000"/>
                </a:schemeClr>
              </a:solidFill>
              <a:cs typeface="+mn-ea"/>
              <a:sym typeface="+mn-lt"/>
            </a:endParaRPr>
          </a:p>
        </p:txBody>
      </p:sp>
      <p:cxnSp>
        <p:nvCxnSpPr>
          <p:cNvPr id="176" name="直接连接符 175"/>
          <p:cNvCxnSpPr/>
          <p:nvPr/>
        </p:nvCxnSpPr>
        <p:spPr>
          <a:xfrm flipH="1">
            <a:off x="6480044" y="4716626"/>
            <a:ext cx="1056116" cy="0"/>
          </a:xfrm>
          <a:prstGeom prst="line">
            <a:avLst/>
          </a:prstGeom>
          <a:noFill/>
          <a:ln w="6350" cap="flat" cmpd="sng" algn="ctr">
            <a:solidFill>
              <a:sysClr val="windowText" lastClr="000000">
                <a:lumMod val="65000"/>
                <a:lumOff val="35000"/>
              </a:sysClr>
            </a:solidFill>
            <a:prstDash val="sysDash"/>
            <a:headEnd type="oval" w="med" len="med"/>
            <a:tailEnd type="oval" w="med" len="med"/>
          </a:ln>
          <a:effectLst/>
        </p:spPr>
      </p:cxnSp>
      <p:sp>
        <p:nvSpPr>
          <p:cNvPr id="177" name="矩形 1"/>
          <p:cNvSpPr>
            <a:spLocks noChangeArrowheads="1"/>
          </p:cNvSpPr>
          <p:nvPr/>
        </p:nvSpPr>
        <p:spPr bwMode="auto">
          <a:xfrm>
            <a:off x="1055440" y="5230941"/>
            <a:ext cx="501592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defTabSz="914400" fontAlgn="base">
              <a:spcBef>
                <a:spcPct val="0"/>
              </a:spcBef>
              <a:spcAft>
                <a:spcPct val="0"/>
              </a:spcAft>
            </a:pPr>
            <a:r>
              <a:rPr lang="zh-CN" altLang="en-US" sz="1800" dirty="0" smtClean="0">
                <a:solidFill>
                  <a:schemeClr val="tx1">
                    <a:lumMod val="75000"/>
                    <a:lumOff val="25000"/>
                  </a:schemeClr>
                </a:solidFill>
                <a:cs typeface="+mn-ea"/>
                <a:sym typeface="+mn-lt"/>
              </a:rPr>
              <a:t>项目所需软件开发、技术服务、教学平台使用等费用，办学单位须按学校相关规定报批。</a:t>
            </a:r>
          </a:p>
        </p:txBody>
      </p:sp>
      <p:cxnSp>
        <p:nvCxnSpPr>
          <p:cNvPr id="178" name="直接连接符 177"/>
          <p:cNvCxnSpPr/>
          <p:nvPr/>
        </p:nvCxnSpPr>
        <p:spPr>
          <a:xfrm flipH="1">
            <a:off x="6480044" y="5497681"/>
            <a:ext cx="1056116" cy="0"/>
          </a:xfrm>
          <a:prstGeom prst="line">
            <a:avLst/>
          </a:prstGeom>
          <a:noFill/>
          <a:ln w="6350" cap="flat" cmpd="sng" algn="ctr">
            <a:solidFill>
              <a:sysClr val="windowText" lastClr="000000">
                <a:lumMod val="65000"/>
                <a:lumOff val="35000"/>
              </a:sysClr>
            </a:solidFill>
            <a:prstDash val="sysDash"/>
            <a:headEnd type="oval" w="med" len="med"/>
            <a:tailEnd type="oval" w="med" len="med"/>
          </a:ln>
          <a:effectLst/>
        </p:spPr>
      </p:cxnSp>
      <p:pic>
        <p:nvPicPr>
          <p:cNvPr id="2051" name="Picture 3"/>
          <p:cNvPicPr>
            <a:picLocks noChangeAspect="1" noChangeArrowheads="1"/>
          </p:cNvPicPr>
          <p:nvPr/>
        </p:nvPicPr>
        <p:blipFill>
          <a:blip r:embed="rId3" cstate="print"/>
          <a:srcRect/>
          <a:stretch>
            <a:fillRect/>
          </a:stretch>
        </p:blipFill>
        <p:spPr bwMode="auto">
          <a:xfrm>
            <a:off x="6168008" y="2780928"/>
            <a:ext cx="522559" cy="540987"/>
          </a:xfrm>
          <a:prstGeom prst="rect">
            <a:avLst/>
          </a:prstGeom>
          <a:noFill/>
          <a:ln w="9525">
            <a:noFill/>
            <a:miter lim="800000"/>
            <a:headEnd/>
            <a:tailEnd/>
          </a:ln>
        </p:spPr>
      </p:pic>
      <p:grpSp>
        <p:nvGrpSpPr>
          <p:cNvPr id="206" name="组合 205"/>
          <p:cNvGrpSpPr/>
          <p:nvPr/>
        </p:nvGrpSpPr>
        <p:grpSpPr>
          <a:xfrm>
            <a:off x="8184232" y="2276872"/>
            <a:ext cx="2880320" cy="2663760"/>
            <a:chOff x="5260976" y="4098925"/>
            <a:chExt cx="700087" cy="701676"/>
          </a:xfrm>
          <a:solidFill>
            <a:schemeClr val="tx1"/>
          </a:solidFill>
        </p:grpSpPr>
        <p:sp>
          <p:nvSpPr>
            <p:cNvPr id="207" name="Freeform 55"/>
            <p:cNvSpPr/>
            <p:nvPr/>
          </p:nvSpPr>
          <p:spPr bwMode="auto">
            <a:xfrm>
              <a:off x="5281613" y="4202113"/>
              <a:ext cx="22225" cy="23813"/>
            </a:xfrm>
            <a:custGeom>
              <a:avLst/>
              <a:gdLst/>
              <a:ahLst/>
              <a:cxnLst>
                <a:cxn ang="0">
                  <a:pos x="49" y="0"/>
                </a:cxn>
                <a:cxn ang="0">
                  <a:pos x="49" y="0"/>
                </a:cxn>
                <a:cxn ang="0">
                  <a:pos x="41" y="2"/>
                </a:cxn>
                <a:cxn ang="0">
                  <a:pos x="36" y="6"/>
                </a:cxn>
                <a:cxn ang="0">
                  <a:pos x="31" y="10"/>
                </a:cxn>
                <a:cxn ang="0">
                  <a:pos x="25" y="16"/>
                </a:cxn>
                <a:cxn ang="0">
                  <a:pos x="25" y="16"/>
                </a:cxn>
                <a:cxn ang="0">
                  <a:pos x="2" y="53"/>
                </a:cxn>
                <a:cxn ang="0">
                  <a:pos x="2" y="53"/>
                </a:cxn>
                <a:cxn ang="0">
                  <a:pos x="0" y="55"/>
                </a:cxn>
                <a:cxn ang="0">
                  <a:pos x="0" y="57"/>
                </a:cxn>
                <a:cxn ang="0">
                  <a:pos x="3" y="61"/>
                </a:cxn>
                <a:cxn ang="0">
                  <a:pos x="7" y="61"/>
                </a:cxn>
                <a:cxn ang="0">
                  <a:pos x="10" y="61"/>
                </a:cxn>
                <a:cxn ang="0">
                  <a:pos x="11" y="58"/>
                </a:cxn>
                <a:cxn ang="0">
                  <a:pos x="11" y="58"/>
                </a:cxn>
                <a:cxn ang="0">
                  <a:pos x="28" y="33"/>
                </a:cxn>
                <a:cxn ang="0">
                  <a:pos x="28" y="33"/>
                </a:cxn>
                <a:cxn ang="0">
                  <a:pos x="36" y="20"/>
                </a:cxn>
                <a:cxn ang="0">
                  <a:pos x="42" y="15"/>
                </a:cxn>
                <a:cxn ang="0">
                  <a:pos x="45" y="12"/>
                </a:cxn>
                <a:cxn ang="0">
                  <a:pos x="49" y="12"/>
                </a:cxn>
                <a:cxn ang="0">
                  <a:pos x="49" y="12"/>
                </a:cxn>
                <a:cxn ang="0">
                  <a:pos x="50" y="11"/>
                </a:cxn>
                <a:cxn ang="0">
                  <a:pos x="53" y="10"/>
                </a:cxn>
                <a:cxn ang="0">
                  <a:pos x="54" y="6"/>
                </a:cxn>
                <a:cxn ang="0">
                  <a:pos x="54" y="3"/>
                </a:cxn>
                <a:cxn ang="0">
                  <a:pos x="53" y="2"/>
                </a:cxn>
                <a:cxn ang="0">
                  <a:pos x="50" y="0"/>
                </a:cxn>
                <a:cxn ang="0">
                  <a:pos x="49" y="0"/>
                </a:cxn>
                <a:cxn ang="0">
                  <a:pos x="49" y="0"/>
                </a:cxn>
              </a:cxnLst>
              <a:rect l="0" t="0" r="r" b="b"/>
              <a:pathLst>
                <a:path w="54" h="61">
                  <a:moveTo>
                    <a:pt x="49" y="0"/>
                  </a:moveTo>
                  <a:lnTo>
                    <a:pt x="49" y="0"/>
                  </a:lnTo>
                  <a:lnTo>
                    <a:pt x="41" y="2"/>
                  </a:lnTo>
                  <a:lnTo>
                    <a:pt x="36" y="6"/>
                  </a:lnTo>
                  <a:lnTo>
                    <a:pt x="31" y="10"/>
                  </a:lnTo>
                  <a:lnTo>
                    <a:pt x="25" y="16"/>
                  </a:lnTo>
                  <a:lnTo>
                    <a:pt x="25" y="16"/>
                  </a:lnTo>
                  <a:lnTo>
                    <a:pt x="2" y="53"/>
                  </a:lnTo>
                  <a:lnTo>
                    <a:pt x="2" y="53"/>
                  </a:lnTo>
                  <a:lnTo>
                    <a:pt x="0" y="55"/>
                  </a:lnTo>
                  <a:lnTo>
                    <a:pt x="0" y="57"/>
                  </a:lnTo>
                  <a:lnTo>
                    <a:pt x="3" y="61"/>
                  </a:lnTo>
                  <a:lnTo>
                    <a:pt x="7" y="61"/>
                  </a:lnTo>
                  <a:lnTo>
                    <a:pt x="10" y="61"/>
                  </a:lnTo>
                  <a:lnTo>
                    <a:pt x="11" y="58"/>
                  </a:lnTo>
                  <a:lnTo>
                    <a:pt x="11" y="58"/>
                  </a:lnTo>
                  <a:lnTo>
                    <a:pt x="28" y="33"/>
                  </a:lnTo>
                  <a:lnTo>
                    <a:pt x="28" y="33"/>
                  </a:lnTo>
                  <a:lnTo>
                    <a:pt x="36" y="20"/>
                  </a:lnTo>
                  <a:lnTo>
                    <a:pt x="42" y="15"/>
                  </a:lnTo>
                  <a:lnTo>
                    <a:pt x="45" y="12"/>
                  </a:lnTo>
                  <a:lnTo>
                    <a:pt x="49" y="12"/>
                  </a:lnTo>
                  <a:lnTo>
                    <a:pt x="49" y="12"/>
                  </a:lnTo>
                  <a:lnTo>
                    <a:pt x="50" y="11"/>
                  </a:lnTo>
                  <a:lnTo>
                    <a:pt x="53" y="10"/>
                  </a:lnTo>
                  <a:lnTo>
                    <a:pt x="54" y="6"/>
                  </a:lnTo>
                  <a:lnTo>
                    <a:pt x="54" y="3"/>
                  </a:lnTo>
                  <a:lnTo>
                    <a:pt x="53" y="2"/>
                  </a:lnTo>
                  <a:lnTo>
                    <a:pt x="50" y="0"/>
                  </a:lnTo>
                  <a:lnTo>
                    <a:pt x="49" y="0"/>
                  </a:lnTo>
                  <a:lnTo>
                    <a:pt x="49"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6" name="Freeform 56"/>
            <p:cNvSpPr/>
            <p:nvPr/>
          </p:nvSpPr>
          <p:spPr bwMode="auto">
            <a:xfrm>
              <a:off x="5300663" y="4224338"/>
              <a:ext cx="22225" cy="33338"/>
            </a:xfrm>
            <a:custGeom>
              <a:avLst/>
              <a:gdLst/>
              <a:ahLst/>
              <a:cxnLst>
                <a:cxn ang="0">
                  <a:pos x="46" y="5"/>
                </a:cxn>
                <a:cxn ang="0">
                  <a:pos x="46" y="5"/>
                </a:cxn>
                <a:cxn ang="0">
                  <a:pos x="45" y="10"/>
                </a:cxn>
                <a:cxn ang="0">
                  <a:pos x="43" y="16"/>
                </a:cxn>
                <a:cxn ang="0">
                  <a:pos x="37" y="26"/>
                </a:cxn>
                <a:cxn ang="0">
                  <a:pos x="29" y="35"/>
                </a:cxn>
                <a:cxn ang="0">
                  <a:pos x="21" y="43"/>
                </a:cxn>
                <a:cxn ang="0">
                  <a:pos x="21" y="43"/>
                </a:cxn>
                <a:cxn ang="0">
                  <a:pos x="15" y="50"/>
                </a:cxn>
                <a:cxn ang="0">
                  <a:pos x="11" y="59"/>
                </a:cxn>
                <a:cxn ang="0">
                  <a:pos x="7" y="67"/>
                </a:cxn>
                <a:cxn ang="0">
                  <a:pos x="2" y="74"/>
                </a:cxn>
                <a:cxn ang="0">
                  <a:pos x="2" y="74"/>
                </a:cxn>
                <a:cxn ang="0">
                  <a:pos x="0" y="77"/>
                </a:cxn>
                <a:cxn ang="0">
                  <a:pos x="0" y="78"/>
                </a:cxn>
                <a:cxn ang="0">
                  <a:pos x="2" y="81"/>
                </a:cxn>
                <a:cxn ang="0">
                  <a:pos x="3" y="82"/>
                </a:cxn>
                <a:cxn ang="0">
                  <a:pos x="7" y="82"/>
                </a:cxn>
                <a:cxn ang="0">
                  <a:pos x="9" y="82"/>
                </a:cxn>
                <a:cxn ang="0">
                  <a:pos x="11" y="80"/>
                </a:cxn>
                <a:cxn ang="0">
                  <a:pos x="11" y="80"/>
                </a:cxn>
                <a:cxn ang="0">
                  <a:pos x="16" y="71"/>
                </a:cxn>
                <a:cxn ang="0">
                  <a:pos x="19" y="65"/>
                </a:cxn>
                <a:cxn ang="0">
                  <a:pos x="22" y="61"/>
                </a:cxn>
                <a:cxn ang="0">
                  <a:pos x="22" y="61"/>
                </a:cxn>
                <a:cxn ang="0">
                  <a:pos x="30" y="51"/>
                </a:cxn>
                <a:cxn ang="0">
                  <a:pos x="38" y="42"/>
                </a:cxn>
                <a:cxn ang="0">
                  <a:pos x="38" y="42"/>
                </a:cxn>
                <a:cxn ang="0">
                  <a:pos x="45" y="34"/>
                </a:cxn>
                <a:cxn ang="0">
                  <a:pos x="51" y="25"/>
                </a:cxn>
                <a:cxn ang="0">
                  <a:pos x="55" y="16"/>
                </a:cxn>
                <a:cxn ang="0">
                  <a:pos x="58" y="5"/>
                </a:cxn>
                <a:cxn ang="0">
                  <a:pos x="58" y="5"/>
                </a:cxn>
                <a:cxn ang="0">
                  <a:pos x="58" y="3"/>
                </a:cxn>
                <a:cxn ang="0">
                  <a:pos x="56" y="1"/>
                </a:cxn>
                <a:cxn ang="0">
                  <a:pos x="54" y="0"/>
                </a:cxn>
                <a:cxn ang="0">
                  <a:pos x="53" y="0"/>
                </a:cxn>
                <a:cxn ang="0">
                  <a:pos x="49" y="1"/>
                </a:cxn>
                <a:cxn ang="0">
                  <a:pos x="47" y="3"/>
                </a:cxn>
                <a:cxn ang="0">
                  <a:pos x="46" y="5"/>
                </a:cxn>
                <a:cxn ang="0">
                  <a:pos x="46" y="5"/>
                </a:cxn>
              </a:cxnLst>
              <a:rect l="0" t="0" r="r" b="b"/>
              <a:pathLst>
                <a:path w="58" h="82">
                  <a:moveTo>
                    <a:pt x="46" y="5"/>
                  </a:moveTo>
                  <a:lnTo>
                    <a:pt x="46" y="5"/>
                  </a:lnTo>
                  <a:lnTo>
                    <a:pt x="45" y="10"/>
                  </a:lnTo>
                  <a:lnTo>
                    <a:pt x="43" y="16"/>
                  </a:lnTo>
                  <a:lnTo>
                    <a:pt x="37" y="26"/>
                  </a:lnTo>
                  <a:lnTo>
                    <a:pt x="29" y="35"/>
                  </a:lnTo>
                  <a:lnTo>
                    <a:pt x="21" y="43"/>
                  </a:lnTo>
                  <a:lnTo>
                    <a:pt x="21" y="43"/>
                  </a:lnTo>
                  <a:lnTo>
                    <a:pt x="15" y="50"/>
                  </a:lnTo>
                  <a:lnTo>
                    <a:pt x="11" y="59"/>
                  </a:lnTo>
                  <a:lnTo>
                    <a:pt x="7" y="67"/>
                  </a:lnTo>
                  <a:lnTo>
                    <a:pt x="2" y="74"/>
                  </a:lnTo>
                  <a:lnTo>
                    <a:pt x="2" y="74"/>
                  </a:lnTo>
                  <a:lnTo>
                    <a:pt x="0" y="77"/>
                  </a:lnTo>
                  <a:lnTo>
                    <a:pt x="0" y="78"/>
                  </a:lnTo>
                  <a:lnTo>
                    <a:pt x="2" y="81"/>
                  </a:lnTo>
                  <a:lnTo>
                    <a:pt x="3" y="82"/>
                  </a:lnTo>
                  <a:lnTo>
                    <a:pt x="7" y="82"/>
                  </a:lnTo>
                  <a:lnTo>
                    <a:pt x="9" y="82"/>
                  </a:lnTo>
                  <a:lnTo>
                    <a:pt x="11" y="80"/>
                  </a:lnTo>
                  <a:lnTo>
                    <a:pt x="11" y="80"/>
                  </a:lnTo>
                  <a:lnTo>
                    <a:pt x="16" y="71"/>
                  </a:lnTo>
                  <a:lnTo>
                    <a:pt x="19" y="65"/>
                  </a:lnTo>
                  <a:lnTo>
                    <a:pt x="22" y="61"/>
                  </a:lnTo>
                  <a:lnTo>
                    <a:pt x="22" y="61"/>
                  </a:lnTo>
                  <a:lnTo>
                    <a:pt x="30" y="51"/>
                  </a:lnTo>
                  <a:lnTo>
                    <a:pt x="38" y="42"/>
                  </a:lnTo>
                  <a:lnTo>
                    <a:pt x="38" y="42"/>
                  </a:lnTo>
                  <a:lnTo>
                    <a:pt x="45" y="34"/>
                  </a:lnTo>
                  <a:lnTo>
                    <a:pt x="51" y="25"/>
                  </a:lnTo>
                  <a:lnTo>
                    <a:pt x="55" y="16"/>
                  </a:lnTo>
                  <a:lnTo>
                    <a:pt x="58" y="5"/>
                  </a:lnTo>
                  <a:lnTo>
                    <a:pt x="58" y="5"/>
                  </a:lnTo>
                  <a:lnTo>
                    <a:pt x="58" y="3"/>
                  </a:lnTo>
                  <a:lnTo>
                    <a:pt x="56" y="1"/>
                  </a:lnTo>
                  <a:lnTo>
                    <a:pt x="54" y="0"/>
                  </a:lnTo>
                  <a:lnTo>
                    <a:pt x="53" y="0"/>
                  </a:lnTo>
                  <a:lnTo>
                    <a:pt x="49" y="1"/>
                  </a:lnTo>
                  <a:lnTo>
                    <a:pt x="47" y="3"/>
                  </a:lnTo>
                  <a:lnTo>
                    <a:pt x="46" y="5"/>
                  </a:lnTo>
                  <a:lnTo>
                    <a:pt x="4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4" name="Freeform 57"/>
            <p:cNvSpPr/>
            <p:nvPr/>
          </p:nvSpPr>
          <p:spPr bwMode="auto">
            <a:xfrm>
              <a:off x="5322888" y="4248150"/>
              <a:ext cx="22225" cy="31750"/>
            </a:xfrm>
            <a:custGeom>
              <a:avLst/>
              <a:gdLst/>
              <a:ahLst/>
              <a:cxnLst>
                <a:cxn ang="0">
                  <a:pos x="42" y="5"/>
                </a:cxn>
                <a:cxn ang="0">
                  <a:pos x="42" y="5"/>
                </a:cxn>
                <a:cxn ang="0">
                  <a:pos x="40" y="12"/>
                </a:cxn>
                <a:cxn ang="0">
                  <a:pos x="39" y="17"/>
                </a:cxn>
                <a:cxn ang="0">
                  <a:pos x="33" y="26"/>
                </a:cxn>
                <a:cxn ang="0">
                  <a:pos x="25" y="35"/>
                </a:cxn>
                <a:cxn ang="0">
                  <a:pos x="17" y="43"/>
                </a:cxn>
                <a:cxn ang="0">
                  <a:pos x="17" y="43"/>
                </a:cxn>
                <a:cxn ang="0">
                  <a:pos x="12" y="50"/>
                </a:cxn>
                <a:cxn ang="0">
                  <a:pos x="6" y="58"/>
                </a:cxn>
                <a:cxn ang="0">
                  <a:pos x="0" y="73"/>
                </a:cxn>
                <a:cxn ang="0">
                  <a:pos x="0" y="73"/>
                </a:cxn>
                <a:cxn ang="0">
                  <a:pos x="0" y="75"/>
                </a:cxn>
                <a:cxn ang="0">
                  <a:pos x="0" y="77"/>
                </a:cxn>
                <a:cxn ang="0">
                  <a:pos x="1" y="79"/>
                </a:cxn>
                <a:cxn ang="0">
                  <a:pos x="4" y="80"/>
                </a:cxn>
                <a:cxn ang="0">
                  <a:pos x="8" y="80"/>
                </a:cxn>
                <a:cxn ang="0">
                  <a:pos x="9" y="79"/>
                </a:cxn>
                <a:cxn ang="0">
                  <a:pos x="10" y="76"/>
                </a:cxn>
                <a:cxn ang="0">
                  <a:pos x="10" y="76"/>
                </a:cxn>
                <a:cxn ang="0">
                  <a:pos x="16" y="67"/>
                </a:cxn>
                <a:cxn ang="0">
                  <a:pos x="21" y="58"/>
                </a:cxn>
                <a:cxn ang="0">
                  <a:pos x="35" y="42"/>
                </a:cxn>
                <a:cxn ang="0">
                  <a:pos x="42" y="34"/>
                </a:cxn>
                <a:cxn ang="0">
                  <a:pos x="47" y="25"/>
                </a:cxn>
                <a:cxn ang="0">
                  <a:pos x="51" y="16"/>
                </a:cxn>
                <a:cxn ang="0">
                  <a:pos x="53" y="5"/>
                </a:cxn>
                <a:cxn ang="0">
                  <a:pos x="53" y="5"/>
                </a:cxn>
                <a:cxn ang="0">
                  <a:pos x="52" y="4"/>
                </a:cxn>
                <a:cxn ang="0">
                  <a:pos x="51" y="1"/>
                </a:cxn>
                <a:cxn ang="0">
                  <a:pos x="50" y="0"/>
                </a:cxn>
                <a:cxn ang="0">
                  <a:pos x="48" y="0"/>
                </a:cxn>
                <a:cxn ang="0">
                  <a:pos x="43" y="1"/>
                </a:cxn>
                <a:cxn ang="0">
                  <a:pos x="42" y="4"/>
                </a:cxn>
                <a:cxn ang="0">
                  <a:pos x="42" y="5"/>
                </a:cxn>
                <a:cxn ang="0">
                  <a:pos x="42" y="5"/>
                </a:cxn>
              </a:cxnLst>
              <a:rect l="0" t="0" r="r" b="b"/>
              <a:pathLst>
                <a:path w="53" h="80">
                  <a:moveTo>
                    <a:pt x="42" y="5"/>
                  </a:moveTo>
                  <a:lnTo>
                    <a:pt x="42" y="5"/>
                  </a:lnTo>
                  <a:lnTo>
                    <a:pt x="40" y="12"/>
                  </a:lnTo>
                  <a:lnTo>
                    <a:pt x="39" y="17"/>
                  </a:lnTo>
                  <a:lnTo>
                    <a:pt x="33" y="26"/>
                  </a:lnTo>
                  <a:lnTo>
                    <a:pt x="25" y="35"/>
                  </a:lnTo>
                  <a:lnTo>
                    <a:pt x="17" y="43"/>
                  </a:lnTo>
                  <a:lnTo>
                    <a:pt x="17" y="43"/>
                  </a:lnTo>
                  <a:lnTo>
                    <a:pt x="12" y="50"/>
                  </a:lnTo>
                  <a:lnTo>
                    <a:pt x="6" y="58"/>
                  </a:lnTo>
                  <a:lnTo>
                    <a:pt x="0" y="73"/>
                  </a:lnTo>
                  <a:lnTo>
                    <a:pt x="0" y="73"/>
                  </a:lnTo>
                  <a:lnTo>
                    <a:pt x="0" y="75"/>
                  </a:lnTo>
                  <a:lnTo>
                    <a:pt x="0" y="77"/>
                  </a:lnTo>
                  <a:lnTo>
                    <a:pt x="1" y="79"/>
                  </a:lnTo>
                  <a:lnTo>
                    <a:pt x="4" y="80"/>
                  </a:lnTo>
                  <a:lnTo>
                    <a:pt x="8" y="80"/>
                  </a:lnTo>
                  <a:lnTo>
                    <a:pt x="9" y="79"/>
                  </a:lnTo>
                  <a:lnTo>
                    <a:pt x="10" y="76"/>
                  </a:lnTo>
                  <a:lnTo>
                    <a:pt x="10" y="76"/>
                  </a:lnTo>
                  <a:lnTo>
                    <a:pt x="16" y="67"/>
                  </a:lnTo>
                  <a:lnTo>
                    <a:pt x="21" y="58"/>
                  </a:lnTo>
                  <a:lnTo>
                    <a:pt x="35" y="42"/>
                  </a:lnTo>
                  <a:lnTo>
                    <a:pt x="42" y="34"/>
                  </a:lnTo>
                  <a:lnTo>
                    <a:pt x="47" y="25"/>
                  </a:lnTo>
                  <a:lnTo>
                    <a:pt x="51" y="16"/>
                  </a:lnTo>
                  <a:lnTo>
                    <a:pt x="53" y="5"/>
                  </a:lnTo>
                  <a:lnTo>
                    <a:pt x="53" y="5"/>
                  </a:lnTo>
                  <a:lnTo>
                    <a:pt x="52" y="4"/>
                  </a:lnTo>
                  <a:lnTo>
                    <a:pt x="51" y="1"/>
                  </a:lnTo>
                  <a:lnTo>
                    <a:pt x="50" y="0"/>
                  </a:lnTo>
                  <a:lnTo>
                    <a:pt x="48" y="0"/>
                  </a:lnTo>
                  <a:lnTo>
                    <a:pt x="43" y="1"/>
                  </a:lnTo>
                  <a:lnTo>
                    <a:pt x="42" y="4"/>
                  </a:lnTo>
                  <a:lnTo>
                    <a:pt x="42" y="5"/>
                  </a:lnTo>
                  <a:lnTo>
                    <a:pt x="4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5" name="Freeform 58"/>
            <p:cNvSpPr/>
            <p:nvPr/>
          </p:nvSpPr>
          <p:spPr bwMode="auto">
            <a:xfrm>
              <a:off x="5345113" y="4275138"/>
              <a:ext cx="19050" cy="26988"/>
            </a:xfrm>
            <a:custGeom>
              <a:avLst/>
              <a:gdLst/>
              <a:ahLst/>
              <a:cxnLst>
                <a:cxn ang="0">
                  <a:pos x="38" y="4"/>
                </a:cxn>
                <a:cxn ang="0">
                  <a:pos x="38" y="4"/>
                </a:cxn>
                <a:cxn ang="0">
                  <a:pos x="34" y="12"/>
                </a:cxn>
                <a:cxn ang="0">
                  <a:pos x="31" y="19"/>
                </a:cxn>
                <a:cxn ang="0">
                  <a:pos x="21" y="33"/>
                </a:cxn>
                <a:cxn ang="0">
                  <a:pos x="11" y="46"/>
                </a:cxn>
                <a:cxn ang="0">
                  <a:pos x="0" y="59"/>
                </a:cxn>
                <a:cxn ang="0">
                  <a:pos x="0" y="59"/>
                </a:cxn>
                <a:cxn ang="0">
                  <a:pos x="0" y="62"/>
                </a:cxn>
                <a:cxn ang="0">
                  <a:pos x="0" y="64"/>
                </a:cxn>
                <a:cxn ang="0">
                  <a:pos x="3" y="67"/>
                </a:cxn>
                <a:cxn ang="0">
                  <a:pos x="7" y="68"/>
                </a:cxn>
                <a:cxn ang="0">
                  <a:pos x="8" y="67"/>
                </a:cxn>
                <a:cxn ang="0">
                  <a:pos x="11" y="66"/>
                </a:cxn>
                <a:cxn ang="0">
                  <a:pos x="11" y="66"/>
                </a:cxn>
                <a:cxn ang="0">
                  <a:pos x="20" y="51"/>
                </a:cxn>
                <a:cxn ang="0">
                  <a:pos x="32" y="37"/>
                </a:cxn>
                <a:cxn ang="0">
                  <a:pos x="41" y="23"/>
                </a:cxn>
                <a:cxn ang="0">
                  <a:pos x="46" y="15"/>
                </a:cxn>
                <a:cxn ang="0">
                  <a:pos x="49" y="7"/>
                </a:cxn>
                <a:cxn ang="0">
                  <a:pos x="49" y="7"/>
                </a:cxn>
                <a:cxn ang="0">
                  <a:pos x="50" y="4"/>
                </a:cxn>
                <a:cxn ang="0">
                  <a:pos x="49" y="3"/>
                </a:cxn>
                <a:cxn ang="0">
                  <a:pos x="48" y="0"/>
                </a:cxn>
                <a:cxn ang="0">
                  <a:pos x="45" y="0"/>
                </a:cxn>
                <a:cxn ang="0">
                  <a:pos x="41" y="0"/>
                </a:cxn>
                <a:cxn ang="0">
                  <a:pos x="40" y="2"/>
                </a:cxn>
                <a:cxn ang="0">
                  <a:pos x="38" y="4"/>
                </a:cxn>
                <a:cxn ang="0">
                  <a:pos x="38" y="4"/>
                </a:cxn>
              </a:cxnLst>
              <a:rect l="0" t="0" r="r" b="b"/>
              <a:pathLst>
                <a:path w="50" h="68">
                  <a:moveTo>
                    <a:pt x="38" y="4"/>
                  </a:moveTo>
                  <a:lnTo>
                    <a:pt x="38" y="4"/>
                  </a:lnTo>
                  <a:lnTo>
                    <a:pt x="34" y="12"/>
                  </a:lnTo>
                  <a:lnTo>
                    <a:pt x="31" y="19"/>
                  </a:lnTo>
                  <a:lnTo>
                    <a:pt x="21" y="33"/>
                  </a:lnTo>
                  <a:lnTo>
                    <a:pt x="11" y="46"/>
                  </a:lnTo>
                  <a:lnTo>
                    <a:pt x="0" y="59"/>
                  </a:lnTo>
                  <a:lnTo>
                    <a:pt x="0" y="59"/>
                  </a:lnTo>
                  <a:lnTo>
                    <a:pt x="0" y="62"/>
                  </a:lnTo>
                  <a:lnTo>
                    <a:pt x="0" y="64"/>
                  </a:lnTo>
                  <a:lnTo>
                    <a:pt x="3" y="67"/>
                  </a:lnTo>
                  <a:lnTo>
                    <a:pt x="7" y="68"/>
                  </a:lnTo>
                  <a:lnTo>
                    <a:pt x="8" y="67"/>
                  </a:lnTo>
                  <a:lnTo>
                    <a:pt x="11" y="66"/>
                  </a:lnTo>
                  <a:lnTo>
                    <a:pt x="11" y="66"/>
                  </a:lnTo>
                  <a:lnTo>
                    <a:pt x="20" y="51"/>
                  </a:lnTo>
                  <a:lnTo>
                    <a:pt x="32" y="37"/>
                  </a:lnTo>
                  <a:lnTo>
                    <a:pt x="41" y="23"/>
                  </a:lnTo>
                  <a:lnTo>
                    <a:pt x="46" y="15"/>
                  </a:lnTo>
                  <a:lnTo>
                    <a:pt x="49" y="7"/>
                  </a:lnTo>
                  <a:lnTo>
                    <a:pt x="49" y="7"/>
                  </a:lnTo>
                  <a:lnTo>
                    <a:pt x="50" y="4"/>
                  </a:lnTo>
                  <a:lnTo>
                    <a:pt x="49" y="3"/>
                  </a:lnTo>
                  <a:lnTo>
                    <a:pt x="48" y="0"/>
                  </a:lnTo>
                  <a:lnTo>
                    <a:pt x="45" y="0"/>
                  </a:lnTo>
                  <a:lnTo>
                    <a:pt x="41" y="0"/>
                  </a:lnTo>
                  <a:lnTo>
                    <a:pt x="40"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6" name="Freeform 59"/>
            <p:cNvSpPr/>
            <p:nvPr/>
          </p:nvSpPr>
          <p:spPr bwMode="auto">
            <a:xfrm>
              <a:off x="5368926" y="4297363"/>
              <a:ext cx="14288" cy="28575"/>
            </a:xfrm>
            <a:custGeom>
              <a:avLst/>
              <a:gdLst/>
              <a:ahLst/>
              <a:cxnLst>
                <a:cxn ang="0">
                  <a:pos x="27" y="5"/>
                </a:cxn>
                <a:cxn ang="0">
                  <a:pos x="27" y="5"/>
                </a:cxn>
                <a:cxn ang="0">
                  <a:pos x="24" y="13"/>
                </a:cxn>
                <a:cxn ang="0">
                  <a:pos x="21" y="19"/>
                </a:cxn>
                <a:cxn ang="0">
                  <a:pos x="17" y="24"/>
                </a:cxn>
                <a:cxn ang="0">
                  <a:pos x="13" y="31"/>
                </a:cxn>
                <a:cxn ang="0">
                  <a:pos x="13" y="31"/>
                </a:cxn>
                <a:cxn ang="0">
                  <a:pos x="0" y="65"/>
                </a:cxn>
                <a:cxn ang="0">
                  <a:pos x="0" y="65"/>
                </a:cxn>
                <a:cxn ang="0">
                  <a:pos x="0" y="68"/>
                </a:cxn>
                <a:cxn ang="0">
                  <a:pos x="1" y="69"/>
                </a:cxn>
                <a:cxn ang="0">
                  <a:pos x="4" y="72"/>
                </a:cxn>
                <a:cxn ang="0">
                  <a:pos x="7" y="72"/>
                </a:cxn>
                <a:cxn ang="0">
                  <a:pos x="10" y="70"/>
                </a:cxn>
                <a:cxn ang="0">
                  <a:pos x="11" y="68"/>
                </a:cxn>
                <a:cxn ang="0">
                  <a:pos x="11" y="68"/>
                </a:cxn>
                <a:cxn ang="0">
                  <a:pos x="17" y="49"/>
                </a:cxn>
                <a:cxn ang="0">
                  <a:pos x="24" y="32"/>
                </a:cxn>
                <a:cxn ang="0">
                  <a:pos x="24" y="32"/>
                </a:cxn>
                <a:cxn ang="0">
                  <a:pos x="32" y="19"/>
                </a:cxn>
                <a:cxn ang="0">
                  <a:pos x="36" y="13"/>
                </a:cxn>
                <a:cxn ang="0">
                  <a:pos x="38" y="5"/>
                </a:cxn>
                <a:cxn ang="0">
                  <a:pos x="38" y="5"/>
                </a:cxn>
                <a:cxn ang="0">
                  <a:pos x="38" y="4"/>
                </a:cxn>
                <a:cxn ang="0">
                  <a:pos x="36" y="1"/>
                </a:cxn>
                <a:cxn ang="0">
                  <a:pos x="35" y="0"/>
                </a:cxn>
                <a:cxn ang="0">
                  <a:pos x="32" y="0"/>
                </a:cxn>
                <a:cxn ang="0">
                  <a:pos x="28" y="1"/>
                </a:cxn>
                <a:cxn ang="0">
                  <a:pos x="27" y="4"/>
                </a:cxn>
                <a:cxn ang="0">
                  <a:pos x="27" y="5"/>
                </a:cxn>
                <a:cxn ang="0">
                  <a:pos x="27" y="5"/>
                </a:cxn>
              </a:cxnLst>
              <a:rect l="0" t="0" r="r" b="b"/>
              <a:pathLst>
                <a:path w="38" h="72">
                  <a:moveTo>
                    <a:pt x="27" y="5"/>
                  </a:moveTo>
                  <a:lnTo>
                    <a:pt x="27" y="5"/>
                  </a:lnTo>
                  <a:lnTo>
                    <a:pt x="24" y="13"/>
                  </a:lnTo>
                  <a:lnTo>
                    <a:pt x="21" y="19"/>
                  </a:lnTo>
                  <a:lnTo>
                    <a:pt x="17" y="24"/>
                  </a:lnTo>
                  <a:lnTo>
                    <a:pt x="13" y="31"/>
                  </a:lnTo>
                  <a:lnTo>
                    <a:pt x="13" y="31"/>
                  </a:lnTo>
                  <a:lnTo>
                    <a:pt x="0" y="65"/>
                  </a:lnTo>
                  <a:lnTo>
                    <a:pt x="0" y="65"/>
                  </a:lnTo>
                  <a:lnTo>
                    <a:pt x="0" y="68"/>
                  </a:lnTo>
                  <a:lnTo>
                    <a:pt x="1" y="69"/>
                  </a:lnTo>
                  <a:lnTo>
                    <a:pt x="4" y="72"/>
                  </a:lnTo>
                  <a:lnTo>
                    <a:pt x="7" y="72"/>
                  </a:lnTo>
                  <a:lnTo>
                    <a:pt x="10" y="70"/>
                  </a:lnTo>
                  <a:lnTo>
                    <a:pt x="11" y="68"/>
                  </a:lnTo>
                  <a:lnTo>
                    <a:pt x="11" y="68"/>
                  </a:lnTo>
                  <a:lnTo>
                    <a:pt x="17" y="49"/>
                  </a:lnTo>
                  <a:lnTo>
                    <a:pt x="24" y="32"/>
                  </a:lnTo>
                  <a:lnTo>
                    <a:pt x="24" y="32"/>
                  </a:lnTo>
                  <a:lnTo>
                    <a:pt x="32" y="19"/>
                  </a:lnTo>
                  <a:lnTo>
                    <a:pt x="36" y="13"/>
                  </a:lnTo>
                  <a:lnTo>
                    <a:pt x="38" y="5"/>
                  </a:lnTo>
                  <a:lnTo>
                    <a:pt x="38" y="5"/>
                  </a:lnTo>
                  <a:lnTo>
                    <a:pt x="38" y="4"/>
                  </a:lnTo>
                  <a:lnTo>
                    <a:pt x="36" y="1"/>
                  </a:lnTo>
                  <a:lnTo>
                    <a:pt x="35" y="0"/>
                  </a:lnTo>
                  <a:lnTo>
                    <a:pt x="32" y="0"/>
                  </a:lnTo>
                  <a:lnTo>
                    <a:pt x="28" y="1"/>
                  </a:lnTo>
                  <a:lnTo>
                    <a:pt x="27" y="4"/>
                  </a:lnTo>
                  <a:lnTo>
                    <a:pt x="27" y="5"/>
                  </a:lnTo>
                  <a:lnTo>
                    <a:pt x="27"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7" name="Freeform 60"/>
            <p:cNvSpPr/>
            <p:nvPr/>
          </p:nvSpPr>
          <p:spPr bwMode="auto">
            <a:xfrm>
              <a:off x="5380038" y="4324350"/>
              <a:ext cx="17463" cy="26988"/>
            </a:xfrm>
            <a:custGeom>
              <a:avLst/>
              <a:gdLst/>
              <a:ahLst/>
              <a:cxnLst>
                <a:cxn ang="0">
                  <a:pos x="34" y="3"/>
                </a:cxn>
                <a:cxn ang="0">
                  <a:pos x="34" y="3"/>
                </a:cxn>
                <a:cxn ang="0">
                  <a:pos x="25" y="16"/>
                </a:cxn>
                <a:cxn ang="0">
                  <a:pos x="14" y="29"/>
                </a:cxn>
                <a:cxn ang="0">
                  <a:pos x="14" y="29"/>
                </a:cxn>
                <a:cxn ang="0">
                  <a:pos x="11" y="35"/>
                </a:cxn>
                <a:cxn ang="0">
                  <a:pos x="7" y="43"/>
                </a:cxn>
                <a:cxn ang="0">
                  <a:pos x="0" y="59"/>
                </a:cxn>
                <a:cxn ang="0">
                  <a:pos x="0" y="59"/>
                </a:cxn>
                <a:cxn ang="0">
                  <a:pos x="0" y="61"/>
                </a:cxn>
                <a:cxn ang="0">
                  <a:pos x="0" y="64"/>
                </a:cxn>
                <a:cxn ang="0">
                  <a:pos x="3" y="67"/>
                </a:cxn>
                <a:cxn ang="0">
                  <a:pos x="7" y="68"/>
                </a:cxn>
                <a:cxn ang="0">
                  <a:pos x="8" y="67"/>
                </a:cxn>
                <a:cxn ang="0">
                  <a:pos x="11" y="65"/>
                </a:cxn>
                <a:cxn ang="0">
                  <a:pos x="11" y="65"/>
                </a:cxn>
                <a:cxn ang="0">
                  <a:pos x="16" y="51"/>
                </a:cxn>
                <a:cxn ang="0">
                  <a:pos x="22" y="37"/>
                </a:cxn>
                <a:cxn ang="0">
                  <a:pos x="22" y="37"/>
                </a:cxn>
                <a:cxn ang="0">
                  <a:pos x="28" y="29"/>
                </a:cxn>
                <a:cxn ang="0">
                  <a:pos x="33" y="22"/>
                </a:cxn>
                <a:cxn ang="0">
                  <a:pos x="45" y="8"/>
                </a:cxn>
                <a:cxn ang="0">
                  <a:pos x="45" y="8"/>
                </a:cxn>
                <a:cxn ang="0">
                  <a:pos x="46" y="5"/>
                </a:cxn>
                <a:cxn ang="0">
                  <a:pos x="45" y="4"/>
                </a:cxn>
                <a:cxn ang="0">
                  <a:pos x="45" y="1"/>
                </a:cxn>
                <a:cxn ang="0">
                  <a:pos x="42" y="0"/>
                </a:cxn>
                <a:cxn ang="0">
                  <a:pos x="38" y="0"/>
                </a:cxn>
                <a:cxn ang="0">
                  <a:pos x="37" y="0"/>
                </a:cxn>
                <a:cxn ang="0">
                  <a:pos x="34" y="3"/>
                </a:cxn>
                <a:cxn ang="0">
                  <a:pos x="34" y="3"/>
                </a:cxn>
              </a:cxnLst>
              <a:rect l="0" t="0" r="r" b="b"/>
              <a:pathLst>
                <a:path w="46" h="68">
                  <a:moveTo>
                    <a:pt x="34" y="3"/>
                  </a:moveTo>
                  <a:lnTo>
                    <a:pt x="34" y="3"/>
                  </a:lnTo>
                  <a:lnTo>
                    <a:pt x="25" y="16"/>
                  </a:lnTo>
                  <a:lnTo>
                    <a:pt x="14" y="29"/>
                  </a:lnTo>
                  <a:lnTo>
                    <a:pt x="14" y="29"/>
                  </a:lnTo>
                  <a:lnTo>
                    <a:pt x="11" y="35"/>
                  </a:lnTo>
                  <a:lnTo>
                    <a:pt x="7" y="43"/>
                  </a:lnTo>
                  <a:lnTo>
                    <a:pt x="0" y="59"/>
                  </a:lnTo>
                  <a:lnTo>
                    <a:pt x="0" y="59"/>
                  </a:lnTo>
                  <a:lnTo>
                    <a:pt x="0" y="61"/>
                  </a:lnTo>
                  <a:lnTo>
                    <a:pt x="0" y="64"/>
                  </a:lnTo>
                  <a:lnTo>
                    <a:pt x="3" y="67"/>
                  </a:lnTo>
                  <a:lnTo>
                    <a:pt x="7" y="68"/>
                  </a:lnTo>
                  <a:lnTo>
                    <a:pt x="8" y="67"/>
                  </a:lnTo>
                  <a:lnTo>
                    <a:pt x="11" y="65"/>
                  </a:lnTo>
                  <a:lnTo>
                    <a:pt x="11" y="65"/>
                  </a:lnTo>
                  <a:lnTo>
                    <a:pt x="16" y="51"/>
                  </a:lnTo>
                  <a:lnTo>
                    <a:pt x="22" y="37"/>
                  </a:lnTo>
                  <a:lnTo>
                    <a:pt x="22" y="37"/>
                  </a:lnTo>
                  <a:lnTo>
                    <a:pt x="28" y="29"/>
                  </a:lnTo>
                  <a:lnTo>
                    <a:pt x="33" y="22"/>
                  </a:lnTo>
                  <a:lnTo>
                    <a:pt x="45" y="8"/>
                  </a:lnTo>
                  <a:lnTo>
                    <a:pt x="45" y="8"/>
                  </a:lnTo>
                  <a:lnTo>
                    <a:pt x="46" y="5"/>
                  </a:lnTo>
                  <a:lnTo>
                    <a:pt x="45" y="4"/>
                  </a:lnTo>
                  <a:lnTo>
                    <a:pt x="45" y="1"/>
                  </a:lnTo>
                  <a:lnTo>
                    <a:pt x="42" y="0"/>
                  </a:lnTo>
                  <a:lnTo>
                    <a:pt x="38" y="0"/>
                  </a:lnTo>
                  <a:lnTo>
                    <a:pt x="37" y="0"/>
                  </a:lnTo>
                  <a:lnTo>
                    <a:pt x="34" y="3"/>
                  </a:lnTo>
                  <a:lnTo>
                    <a:pt x="3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8" name="Freeform 61"/>
            <p:cNvSpPr/>
            <p:nvPr/>
          </p:nvSpPr>
          <p:spPr bwMode="auto">
            <a:xfrm>
              <a:off x="5394326" y="4349750"/>
              <a:ext cx="19050" cy="28575"/>
            </a:xfrm>
            <a:custGeom>
              <a:avLst/>
              <a:gdLst/>
              <a:ahLst/>
              <a:cxnLst>
                <a:cxn ang="0">
                  <a:pos x="38" y="5"/>
                </a:cxn>
                <a:cxn ang="0">
                  <a:pos x="38" y="5"/>
                </a:cxn>
                <a:cxn ang="0">
                  <a:pos x="35" y="13"/>
                </a:cxn>
                <a:cxn ang="0">
                  <a:pos x="31" y="21"/>
                </a:cxn>
                <a:cxn ang="0">
                  <a:pos x="21" y="34"/>
                </a:cxn>
                <a:cxn ang="0">
                  <a:pos x="21" y="34"/>
                </a:cxn>
                <a:cxn ang="0">
                  <a:pos x="18" y="41"/>
                </a:cxn>
                <a:cxn ang="0">
                  <a:pos x="14" y="47"/>
                </a:cxn>
                <a:cxn ang="0">
                  <a:pos x="14" y="47"/>
                </a:cxn>
                <a:cxn ang="0">
                  <a:pos x="8" y="55"/>
                </a:cxn>
                <a:cxn ang="0">
                  <a:pos x="1" y="63"/>
                </a:cxn>
                <a:cxn ang="0">
                  <a:pos x="1" y="63"/>
                </a:cxn>
                <a:cxn ang="0">
                  <a:pos x="0" y="64"/>
                </a:cxn>
                <a:cxn ang="0">
                  <a:pos x="0" y="67"/>
                </a:cxn>
                <a:cxn ang="0">
                  <a:pos x="1" y="71"/>
                </a:cxn>
                <a:cxn ang="0">
                  <a:pos x="5" y="72"/>
                </a:cxn>
                <a:cxn ang="0">
                  <a:pos x="7" y="72"/>
                </a:cxn>
                <a:cxn ang="0">
                  <a:pos x="9" y="71"/>
                </a:cxn>
                <a:cxn ang="0">
                  <a:pos x="9" y="71"/>
                </a:cxn>
                <a:cxn ang="0">
                  <a:pos x="16" y="64"/>
                </a:cxn>
                <a:cxn ang="0">
                  <a:pos x="22" y="56"/>
                </a:cxn>
                <a:cxn ang="0">
                  <a:pos x="22" y="56"/>
                </a:cxn>
                <a:cxn ang="0">
                  <a:pos x="27" y="47"/>
                </a:cxn>
                <a:cxn ang="0">
                  <a:pos x="33" y="37"/>
                </a:cxn>
                <a:cxn ang="0">
                  <a:pos x="33" y="37"/>
                </a:cxn>
                <a:cxn ang="0">
                  <a:pos x="43" y="22"/>
                </a:cxn>
                <a:cxn ang="0">
                  <a:pos x="47" y="14"/>
                </a:cxn>
                <a:cxn ang="0">
                  <a:pos x="48" y="5"/>
                </a:cxn>
                <a:cxn ang="0">
                  <a:pos x="48" y="5"/>
                </a:cxn>
                <a:cxn ang="0">
                  <a:pos x="48" y="4"/>
                </a:cxn>
                <a:cxn ang="0">
                  <a:pos x="47" y="1"/>
                </a:cxn>
                <a:cxn ang="0">
                  <a:pos x="46" y="0"/>
                </a:cxn>
                <a:cxn ang="0">
                  <a:pos x="43" y="0"/>
                </a:cxn>
                <a:cxn ang="0">
                  <a:pos x="39" y="1"/>
                </a:cxn>
                <a:cxn ang="0">
                  <a:pos x="38" y="4"/>
                </a:cxn>
                <a:cxn ang="0">
                  <a:pos x="38" y="5"/>
                </a:cxn>
                <a:cxn ang="0">
                  <a:pos x="38" y="5"/>
                </a:cxn>
              </a:cxnLst>
              <a:rect l="0" t="0" r="r" b="b"/>
              <a:pathLst>
                <a:path w="48" h="72">
                  <a:moveTo>
                    <a:pt x="38" y="5"/>
                  </a:moveTo>
                  <a:lnTo>
                    <a:pt x="38" y="5"/>
                  </a:lnTo>
                  <a:lnTo>
                    <a:pt x="35" y="13"/>
                  </a:lnTo>
                  <a:lnTo>
                    <a:pt x="31" y="21"/>
                  </a:lnTo>
                  <a:lnTo>
                    <a:pt x="21" y="34"/>
                  </a:lnTo>
                  <a:lnTo>
                    <a:pt x="21" y="34"/>
                  </a:lnTo>
                  <a:lnTo>
                    <a:pt x="18" y="41"/>
                  </a:lnTo>
                  <a:lnTo>
                    <a:pt x="14" y="47"/>
                  </a:lnTo>
                  <a:lnTo>
                    <a:pt x="14" y="47"/>
                  </a:lnTo>
                  <a:lnTo>
                    <a:pt x="8" y="55"/>
                  </a:lnTo>
                  <a:lnTo>
                    <a:pt x="1" y="63"/>
                  </a:lnTo>
                  <a:lnTo>
                    <a:pt x="1" y="63"/>
                  </a:lnTo>
                  <a:lnTo>
                    <a:pt x="0" y="64"/>
                  </a:lnTo>
                  <a:lnTo>
                    <a:pt x="0" y="67"/>
                  </a:lnTo>
                  <a:lnTo>
                    <a:pt x="1" y="71"/>
                  </a:lnTo>
                  <a:lnTo>
                    <a:pt x="5" y="72"/>
                  </a:lnTo>
                  <a:lnTo>
                    <a:pt x="7" y="72"/>
                  </a:lnTo>
                  <a:lnTo>
                    <a:pt x="9" y="71"/>
                  </a:lnTo>
                  <a:lnTo>
                    <a:pt x="9" y="71"/>
                  </a:lnTo>
                  <a:lnTo>
                    <a:pt x="16" y="64"/>
                  </a:lnTo>
                  <a:lnTo>
                    <a:pt x="22" y="56"/>
                  </a:lnTo>
                  <a:lnTo>
                    <a:pt x="22" y="56"/>
                  </a:lnTo>
                  <a:lnTo>
                    <a:pt x="27" y="47"/>
                  </a:lnTo>
                  <a:lnTo>
                    <a:pt x="33" y="37"/>
                  </a:lnTo>
                  <a:lnTo>
                    <a:pt x="33" y="37"/>
                  </a:lnTo>
                  <a:lnTo>
                    <a:pt x="43" y="22"/>
                  </a:lnTo>
                  <a:lnTo>
                    <a:pt x="47" y="14"/>
                  </a:lnTo>
                  <a:lnTo>
                    <a:pt x="48" y="5"/>
                  </a:lnTo>
                  <a:lnTo>
                    <a:pt x="48" y="5"/>
                  </a:lnTo>
                  <a:lnTo>
                    <a:pt x="48" y="4"/>
                  </a:lnTo>
                  <a:lnTo>
                    <a:pt x="47" y="1"/>
                  </a:lnTo>
                  <a:lnTo>
                    <a:pt x="46" y="0"/>
                  </a:lnTo>
                  <a:lnTo>
                    <a:pt x="43" y="0"/>
                  </a:lnTo>
                  <a:lnTo>
                    <a:pt x="39" y="1"/>
                  </a:lnTo>
                  <a:lnTo>
                    <a:pt x="38" y="4"/>
                  </a:lnTo>
                  <a:lnTo>
                    <a:pt x="38" y="5"/>
                  </a:lnTo>
                  <a:lnTo>
                    <a:pt x="3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9" name="Freeform 62"/>
            <p:cNvSpPr/>
            <p:nvPr/>
          </p:nvSpPr>
          <p:spPr bwMode="auto">
            <a:xfrm>
              <a:off x="5411788" y="4368800"/>
              <a:ext cx="19050" cy="26988"/>
            </a:xfrm>
            <a:custGeom>
              <a:avLst/>
              <a:gdLst/>
              <a:ahLst/>
              <a:cxnLst>
                <a:cxn ang="0">
                  <a:pos x="34" y="2"/>
                </a:cxn>
                <a:cxn ang="0">
                  <a:pos x="34" y="2"/>
                </a:cxn>
                <a:cxn ang="0">
                  <a:pos x="15" y="30"/>
                </a:cxn>
                <a:cxn ang="0">
                  <a:pos x="8" y="44"/>
                </a:cxn>
                <a:cxn ang="0">
                  <a:pos x="0" y="60"/>
                </a:cxn>
                <a:cxn ang="0">
                  <a:pos x="0" y="60"/>
                </a:cxn>
                <a:cxn ang="0">
                  <a:pos x="0" y="63"/>
                </a:cxn>
                <a:cxn ang="0">
                  <a:pos x="0" y="64"/>
                </a:cxn>
                <a:cxn ang="0">
                  <a:pos x="2" y="68"/>
                </a:cxn>
                <a:cxn ang="0">
                  <a:pos x="5" y="68"/>
                </a:cxn>
                <a:cxn ang="0">
                  <a:pos x="6" y="68"/>
                </a:cxn>
                <a:cxn ang="0">
                  <a:pos x="9" y="68"/>
                </a:cxn>
                <a:cxn ang="0">
                  <a:pos x="10" y="65"/>
                </a:cxn>
                <a:cxn ang="0">
                  <a:pos x="10" y="65"/>
                </a:cxn>
                <a:cxn ang="0">
                  <a:pos x="17" y="51"/>
                </a:cxn>
                <a:cxn ang="0">
                  <a:pos x="26" y="36"/>
                </a:cxn>
                <a:cxn ang="0">
                  <a:pos x="44" y="8"/>
                </a:cxn>
                <a:cxn ang="0">
                  <a:pos x="44" y="8"/>
                </a:cxn>
                <a:cxn ang="0">
                  <a:pos x="44" y="6"/>
                </a:cxn>
                <a:cxn ang="0">
                  <a:pos x="44" y="4"/>
                </a:cxn>
                <a:cxn ang="0">
                  <a:pos x="42" y="1"/>
                </a:cxn>
                <a:cxn ang="0">
                  <a:pos x="38" y="0"/>
                </a:cxn>
                <a:cxn ang="0">
                  <a:pos x="36" y="1"/>
                </a:cxn>
                <a:cxn ang="0">
                  <a:pos x="34" y="2"/>
                </a:cxn>
                <a:cxn ang="0">
                  <a:pos x="34" y="2"/>
                </a:cxn>
              </a:cxnLst>
              <a:rect l="0" t="0" r="r" b="b"/>
              <a:pathLst>
                <a:path w="44" h="68">
                  <a:moveTo>
                    <a:pt x="34" y="2"/>
                  </a:moveTo>
                  <a:lnTo>
                    <a:pt x="34" y="2"/>
                  </a:lnTo>
                  <a:lnTo>
                    <a:pt x="15" y="30"/>
                  </a:lnTo>
                  <a:lnTo>
                    <a:pt x="8" y="44"/>
                  </a:lnTo>
                  <a:lnTo>
                    <a:pt x="0" y="60"/>
                  </a:lnTo>
                  <a:lnTo>
                    <a:pt x="0" y="60"/>
                  </a:lnTo>
                  <a:lnTo>
                    <a:pt x="0" y="63"/>
                  </a:lnTo>
                  <a:lnTo>
                    <a:pt x="0" y="64"/>
                  </a:lnTo>
                  <a:lnTo>
                    <a:pt x="2" y="68"/>
                  </a:lnTo>
                  <a:lnTo>
                    <a:pt x="5" y="68"/>
                  </a:lnTo>
                  <a:lnTo>
                    <a:pt x="6" y="68"/>
                  </a:lnTo>
                  <a:lnTo>
                    <a:pt x="9" y="68"/>
                  </a:lnTo>
                  <a:lnTo>
                    <a:pt x="10" y="65"/>
                  </a:lnTo>
                  <a:lnTo>
                    <a:pt x="10" y="65"/>
                  </a:lnTo>
                  <a:lnTo>
                    <a:pt x="17" y="51"/>
                  </a:lnTo>
                  <a:lnTo>
                    <a:pt x="26" y="36"/>
                  </a:lnTo>
                  <a:lnTo>
                    <a:pt x="44" y="8"/>
                  </a:lnTo>
                  <a:lnTo>
                    <a:pt x="44" y="8"/>
                  </a:lnTo>
                  <a:lnTo>
                    <a:pt x="44" y="6"/>
                  </a:lnTo>
                  <a:lnTo>
                    <a:pt x="44" y="4"/>
                  </a:lnTo>
                  <a:lnTo>
                    <a:pt x="42" y="1"/>
                  </a:lnTo>
                  <a:lnTo>
                    <a:pt x="38" y="0"/>
                  </a:lnTo>
                  <a:lnTo>
                    <a:pt x="36" y="1"/>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0" name="Freeform 63"/>
            <p:cNvSpPr/>
            <p:nvPr/>
          </p:nvSpPr>
          <p:spPr bwMode="auto">
            <a:xfrm>
              <a:off x="5299076" y="4464050"/>
              <a:ext cx="14288" cy="26988"/>
            </a:xfrm>
            <a:custGeom>
              <a:avLst/>
              <a:gdLst/>
              <a:ahLst/>
              <a:cxnLst>
                <a:cxn ang="0">
                  <a:pos x="28" y="5"/>
                </a:cxn>
                <a:cxn ang="0">
                  <a:pos x="28" y="5"/>
                </a:cxn>
                <a:cxn ang="0">
                  <a:pos x="26" y="13"/>
                </a:cxn>
                <a:cxn ang="0">
                  <a:pos x="25" y="20"/>
                </a:cxn>
                <a:cxn ang="0">
                  <a:pos x="23" y="26"/>
                </a:cxn>
                <a:cxn ang="0">
                  <a:pos x="19" y="33"/>
                </a:cxn>
                <a:cxn ang="0">
                  <a:pos x="19" y="33"/>
                </a:cxn>
                <a:cxn ang="0">
                  <a:pos x="8" y="47"/>
                </a:cxn>
                <a:cxn ang="0">
                  <a:pos x="4" y="54"/>
                </a:cxn>
                <a:cxn ang="0">
                  <a:pos x="0" y="62"/>
                </a:cxn>
                <a:cxn ang="0">
                  <a:pos x="0" y="62"/>
                </a:cxn>
                <a:cxn ang="0">
                  <a:pos x="0" y="64"/>
                </a:cxn>
                <a:cxn ang="0">
                  <a:pos x="2" y="66"/>
                </a:cxn>
                <a:cxn ang="0">
                  <a:pos x="3" y="67"/>
                </a:cxn>
                <a:cxn ang="0">
                  <a:pos x="4" y="68"/>
                </a:cxn>
                <a:cxn ang="0">
                  <a:pos x="8" y="68"/>
                </a:cxn>
                <a:cxn ang="0">
                  <a:pos x="11" y="67"/>
                </a:cxn>
                <a:cxn ang="0">
                  <a:pos x="12" y="64"/>
                </a:cxn>
                <a:cxn ang="0">
                  <a:pos x="12" y="64"/>
                </a:cxn>
                <a:cxn ang="0">
                  <a:pos x="16" y="56"/>
                </a:cxn>
                <a:cxn ang="0">
                  <a:pos x="21" y="49"/>
                </a:cxn>
                <a:cxn ang="0">
                  <a:pos x="33" y="33"/>
                </a:cxn>
                <a:cxn ang="0">
                  <a:pos x="33" y="33"/>
                </a:cxn>
                <a:cxn ang="0">
                  <a:pos x="36" y="26"/>
                </a:cxn>
                <a:cxn ang="0">
                  <a:pos x="37" y="20"/>
                </a:cxn>
                <a:cxn ang="0">
                  <a:pos x="38" y="13"/>
                </a:cxn>
                <a:cxn ang="0">
                  <a:pos x="38" y="5"/>
                </a:cxn>
                <a:cxn ang="0">
                  <a:pos x="38" y="5"/>
                </a:cxn>
                <a:cxn ang="0">
                  <a:pos x="38" y="4"/>
                </a:cxn>
                <a:cxn ang="0">
                  <a:pos x="37" y="1"/>
                </a:cxn>
                <a:cxn ang="0">
                  <a:pos x="33" y="0"/>
                </a:cxn>
                <a:cxn ang="0">
                  <a:pos x="29" y="1"/>
                </a:cxn>
                <a:cxn ang="0">
                  <a:pos x="28" y="4"/>
                </a:cxn>
                <a:cxn ang="0">
                  <a:pos x="28" y="5"/>
                </a:cxn>
                <a:cxn ang="0">
                  <a:pos x="28" y="5"/>
                </a:cxn>
              </a:cxnLst>
              <a:rect l="0" t="0" r="r" b="b"/>
              <a:pathLst>
                <a:path w="38" h="68">
                  <a:moveTo>
                    <a:pt x="28" y="5"/>
                  </a:moveTo>
                  <a:lnTo>
                    <a:pt x="28" y="5"/>
                  </a:lnTo>
                  <a:lnTo>
                    <a:pt x="26" y="13"/>
                  </a:lnTo>
                  <a:lnTo>
                    <a:pt x="25" y="20"/>
                  </a:lnTo>
                  <a:lnTo>
                    <a:pt x="23" y="26"/>
                  </a:lnTo>
                  <a:lnTo>
                    <a:pt x="19" y="33"/>
                  </a:lnTo>
                  <a:lnTo>
                    <a:pt x="19" y="33"/>
                  </a:lnTo>
                  <a:lnTo>
                    <a:pt x="8" y="47"/>
                  </a:lnTo>
                  <a:lnTo>
                    <a:pt x="4" y="54"/>
                  </a:lnTo>
                  <a:lnTo>
                    <a:pt x="0" y="62"/>
                  </a:lnTo>
                  <a:lnTo>
                    <a:pt x="0" y="62"/>
                  </a:lnTo>
                  <a:lnTo>
                    <a:pt x="0" y="64"/>
                  </a:lnTo>
                  <a:lnTo>
                    <a:pt x="2" y="66"/>
                  </a:lnTo>
                  <a:lnTo>
                    <a:pt x="3" y="67"/>
                  </a:lnTo>
                  <a:lnTo>
                    <a:pt x="4" y="68"/>
                  </a:lnTo>
                  <a:lnTo>
                    <a:pt x="8" y="68"/>
                  </a:lnTo>
                  <a:lnTo>
                    <a:pt x="11" y="67"/>
                  </a:lnTo>
                  <a:lnTo>
                    <a:pt x="12" y="64"/>
                  </a:lnTo>
                  <a:lnTo>
                    <a:pt x="12" y="64"/>
                  </a:lnTo>
                  <a:lnTo>
                    <a:pt x="16" y="56"/>
                  </a:lnTo>
                  <a:lnTo>
                    <a:pt x="21" y="49"/>
                  </a:lnTo>
                  <a:lnTo>
                    <a:pt x="33" y="33"/>
                  </a:lnTo>
                  <a:lnTo>
                    <a:pt x="33" y="33"/>
                  </a:lnTo>
                  <a:lnTo>
                    <a:pt x="36" y="26"/>
                  </a:lnTo>
                  <a:lnTo>
                    <a:pt x="37" y="20"/>
                  </a:lnTo>
                  <a:lnTo>
                    <a:pt x="38" y="13"/>
                  </a:lnTo>
                  <a:lnTo>
                    <a:pt x="38" y="5"/>
                  </a:lnTo>
                  <a:lnTo>
                    <a:pt x="38" y="5"/>
                  </a:lnTo>
                  <a:lnTo>
                    <a:pt x="38" y="4"/>
                  </a:lnTo>
                  <a:lnTo>
                    <a:pt x="37" y="1"/>
                  </a:lnTo>
                  <a:lnTo>
                    <a:pt x="33" y="0"/>
                  </a:lnTo>
                  <a:lnTo>
                    <a:pt x="29" y="1"/>
                  </a:lnTo>
                  <a:lnTo>
                    <a:pt x="28" y="4"/>
                  </a:lnTo>
                  <a:lnTo>
                    <a:pt x="28" y="5"/>
                  </a:lnTo>
                  <a:lnTo>
                    <a:pt x="2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1" name="Freeform 64"/>
            <p:cNvSpPr/>
            <p:nvPr/>
          </p:nvSpPr>
          <p:spPr bwMode="auto">
            <a:xfrm>
              <a:off x="5330826" y="4467225"/>
              <a:ext cx="15875" cy="25400"/>
            </a:xfrm>
            <a:custGeom>
              <a:avLst/>
              <a:gdLst/>
              <a:ahLst/>
              <a:cxnLst>
                <a:cxn ang="0">
                  <a:pos x="28" y="1"/>
                </a:cxn>
                <a:cxn ang="0">
                  <a:pos x="28" y="1"/>
                </a:cxn>
                <a:cxn ang="0">
                  <a:pos x="23" y="7"/>
                </a:cxn>
                <a:cxn ang="0">
                  <a:pos x="17" y="13"/>
                </a:cxn>
                <a:cxn ang="0">
                  <a:pos x="12" y="20"/>
                </a:cxn>
                <a:cxn ang="0">
                  <a:pos x="10" y="27"/>
                </a:cxn>
                <a:cxn ang="0">
                  <a:pos x="3" y="42"/>
                </a:cxn>
                <a:cxn ang="0">
                  <a:pos x="0" y="58"/>
                </a:cxn>
                <a:cxn ang="0">
                  <a:pos x="0" y="58"/>
                </a:cxn>
                <a:cxn ang="0">
                  <a:pos x="0" y="60"/>
                </a:cxn>
                <a:cxn ang="0">
                  <a:pos x="0" y="61"/>
                </a:cxn>
                <a:cxn ang="0">
                  <a:pos x="4" y="64"/>
                </a:cxn>
                <a:cxn ang="0">
                  <a:pos x="8" y="64"/>
                </a:cxn>
                <a:cxn ang="0">
                  <a:pos x="10" y="63"/>
                </a:cxn>
                <a:cxn ang="0">
                  <a:pos x="11" y="60"/>
                </a:cxn>
                <a:cxn ang="0">
                  <a:pos x="11" y="60"/>
                </a:cxn>
                <a:cxn ang="0">
                  <a:pos x="15" y="46"/>
                </a:cxn>
                <a:cxn ang="0">
                  <a:pos x="19" y="33"/>
                </a:cxn>
                <a:cxn ang="0">
                  <a:pos x="27" y="20"/>
                </a:cxn>
                <a:cxn ang="0">
                  <a:pos x="31" y="14"/>
                </a:cxn>
                <a:cxn ang="0">
                  <a:pos x="36" y="9"/>
                </a:cxn>
                <a:cxn ang="0">
                  <a:pos x="36" y="9"/>
                </a:cxn>
                <a:cxn ang="0">
                  <a:pos x="37" y="8"/>
                </a:cxn>
                <a:cxn ang="0">
                  <a:pos x="38" y="5"/>
                </a:cxn>
                <a:cxn ang="0">
                  <a:pos x="37" y="4"/>
                </a:cxn>
                <a:cxn ang="0">
                  <a:pos x="36" y="3"/>
                </a:cxn>
                <a:cxn ang="0">
                  <a:pos x="32" y="0"/>
                </a:cxn>
                <a:cxn ang="0">
                  <a:pos x="31" y="0"/>
                </a:cxn>
                <a:cxn ang="0">
                  <a:pos x="28" y="1"/>
                </a:cxn>
                <a:cxn ang="0">
                  <a:pos x="28" y="1"/>
                </a:cxn>
              </a:cxnLst>
              <a:rect l="0" t="0" r="r" b="b"/>
              <a:pathLst>
                <a:path w="38" h="64">
                  <a:moveTo>
                    <a:pt x="28" y="1"/>
                  </a:moveTo>
                  <a:lnTo>
                    <a:pt x="28" y="1"/>
                  </a:lnTo>
                  <a:lnTo>
                    <a:pt x="23" y="7"/>
                  </a:lnTo>
                  <a:lnTo>
                    <a:pt x="17" y="13"/>
                  </a:lnTo>
                  <a:lnTo>
                    <a:pt x="12" y="20"/>
                  </a:lnTo>
                  <a:lnTo>
                    <a:pt x="10" y="27"/>
                  </a:lnTo>
                  <a:lnTo>
                    <a:pt x="3" y="42"/>
                  </a:lnTo>
                  <a:lnTo>
                    <a:pt x="0" y="58"/>
                  </a:lnTo>
                  <a:lnTo>
                    <a:pt x="0" y="58"/>
                  </a:lnTo>
                  <a:lnTo>
                    <a:pt x="0" y="60"/>
                  </a:lnTo>
                  <a:lnTo>
                    <a:pt x="0" y="61"/>
                  </a:lnTo>
                  <a:lnTo>
                    <a:pt x="4" y="64"/>
                  </a:lnTo>
                  <a:lnTo>
                    <a:pt x="8" y="64"/>
                  </a:lnTo>
                  <a:lnTo>
                    <a:pt x="10" y="63"/>
                  </a:lnTo>
                  <a:lnTo>
                    <a:pt x="11" y="60"/>
                  </a:lnTo>
                  <a:lnTo>
                    <a:pt x="11" y="60"/>
                  </a:lnTo>
                  <a:lnTo>
                    <a:pt x="15" y="46"/>
                  </a:lnTo>
                  <a:lnTo>
                    <a:pt x="19" y="33"/>
                  </a:lnTo>
                  <a:lnTo>
                    <a:pt x="27" y="20"/>
                  </a:lnTo>
                  <a:lnTo>
                    <a:pt x="31" y="14"/>
                  </a:lnTo>
                  <a:lnTo>
                    <a:pt x="36" y="9"/>
                  </a:lnTo>
                  <a:lnTo>
                    <a:pt x="36" y="9"/>
                  </a:lnTo>
                  <a:lnTo>
                    <a:pt x="37" y="8"/>
                  </a:lnTo>
                  <a:lnTo>
                    <a:pt x="38" y="5"/>
                  </a:lnTo>
                  <a:lnTo>
                    <a:pt x="37" y="4"/>
                  </a:lnTo>
                  <a:lnTo>
                    <a:pt x="36" y="3"/>
                  </a:lnTo>
                  <a:lnTo>
                    <a:pt x="32" y="0"/>
                  </a:lnTo>
                  <a:lnTo>
                    <a:pt x="31" y="0"/>
                  </a:lnTo>
                  <a:lnTo>
                    <a:pt x="28" y="1"/>
                  </a:lnTo>
                  <a:lnTo>
                    <a:pt x="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2" name="Freeform 65"/>
            <p:cNvSpPr/>
            <p:nvPr/>
          </p:nvSpPr>
          <p:spPr bwMode="auto">
            <a:xfrm>
              <a:off x="5365751" y="4467225"/>
              <a:ext cx="14288" cy="26988"/>
            </a:xfrm>
            <a:custGeom>
              <a:avLst/>
              <a:gdLst/>
              <a:ahLst/>
              <a:cxnLst>
                <a:cxn ang="0">
                  <a:pos x="27" y="3"/>
                </a:cxn>
                <a:cxn ang="0">
                  <a:pos x="27" y="3"/>
                </a:cxn>
                <a:cxn ang="0">
                  <a:pos x="19" y="17"/>
                </a:cxn>
                <a:cxn ang="0">
                  <a:pos x="13" y="31"/>
                </a:cxn>
                <a:cxn ang="0">
                  <a:pos x="0" y="61"/>
                </a:cxn>
                <a:cxn ang="0">
                  <a:pos x="0" y="61"/>
                </a:cxn>
                <a:cxn ang="0">
                  <a:pos x="0" y="64"/>
                </a:cxn>
                <a:cxn ang="0">
                  <a:pos x="1" y="65"/>
                </a:cxn>
                <a:cxn ang="0">
                  <a:pos x="2" y="67"/>
                </a:cxn>
                <a:cxn ang="0">
                  <a:pos x="4" y="68"/>
                </a:cxn>
                <a:cxn ang="0">
                  <a:pos x="8" y="68"/>
                </a:cxn>
                <a:cxn ang="0">
                  <a:pos x="10" y="67"/>
                </a:cxn>
                <a:cxn ang="0">
                  <a:pos x="12" y="64"/>
                </a:cxn>
                <a:cxn ang="0">
                  <a:pos x="12" y="64"/>
                </a:cxn>
                <a:cxn ang="0">
                  <a:pos x="23" y="35"/>
                </a:cxn>
                <a:cxn ang="0">
                  <a:pos x="30" y="22"/>
                </a:cxn>
                <a:cxn ang="0">
                  <a:pos x="38" y="9"/>
                </a:cxn>
                <a:cxn ang="0">
                  <a:pos x="38" y="9"/>
                </a:cxn>
                <a:cxn ang="0">
                  <a:pos x="38" y="7"/>
                </a:cxn>
                <a:cxn ang="0">
                  <a:pos x="38" y="4"/>
                </a:cxn>
                <a:cxn ang="0">
                  <a:pos x="35" y="1"/>
                </a:cxn>
                <a:cxn ang="0">
                  <a:pos x="31" y="0"/>
                </a:cxn>
                <a:cxn ang="0">
                  <a:pos x="30" y="1"/>
                </a:cxn>
                <a:cxn ang="0">
                  <a:pos x="27" y="3"/>
                </a:cxn>
                <a:cxn ang="0">
                  <a:pos x="27" y="3"/>
                </a:cxn>
              </a:cxnLst>
              <a:rect l="0" t="0" r="r" b="b"/>
              <a:pathLst>
                <a:path w="38" h="68">
                  <a:moveTo>
                    <a:pt x="27" y="3"/>
                  </a:moveTo>
                  <a:lnTo>
                    <a:pt x="27" y="3"/>
                  </a:lnTo>
                  <a:lnTo>
                    <a:pt x="19" y="17"/>
                  </a:lnTo>
                  <a:lnTo>
                    <a:pt x="13" y="31"/>
                  </a:lnTo>
                  <a:lnTo>
                    <a:pt x="0" y="61"/>
                  </a:lnTo>
                  <a:lnTo>
                    <a:pt x="0" y="61"/>
                  </a:lnTo>
                  <a:lnTo>
                    <a:pt x="0" y="64"/>
                  </a:lnTo>
                  <a:lnTo>
                    <a:pt x="1" y="65"/>
                  </a:lnTo>
                  <a:lnTo>
                    <a:pt x="2" y="67"/>
                  </a:lnTo>
                  <a:lnTo>
                    <a:pt x="4" y="68"/>
                  </a:lnTo>
                  <a:lnTo>
                    <a:pt x="8" y="68"/>
                  </a:lnTo>
                  <a:lnTo>
                    <a:pt x="10" y="67"/>
                  </a:lnTo>
                  <a:lnTo>
                    <a:pt x="12" y="64"/>
                  </a:lnTo>
                  <a:lnTo>
                    <a:pt x="12" y="64"/>
                  </a:lnTo>
                  <a:lnTo>
                    <a:pt x="23" y="35"/>
                  </a:lnTo>
                  <a:lnTo>
                    <a:pt x="30" y="22"/>
                  </a:lnTo>
                  <a:lnTo>
                    <a:pt x="38" y="9"/>
                  </a:lnTo>
                  <a:lnTo>
                    <a:pt x="38" y="9"/>
                  </a:lnTo>
                  <a:lnTo>
                    <a:pt x="38" y="7"/>
                  </a:lnTo>
                  <a:lnTo>
                    <a:pt x="38" y="4"/>
                  </a:lnTo>
                  <a:lnTo>
                    <a:pt x="35" y="1"/>
                  </a:lnTo>
                  <a:lnTo>
                    <a:pt x="31" y="0"/>
                  </a:lnTo>
                  <a:lnTo>
                    <a:pt x="30"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3" name="Freeform 66"/>
            <p:cNvSpPr/>
            <p:nvPr/>
          </p:nvSpPr>
          <p:spPr bwMode="auto">
            <a:xfrm>
              <a:off x="5391151" y="4471988"/>
              <a:ext cx="20638" cy="28575"/>
            </a:xfrm>
            <a:custGeom>
              <a:avLst/>
              <a:gdLst/>
              <a:ahLst/>
              <a:cxnLst>
                <a:cxn ang="0">
                  <a:pos x="42" y="5"/>
                </a:cxn>
                <a:cxn ang="0">
                  <a:pos x="42" y="5"/>
                </a:cxn>
                <a:cxn ang="0">
                  <a:pos x="39" y="13"/>
                </a:cxn>
                <a:cxn ang="0">
                  <a:pos x="35" y="21"/>
                </a:cxn>
                <a:cxn ang="0">
                  <a:pos x="30" y="29"/>
                </a:cxn>
                <a:cxn ang="0">
                  <a:pos x="26" y="34"/>
                </a:cxn>
                <a:cxn ang="0">
                  <a:pos x="26" y="34"/>
                </a:cxn>
                <a:cxn ang="0">
                  <a:pos x="13" y="48"/>
                </a:cxn>
                <a:cxn ang="0">
                  <a:pos x="0" y="63"/>
                </a:cxn>
                <a:cxn ang="0">
                  <a:pos x="0" y="63"/>
                </a:cxn>
                <a:cxn ang="0">
                  <a:pos x="0" y="65"/>
                </a:cxn>
                <a:cxn ang="0">
                  <a:pos x="0" y="68"/>
                </a:cxn>
                <a:cxn ang="0">
                  <a:pos x="1" y="69"/>
                </a:cxn>
                <a:cxn ang="0">
                  <a:pos x="3" y="70"/>
                </a:cxn>
                <a:cxn ang="0">
                  <a:pos x="7" y="72"/>
                </a:cxn>
                <a:cxn ang="0">
                  <a:pos x="9" y="70"/>
                </a:cxn>
                <a:cxn ang="0">
                  <a:pos x="11" y="69"/>
                </a:cxn>
                <a:cxn ang="0">
                  <a:pos x="11" y="69"/>
                </a:cxn>
                <a:cxn ang="0">
                  <a:pos x="22" y="55"/>
                </a:cxn>
                <a:cxn ang="0">
                  <a:pos x="35" y="39"/>
                </a:cxn>
                <a:cxn ang="0">
                  <a:pos x="42" y="31"/>
                </a:cxn>
                <a:cxn ang="0">
                  <a:pos x="47" y="23"/>
                </a:cxn>
                <a:cxn ang="0">
                  <a:pos x="51" y="14"/>
                </a:cxn>
                <a:cxn ang="0">
                  <a:pos x="54" y="5"/>
                </a:cxn>
                <a:cxn ang="0">
                  <a:pos x="54" y="5"/>
                </a:cxn>
                <a:cxn ang="0">
                  <a:pos x="52" y="2"/>
                </a:cxn>
                <a:cxn ang="0">
                  <a:pos x="52" y="1"/>
                </a:cxn>
                <a:cxn ang="0">
                  <a:pos x="50" y="0"/>
                </a:cxn>
                <a:cxn ang="0">
                  <a:pos x="49" y="0"/>
                </a:cxn>
                <a:cxn ang="0">
                  <a:pos x="45" y="1"/>
                </a:cxn>
                <a:cxn ang="0">
                  <a:pos x="42" y="2"/>
                </a:cxn>
                <a:cxn ang="0">
                  <a:pos x="42" y="5"/>
                </a:cxn>
                <a:cxn ang="0">
                  <a:pos x="42" y="5"/>
                </a:cxn>
              </a:cxnLst>
              <a:rect l="0" t="0" r="r" b="b"/>
              <a:pathLst>
                <a:path w="54" h="72">
                  <a:moveTo>
                    <a:pt x="42" y="5"/>
                  </a:moveTo>
                  <a:lnTo>
                    <a:pt x="42" y="5"/>
                  </a:lnTo>
                  <a:lnTo>
                    <a:pt x="39" y="13"/>
                  </a:lnTo>
                  <a:lnTo>
                    <a:pt x="35" y="21"/>
                  </a:lnTo>
                  <a:lnTo>
                    <a:pt x="30" y="29"/>
                  </a:lnTo>
                  <a:lnTo>
                    <a:pt x="26" y="34"/>
                  </a:lnTo>
                  <a:lnTo>
                    <a:pt x="26" y="34"/>
                  </a:lnTo>
                  <a:lnTo>
                    <a:pt x="13" y="48"/>
                  </a:lnTo>
                  <a:lnTo>
                    <a:pt x="0" y="63"/>
                  </a:lnTo>
                  <a:lnTo>
                    <a:pt x="0" y="63"/>
                  </a:lnTo>
                  <a:lnTo>
                    <a:pt x="0" y="65"/>
                  </a:lnTo>
                  <a:lnTo>
                    <a:pt x="0" y="68"/>
                  </a:lnTo>
                  <a:lnTo>
                    <a:pt x="1" y="69"/>
                  </a:lnTo>
                  <a:lnTo>
                    <a:pt x="3" y="70"/>
                  </a:lnTo>
                  <a:lnTo>
                    <a:pt x="7" y="72"/>
                  </a:lnTo>
                  <a:lnTo>
                    <a:pt x="9" y="70"/>
                  </a:lnTo>
                  <a:lnTo>
                    <a:pt x="11" y="69"/>
                  </a:lnTo>
                  <a:lnTo>
                    <a:pt x="11" y="69"/>
                  </a:lnTo>
                  <a:lnTo>
                    <a:pt x="22" y="55"/>
                  </a:lnTo>
                  <a:lnTo>
                    <a:pt x="35" y="39"/>
                  </a:lnTo>
                  <a:lnTo>
                    <a:pt x="42" y="31"/>
                  </a:lnTo>
                  <a:lnTo>
                    <a:pt x="47" y="23"/>
                  </a:lnTo>
                  <a:lnTo>
                    <a:pt x="51" y="14"/>
                  </a:lnTo>
                  <a:lnTo>
                    <a:pt x="54" y="5"/>
                  </a:lnTo>
                  <a:lnTo>
                    <a:pt x="54" y="5"/>
                  </a:lnTo>
                  <a:lnTo>
                    <a:pt x="52" y="2"/>
                  </a:lnTo>
                  <a:lnTo>
                    <a:pt x="52" y="1"/>
                  </a:lnTo>
                  <a:lnTo>
                    <a:pt x="50" y="0"/>
                  </a:lnTo>
                  <a:lnTo>
                    <a:pt x="49" y="0"/>
                  </a:lnTo>
                  <a:lnTo>
                    <a:pt x="45" y="1"/>
                  </a:lnTo>
                  <a:lnTo>
                    <a:pt x="42" y="2"/>
                  </a:lnTo>
                  <a:lnTo>
                    <a:pt x="42" y="5"/>
                  </a:lnTo>
                  <a:lnTo>
                    <a:pt x="4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4" name="Freeform 67"/>
            <p:cNvSpPr/>
            <p:nvPr/>
          </p:nvSpPr>
          <p:spPr bwMode="auto">
            <a:xfrm>
              <a:off x="5434013" y="4471988"/>
              <a:ext cx="12700" cy="25400"/>
            </a:xfrm>
            <a:custGeom>
              <a:avLst/>
              <a:gdLst/>
              <a:ahLst/>
              <a:cxnLst>
                <a:cxn ang="0">
                  <a:pos x="24" y="5"/>
                </a:cxn>
                <a:cxn ang="0">
                  <a:pos x="24" y="5"/>
                </a:cxn>
                <a:cxn ang="0">
                  <a:pos x="22" y="12"/>
                </a:cxn>
                <a:cxn ang="0">
                  <a:pos x="21" y="19"/>
                </a:cxn>
                <a:cxn ang="0">
                  <a:pos x="16" y="31"/>
                </a:cxn>
                <a:cxn ang="0">
                  <a:pos x="9" y="44"/>
                </a:cxn>
                <a:cxn ang="0">
                  <a:pos x="1" y="56"/>
                </a:cxn>
                <a:cxn ang="0">
                  <a:pos x="1" y="56"/>
                </a:cxn>
                <a:cxn ang="0">
                  <a:pos x="0" y="57"/>
                </a:cxn>
                <a:cxn ang="0">
                  <a:pos x="0" y="60"/>
                </a:cxn>
                <a:cxn ang="0">
                  <a:pos x="1" y="61"/>
                </a:cxn>
                <a:cxn ang="0">
                  <a:pos x="3" y="63"/>
                </a:cxn>
                <a:cxn ang="0">
                  <a:pos x="7" y="64"/>
                </a:cxn>
                <a:cxn ang="0">
                  <a:pos x="9" y="63"/>
                </a:cxn>
                <a:cxn ang="0">
                  <a:pos x="11" y="61"/>
                </a:cxn>
                <a:cxn ang="0">
                  <a:pos x="11" y="61"/>
                </a:cxn>
                <a:cxn ang="0">
                  <a:pos x="20" y="48"/>
                </a:cxn>
                <a:cxn ang="0">
                  <a:pos x="28" y="35"/>
                </a:cxn>
                <a:cxn ang="0">
                  <a:pos x="33" y="21"/>
                </a:cxn>
                <a:cxn ang="0">
                  <a:pos x="34" y="13"/>
                </a:cxn>
                <a:cxn ang="0">
                  <a:pos x="34" y="5"/>
                </a:cxn>
                <a:cxn ang="0">
                  <a:pos x="34" y="5"/>
                </a:cxn>
                <a:cxn ang="0">
                  <a:pos x="34" y="2"/>
                </a:cxn>
                <a:cxn ang="0">
                  <a:pos x="33" y="1"/>
                </a:cxn>
                <a:cxn ang="0">
                  <a:pos x="29" y="0"/>
                </a:cxn>
                <a:cxn ang="0">
                  <a:pos x="25" y="1"/>
                </a:cxn>
                <a:cxn ang="0">
                  <a:pos x="24" y="2"/>
                </a:cxn>
                <a:cxn ang="0">
                  <a:pos x="24" y="5"/>
                </a:cxn>
                <a:cxn ang="0">
                  <a:pos x="24" y="5"/>
                </a:cxn>
              </a:cxnLst>
              <a:rect l="0" t="0" r="r" b="b"/>
              <a:pathLst>
                <a:path w="34" h="64">
                  <a:moveTo>
                    <a:pt x="24" y="5"/>
                  </a:moveTo>
                  <a:lnTo>
                    <a:pt x="24" y="5"/>
                  </a:lnTo>
                  <a:lnTo>
                    <a:pt x="22" y="12"/>
                  </a:lnTo>
                  <a:lnTo>
                    <a:pt x="21" y="19"/>
                  </a:lnTo>
                  <a:lnTo>
                    <a:pt x="16" y="31"/>
                  </a:lnTo>
                  <a:lnTo>
                    <a:pt x="9" y="44"/>
                  </a:lnTo>
                  <a:lnTo>
                    <a:pt x="1" y="56"/>
                  </a:lnTo>
                  <a:lnTo>
                    <a:pt x="1" y="56"/>
                  </a:lnTo>
                  <a:lnTo>
                    <a:pt x="0" y="57"/>
                  </a:lnTo>
                  <a:lnTo>
                    <a:pt x="0" y="60"/>
                  </a:lnTo>
                  <a:lnTo>
                    <a:pt x="1" y="61"/>
                  </a:lnTo>
                  <a:lnTo>
                    <a:pt x="3" y="63"/>
                  </a:lnTo>
                  <a:lnTo>
                    <a:pt x="7" y="64"/>
                  </a:lnTo>
                  <a:lnTo>
                    <a:pt x="9" y="63"/>
                  </a:lnTo>
                  <a:lnTo>
                    <a:pt x="11" y="61"/>
                  </a:lnTo>
                  <a:lnTo>
                    <a:pt x="11" y="61"/>
                  </a:lnTo>
                  <a:lnTo>
                    <a:pt x="20" y="48"/>
                  </a:lnTo>
                  <a:lnTo>
                    <a:pt x="28" y="35"/>
                  </a:lnTo>
                  <a:lnTo>
                    <a:pt x="33" y="21"/>
                  </a:lnTo>
                  <a:lnTo>
                    <a:pt x="34" y="13"/>
                  </a:lnTo>
                  <a:lnTo>
                    <a:pt x="34" y="5"/>
                  </a:lnTo>
                  <a:lnTo>
                    <a:pt x="34" y="5"/>
                  </a:lnTo>
                  <a:lnTo>
                    <a:pt x="34" y="2"/>
                  </a:lnTo>
                  <a:lnTo>
                    <a:pt x="33" y="1"/>
                  </a:lnTo>
                  <a:lnTo>
                    <a:pt x="29" y="0"/>
                  </a:lnTo>
                  <a:lnTo>
                    <a:pt x="25" y="1"/>
                  </a:lnTo>
                  <a:lnTo>
                    <a:pt x="24" y="2"/>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5" name="Freeform 68"/>
            <p:cNvSpPr/>
            <p:nvPr/>
          </p:nvSpPr>
          <p:spPr bwMode="auto">
            <a:xfrm>
              <a:off x="5467351" y="4473575"/>
              <a:ext cx="14288" cy="25400"/>
            </a:xfrm>
            <a:custGeom>
              <a:avLst/>
              <a:gdLst/>
              <a:ahLst/>
              <a:cxnLst>
                <a:cxn ang="0">
                  <a:pos x="23" y="4"/>
                </a:cxn>
                <a:cxn ang="0">
                  <a:pos x="23" y="4"/>
                </a:cxn>
                <a:cxn ang="0">
                  <a:pos x="13" y="30"/>
                </a:cxn>
                <a:cxn ang="0">
                  <a:pos x="1" y="55"/>
                </a:cxn>
                <a:cxn ang="0">
                  <a:pos x="1" y="55"/>
                </a:cxn>
                <a:cxn ang="0">
                  <a:pos x="0" y="57"/>
                </a:cxn>
                <a:cxn ang="0">
                  <a:pos x="1" y="60"/>
                </a:cxn>
                <a:cxn ang="0">
                  <a:pos x="4" y="62"/>
                </a:cxn>
                <a:cxn ang="0">
                  <a:pos x="5" y="64"/>
                </a:cxn>
                <a:cxn ang="0">
                  <a:pos x="8" y="64"/>
                </a:cxn>
                <a:cxn ang="0">
                  <a:pos x="9" y="62"/>
                </a:cxn>
                <a:cxn ang="0">
                  <a:pos x="10" y="61"/>
                </a:cxn>
                <a:cxn ang="0">
                  <a:pos x="10" y="61"/>
                </a:cxn>
                <a:cxn ang="0">
                  <a:pos x="23" y="34"/>
                </a:cxn>
                <a:cxn ang="0">
                  <a:pos x="34" y="6"/>
                </a:cxn>
                <a:cxn ang="0">
                  <a:pos x="34" y="6"/>
                </a:cxn>
                <a:cxn ang="0">
                  <a:pos x="35" y="4"/>
                </a:cxn>
                <a:cxn ang="0">
                  <a:pos x="34" y="2"/>
                </a:cxn>
                <a:cxn ang="0">
                  <a:pos x="32" y="1"/>
                </a:cxn>
                <a:cxn ang="0">
                  <a:pos x="31" y="0"/>
                </a:cxn>
                <a:cxn ang="0">
                  <a:pos x="26" y="0"/>
                </a:cxn>
                <a:cxn ang="0">
                  <a:pos x="25" y="1"/>
                </a:cxn>
                <a:cxn ang="0">
                  <a:pos x="23" y="4"/>
                </a:cxn>
                <a:cxn ang="0">
                  <a:pos x="23" y="4"/>
                </a:cxn>
              </a:cxnLst>
              <a:rect l="0" t="0" r="r" b="b"/>
              <a:pathLst>
                <a:path w="35" h="64">
                  <a:moveTo>
                    <a:pt x="23" y="4"/>
                  </a:moveTo>
                  <a:lnTo>
                    <a:pt x="23" y="4"/>
                  </a:lnTo>
                  <a:lnTo>
                    <a:pt x="13" y="30"/>
                  </a:lnTo>
                  <a:lnTo>
                    <a:pt x="1" y="55"/>
                  </a:lnTo>
                  <a:lnTo>
                    <a:pt x="1" y="55"/>
                  </a:lnTo>
                  <a:lnTo>
                    <a:pt x="0" y="57"/>
                  </a:lnTo>
                  <a:lnTo>
                    <a:pt x="1" y="60"/>
                  </a:lnTo>
                  <a:lnTo>
                    <a:pt x="4" y="62"/>
                  </a:lnTo>
                  <a:lnTo>
                    <a:pt x="5" y="64"/>
                  </a:lnTo>
                  <a:lnTo>
                    <a:pt x="8" y="64"/>
                  </a:lnTo>
                  <a:lnTo>
                    <a:pt x="9" y="62"/>
                  </a:lnTo>
                  <a:lnTo>
                    <a:pt x="10" y="61"/>
                  </a:lnTo>
                  <a:lnTo>
                    <a:pt x="10" y="61"/>
                  </a:lnTo>
                  <a:lnTo>
                    <a:pt x="23" y="34"/>
                  </a:lnTo>
                  <a:lnTo>
                    <a:pt x="34" y="6"/>
                  </a:lnTo>
                  <a:lnTo>
                    <a:pt x="34" y="6"/>
                  </a:lnTo>
                  <a:lnTo>
                    <a:pt x="35" y="4"/>
                  </a:lnTo>
                  <a:lnTo>
                    <a:pt x="34" y="2"/>
                  </a:lnTo>
                  <a:lnTo>
                    <a:pt x="32" y="1"/>
                  </a:lnTo>
                  <a:lnTo>
                    <a:pt x="31" y="0"/>
                  </a:lnTo>
                  <a:lnTo>
                    <a:pt x="26" y="0"/>
                  </a:lnTo>
                  <a:lnTo>
                    <a:pt x="25" y="1"/>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6" name="Freeform 69"/>
            <p:cNvSpPr/>
            <p:nvPr/>
          </p:nvSpPr>
          <p:spPr bwMode="auto">
            <a:xfrm>
              <a:off x="5497513" y="4483100"/>
              <a:ext cx="14288" cy="23813"/>
            </a:xfrm>
            <a:custGeom>
              <a:avLst/>
              <a:gdLst/>
              <a:ahLst/>
              <a:cxnLst>
                <a:cxn ang="0">
                  <a:pos x="23" y="3"/>
                </a:cxn>
                <a:cxn ang="0">
                  <a:pos x="23" y="3"/>
                </a:cxn>
                <a:cxn ang="0">
                  <a:pos x="13" y="28"/>
                </a:cxn>
                <a:cxn ang="0">
                  <a:pos x="1" y="51"/>
                </a:cxn>
                <a:cxn ang="0">
                  <a:pos x="1" y="51"/>
                </a:cxn>
                <a:cxn ang="0">
                  <a:pos x="0" y="54"/>
                </a:cxn>
                <a:cxn ang="0">
                  <a:pos x="1" y="56"/>
                </a:cxn>
                <a:cxn ang="0">
                  <a:pos x="4" y="59"/>
                </a:cxn>
                <a:cxn ang="0">
                  <a:pos x="7" y="60"/>
                </a:cxn>
                <a:cxn ang="0">
                  <a:pos x="9" y="59"/>
                </a:cxn>
                <a:cxn ang="0">
                  <a:pos x="11" y="56"/>
                </a:cxn>
                <a:cxn ang="0">
                  <a:pos x="11" y="56"/>
                </a:cxn>
                <a:cxn ang="0">
                  <a:pos x="23" y="32"/>
                </a:cxn>
                <a:cxn ang="0">
                  <a:pos x="34" y="7"/>
                </a:cxn>
                <a:cxn ang="0">
                  <a:pos x="34" y="7"/>
                </a:cxn>
                <a:cxn ang="0">
                  <a:pos x="35" y="4"/>
                </a:cxn>
                <a:cxn ang="0">
                  <a:pos x="34" y="2"/>
                </a:cxn>
                <a:cxn ang="0">
                  <a:pos x="32" y="0"/>
                </a:cxn>
                <a:cxn ang="0">
                  <a:pos x="31" y="0"/>
                </a:cxn>
                <a:cxn ang="0">
                  <a:pos x="26" y="0"/>
                </a:cxn>
                <a:cxn ang="0">
                  <a:pos x="24" y="2"/>
                </a:cxn>
                <a:cxn ang="0">
                  <a:pos x="23" y="3"/>
                </a:cxn>
                <a:cxn ang="0">
                  <a:pos x="23" y="3"/>
                </a:cxn>
              </a:cxnLst>
              <a:rect l="0" t="0" r="r" b="b"/>
              <a:pathLst>
                <a:path w="35" h="60">
                  <a:moveTo>
                    <a:pt x="23" y="3"/>
                  </a:moveTo>
                  <a:lnTo>
                    <a:pt x="23" y="3"/>
                  </a:lnTo>
                  <a:lnTo>
                    <a:pt x="13" y="28"/>
                  </a:lnTo>
                  <a:lnTo>
                    <a:pt x="1" y="51"/>
                  </a:lnTo>
                  <a:lnTo>
                    <a:pt x="1" y="51"/>
                  </a:lnTo>
                  <a:lnTo>
                    <a:pt x="0" y="54"/>
                  </a:lnTo>
                  <a:lnTo>
                    <a:pt x="1" y="56"/>
                  </a:lnTo>
                  <a:lnTo>
                    <a:pt x="4" y="59"/>
                  </a:lnTo>
                  <a:lnTo>
                    <a:pt x="7" y="60"/>
                  </a:lnTo>
                  <a:lnTo>
                    <a:pt x="9" y="59"/>
                  </a:lnTo>
                  <a:lnTo>
                    <a:pt x="11" y="56"/>
                  </a:lnTo>
                  <a:lnTo>
                    <a:pt x="11" y="56"/>
                  </a:lnTo>
                  <a:lnTo>
                    <a:pt x="23" y="32"/>
                  </a:lnTo>
                  <a:lnTo>
                    <a:pt x="34" y="7"/>
                  </a:lnTo>
                  <a:lnTo>
                    <a:pt x="34" y="7"/>
                  </a:lnTo>
                  <a:lnTo>
                    <a:pt x="35" y="4"/>
                  </a:lnTo>
                  <a:lnTo>
                    <a:pt x="34" y="2"/>
                  </a:lnTo>
                  <a:lnTo>
                    <a:pt x="32" y="0"/>
                  </a:lnTo>
                  <a:lnTo>
                    <a:pt x="31" y="0"/>
                  </a:lnTo>
                  <a:lnTo>
                    <a:pt x="26" y="0"/>
                  </a:lnTo>
                  <a:lnTo>
                    <a:pt x="24" y="2"/>
                  </a:lnTo>
                  <a:lnTo>
                    <a:pt x="23" y="3"/>
                  </a:lnTo>
                  <a:lnTo>
                    <a:pt x="2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7" name="Freeform 70"/>
            <p:cNvSpPr/>
            <p:nvPr/>
          </p:nvSpPr>
          <p:spPr bwMode="auto">
            <a:xfrm>
              <a:off x="5322888" y="4629150"/>
              <a:ext cx="14288" cy="26988"/>
            </a:xfrm>
            <a:custGeom>
              <a:avLst/>
              <a:gdLst/>
              <a:ahLst/>
              <a:cxnLst>
                <a:cxn ang="0">
                  <a:pos x="22" y="6"/>
                </a:cxn>
                <a:cxn ang="0">
                  <a:pos x="22" y="6"/>
                </a:cxn>
                <a:cxn ang="0">
                  <a:pos x="21" y="11"/>
                </a:cxn>
                <a:cxn ang="0">
                  <a:pos x="17" y="17"/>
                </a:cxn>
                <a:cxn ang="0">
                  <a:pos x="17" y="17"/>
                </a:cxn>
                <a:cxn ang="0">
                  <a:pos x="13" y="28"/>
                </a:cxn>
                <a:cxn ang="0">
                  <a:pos x="13" y="28"/>
                </a:cxn>
                <a:cxn ang="0">
                  <a:pos x="9" y="36"/>
                </a:cxn>
                <a:cxn ang="0">
                  <a:pos x="6" y="44"/>
                </a:cxn>
                <a:cxn ang="0">
                  <a:pos x="4" y="52"/>
                </a:cxn>
                <a:cxn ang="0">
                  <a:pos x="0" y="60"/>
                </a:cxn>
                <a:cxn ang="0">
                  <a:pos x="0" y="60"/>
                </a:cxn>
                <a:cxn ang="0">
                  <a:pos x="0" y="62"/>
                </a:cxn>
                <a:cxn ang="0">
                  <a:pos x="0" y="65"/>
                </a:cxn>
                <a:cxn ang="0">
                  <a:pos x="2" y="68"/>
                </a:cxn>
                <a:cxn ang="0">
                  <a:pos x="6" y="69"/>
                </a:cxn>
                <a:cxn ang="0">
                  <a:pos x="9" y="68"/>
                </a:cxn>
                <a:cxn ang="0">
                  <a:pos x="10" y="66"/>
                </a:cxn>
                <a:cxn ang="0">
                  <a:pos x="10" y="66"/>
                </a:cxn>
                <a:cxn ang="0">
                  <a:pos x="14" y="57"/>
                </a:cxn>
                <a:cxn ang="0">
                  <a:pos x="17" y="48"/>
                </a:cxn>
                <a:cxn ang="0">
                  <a:pos x="21" y="39"/>
                </a:cxn>
                <a:cxn ang="0">
                  <a:pos x="23" y="31"/>
                </a:cxn>
                <a:cxn ang="0">
                  <a:pos x="23" y="31"/>
                </a:cxn>
                <a:cxn ang="0">
                  <a:pos x="30" y="18"/>
                </a:cxn>
                <a:cxn ang="0">
                  <a:pos x="33" y="13"/>
                </a:cxn>
                <a:cxn ang="0">
                  <a:pos x="34" y="6"/>
                </a:cxn>
                <a:cxn ang="0">
                  <a:pos x="34" y="6"/>
                </a:cxn>
                <a:cxn ang="0">
                  <a:pos x="34" y="4"/>
                </a:cxn>
                <a:cxn ang="0">
                  <a:pos x="33" y="2"/>
                </a:cxn>
                <a:cxn ang="0">
                  <a:pos x="31" y="1"/>
                </a:cxn>
                <a:cxn ang="0">
                  <a:pos x="29" y="0"/>
                </a:cxn>
                <a:cxn ang="0">
                  <a:pos x="25" y="2"/>
                </a:cxn>
                <a:cxn ang="0">
                  <a:pos x="23" y="4"/>
                </a:cxn>
                <a:cxn ang="0">
                  <a:pos x="22" y="6"/>
                </a:cxn>
                <a:cxn ang="0">
                  <a:pos x="22" y="6"/>
                </a:cxn>
              </a:cxnLst>
              <a:rect l="0" t="0" r="r" b="b"/>
              <a:pathLst>
                <a:path w="34" h="69">
                  <a:moveTo>
                    <a:pt x="22" y="6"/>
                  </a:moveTo>
                  <a:lnTo>
                    <a:pt x="22" y="6"/>
                  </a:lnTo>
                  <a:lnTo>
                    <a:pt x="21" y="11"/>
                  </a:lnTo>
                  <a:lnTo>
                    <a:pt x="17" y="17"/>
                  </a:lnTo>
                  <a:lnTo>
                    <a:pt x="17" y="17"/>
                  </a:lnTo>
                  <a:lnTo>
                    <a:pt x="13" y="28"/>
                  </a:lnTo>
                  <a:lnTo>
                    <a:pt x="13" y="28"/>
                  </a:lnTo>
                  <a:lnTo>
                    <a:pt x="9" y="36"/>
                  </a:lnTo>
                  <a:lnTo>
                    <a:pt x="6" y="44"/>
                  </a:lnTo>
                  <a:lnTo>
                    <a:pt x="4" y="52"/>
                  </a:lnTo>
                  <a:lnTo>
                    <a:pt x="0" y="60"/>
                  </a:lnTo>
                  <a:lnTo>
                    <a:pt x="0" y="60"/>
                  </a:lnTo>
                  <a:lnTo>
                    <a:pt x="0" y="62"/>
                  </a:lnTo>
                  <a:lnTo>
                    <a:pt x="0" y="65"/>
                  </a:lnTo>
                  <a:lnTo>
                    <a:pt x="2" y="68"/>
                  </a:lnTo>
                  <a:lnTo>
                    <a:pt x="6" y="69"/>
                  </a:lnTo>
                  <a:lnTo>
                    <a:pt x="9" y="68"/>
                  </a:lnTo>
                  <a:lnTo>
                    <a:pt x="10" y="66"/>
                  </a:lnTo>
                  <a:lnTo>
                    <a:pt x="10" y="66"/>
                  </a:lnTo>
                  <a:lnTo>
                    <a:pt x="14" y="57"/>
                  </a:lnTo>
                  <a:lnTo>
                    <a:pt x="17" y="48"/>
                  </a:lnTo>
                  <a:lnTo>
                    <a:pt x="21" y="39"/>
                  </a:lnTo>
                  <a:lnTo>
                    <a:pt x="23" y="31"/>
                  </a:lnTo>
                  <a:lnTo>
                    <a:pt x="23" y="31"/>
                  </a:lnTo>
                  <a:lnTo>
                    <a:pt x="30" y="18"/>
                  </a:lnTo>
                  <a:lnTo>
                    <a:pt x="33" y="13"/>
                  </a:lnTo>
                  <a:lnTo>
                    <a:pt x="34" y="6"/>
                  </a:lnTo>
                  <a:lnTo>
                    <a:pt x="34" y="6"/>
                  </a:lnTo>
                  <a:lnTo>
                    <a:pt x="34" y="4"/>
                  </a:lnTo>
                  <a:lnTo>
                    <a:pt x="33" y="2"/>
                  </a:lnTo>
                  <a:lnTo>
                    <a:pt x="31" y="1"/>
                  </a:lnTo>
                  <a:lnTo>
                    <a:pt x="29" y="0"/>
                  </a:lnTo>
                  <a:lnTo>
                    <a:pt x="25" y="2"/>
                  </a:lnTo>
                  <a:lnTo>
                    <a:pt x="23" y="4"/>
                  </a:lnTo>
                  <a:lnTo>
                    <a:pt x="22" y="6"/>
                  </a:lnTo>
                  <a:lnTo>
                    <a:pt x="22"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8" name="Freeform 71"/>
            <p:cNvSpPr/>
            <p:nvPr/>
          </p:nvSpPr>
          <p:spPr bwMode="auto">
            <a:xfrm>
              <a:off x="5353051" y="4632325"/>
              <a:ext cx="15875" cy="25400"/>
            </a:xfrm>
            <a:custGeom>
              <a:avLst/>
              <a:gdLst/>
              <a:ahLst/>
              <a:cxnLst>
                <a:cxn ang="0">
                  <a:pos x="27" y="2"/>
                </a:cxn>
                <a:cxn ang="0">
                  <a:pos x="27" y="2"/>
                </a:cxn>
                <a:cxn ang="0">
                  <a:pos x="23" y="9"/>
                </a:cxn>
                <a:cxn ang="0">
                  <a:pos x="18" y="14"/>
                </a:cxn>
                <a:cxn ang="0">
                  <a:pos x="13" y="19"/>
                </a:cxn>
                <a:cxn ang="0">
                  <a:pos x="8" y="25"/>
                </a:cxn>
                <a:cxn ang="0">
                  <a:pos x="8" y="25"/>
                </a:cxn>
                <a:cxn ang="0">
                  <a:pos x="4" y="33"/>
                </a:cxn>
                <a:cxn ang="0">
                  <a:pos x="1" y="40"/>
                </a:cxn>
                <a:cxn ang="0">
                  <a:pos x="0" y="50"/>
                </a:cxn>
                <a:cxn ang="0">
                  <a:pos x="0" y="57"/>
                </a:cxn>
                <a:cxn ang="0">
                  <a:pos x="0" y="57"/>
                </a:cxn>
                <a:cxn ang="0">
                  <a:pos x="0" y="60"/>
                </a:cxn>
                <a:cxn ang="0">
                  <a:pos x="1" y="61"/>
                </a:cxn>
                <a:cxn ang="0">
                  <a:pos x="5" y="63"/>
                </a:cxn>
                <a:cxn ang="0">
                  <a:pos x="9" y="61"/>
                </a:cxn>
                <a:cxn ang="0">
                  <a:pos x="10" y="60"/>
                </a:cxn>
                <a:cxn ang="0">
                  <a:pos x="11" y="57"/>
                </a:cxn>
                <a:cxn ang="0">
                  <a:pos x="11" y="57"/>
                </a:cxn>
                <a:cxn ang="0">
                  <a:pos x="11" y="48"/>
                </a:cxn>
                <a:cxn ang="0">
                  <a:pos x="14" y="40"/>
                </a:cxn>
                <a:cxn ang="0">
                  <a:pos x="17" y="33"/>
                </a:cxn>
                <a:cxn ang="0">
                  <a:pos x="23" y="26"/>
                </a:cxn>
                <a:cxn ang="0">
                  <a:pos x="23" y="26"/>
                </a:cxn>
                <a:cxn ang="0">
                  <a:pos x="31" y="17"/>
                </a:cxn>
                <a:cxn ang="0">
                  <a:pos x="35" y="12"/>
                </a:cxn>
                <a:cxn ang="0">
                  <a:pos x="38" y="6"/>
                </a:cxn>
                <a:cxn ang="0">
                  <a:pos x="38" y="6"/>
                </a:cxn>
                <a:cxn ang="0">
                  <a:pos x="38" y="4"/>
                </a:cxn>
                <a:cxn ang="0">
                  <a:pos x="38" y="1"/>
                </a:cxn>
                <a:cxn ang="0">
                  <a:pos x="36" y="0"/>
                </a:cxn>
                <a:cxn ang="0">
                  <a:pos x="34" y="0"/>
                </a:cxn>
                <a:cxn ang="0">
                  <a:pos x="30" y="0"/>
                </a:cxn>
                <a:cxn ang="0">
                  <a:pos x="28" y="1"/>
                </a:cxn>
                <a:cxn ang="0">
                  <a:pos x="27" y="2"/>
                </a:cxn>
                <a:cxn ang="0">
                  <a:pos x="27" y="2"/>
                </a:cxn>
              </a:cxnLst>
              <a:rect l="0" t="0" r="r" b="b"/>
              <a:pathLst>
                <a:path w="38" h="63">
                  <a:moveTo>
                    <a:pt x="27" y="2"/>
                  </a:moveTo>
                  <a:lnTo>
                    <a:pt x="27" y="2"/>
                  </a:lnTo>
                  <a:lnTo>
                    <a:pt x="23" y="9"/>
                  </a:lnTo>
                  <a:lnTo>
                    <a:pt x="18" y="14"/>
                  </a:lnTo>
                  <a:lnTo>
                    <a:pt x="13" y="19"/>
                  </a:lnTo>
                  <a:lnTo>
                    <a:pt x="8" y="25"/>
                  </a:lnTo>
                  <a:lnTo>
                    <a:pt x="8" y="25"/>
                  </a:lnTo>
                  <a:lnTo>
                    <a:pt x="4" y="33"/>
                  </a:lnTo>
                  <a:lnTo>
                    <a:pt x="1" y="40"/>
                  </a:lnTo>
                  <a:lnTo>
                    <a:pt x="0" y="50"/>
                  </a:lnTo>
                  <a:lnTo>
                    <a:pt x="0" y="57"/>
                  </a:lnTo>
                  <a:lnTo>
                    <a:pt x="0" y="57"/>
                  </a:lnTo>
                  <a:lnTo>
                    <a:pt x="0" y="60"/>
                  </a:lnTo>
                  <a:lnTo>
                    <a:pt x="1" y="61"/>
                  </a:lnTo>
                  <a:lnTo>
                    <a:pt x="5" y="63"/>
                  </a:lnTo>
                  <a:lnTo>
                    <a:pt x="9" y="61"/>
                  </a:lnTo>
                  <a:lnTo>
                    <a:pt x="10" y="60"/>
                  </a:lnTo>
                  <a:lnTo>
                    <a:pt x="11" y="57"/>
                  </a:lnTo>
                  <a:lnTo>
                    <a:pt x="11" y="57"/>
                  </a:lnTo>
                  <a:lnTo>
                    <a:pt x="11" y="48"/>
                  </a:lnTo>
                  <a:lnTo>
                    <a:pt x="14" y="40"/>
                  </a:lnTo>
                  <a:lnTo>
                    <a:pt x="17" y="33"/>
                  </a:lnTo>
                  <a:lnTo>
                    <a:pt x="23" y="26"/>
                  </a:lnTo>
                  <a:lnTo>
                    <a:pt x="23" y="26"/>
                  </a:lnTo>
                  <a:lnTo>
                    <a:pt x="31" y="17"/>
                  </a:lnTo>
                  <a:lnTo>
                    <a:pt x="35" y="12"/>
                  </a:lnTo>
                  <a:lnTo>
                    <a:pt x="38" y="6"/>
                  </a:lnTo>
                  <a:lnTo>
                    <a:pt x="38" y="6"/>
                  </a:lnTo>
                  <a:lnTo>
                    <a:pt x="38" y="4"/>
                  </a:lnTo>
                  <a:lnTo>
                    <a:pt x="38" y="1"/>
                  </a:lnTo>
                  <a:lnTo>
                    <a:pt x="36" y="0"/>
                  </a:lnTo>
                  <a:lnTo>
                    <a:pt x="34" y="0"/>
                  </a:lnTo>
                  <a:lnTo>
                    <a:pt x="30" y="0"/>
                  </a:lnTo>
                  <a:lnTo>
                    <a:pt x="28" y="1"/>
                  </a:lnTo>
                  <a:lnTo>
                    <a:pt x="27" y="2"/>
                  </a:lnTo>
                  <a:lnTo>
                    <a:pt x="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9" name="Freeform 72"/>
            <p:cNvSpPr/>
            <p:nvPr/>
          </p:nvSpPr>
          <p:spPr bwMode="auto">
            <a:xfrm>
              <a:off x="5384801" y="4635500"/>
              <a:ext cx="14288" cy="28575"/>
            </a:xfrm>
            <a:custGeom>
              <a:avLst/>
              <a:gdLst/>
              <a:ahLst/>
              <a:cxnLst>
                <a:cxn ang="0">
                  <a:pos x="24" y="4"/>
                </a:cxn>
                <a:cxn ang="0">
                  <a:pos x="24" y="4"/>
                </a:cxn>
                <a:cxn ang="0">
                  <a:pos x="10" y="34"/>
                </a:cxn>
                <a:cxn ang="0">
                  <a:pos x="3" y="50"/>
                </a:cxn>
                <a:cxn ang="0">
                  <a:pos x="2" y="58"/>
                </a:cxn>
                <a:cxn ang="0">
                  <a:pos x="0" y="67"/>
                </a:cxn>
                <a:cxn ang="0">
                  <a:pos x="0" y="67"/>
                </a:cxn>
                <a:cxn ang="0">
                  <a:pos x="0" y="70"/>
                </a:cxn>
                <a:cxn ang="0">
                  <a:pos x="2" y="71"/>
                </a:cxn>
                <a:cxn ang="0">
                  <a:pos x="6" y="72"/>
                </a:cxn>
                <a:cxn ang="0">
                  <a:pos x="10" y="71"/>
                </a:cxn>
                <a:cxn ang="0">
                  <a:pos x="11" y="70"/>
                </a:cxn>
                <a:cxn ang="0">
                  <a:pos x="12" y="67"/>
                </a:cxn>
                <a:cxn ang="0">
                  <a:pos x="12" y="67"/>
                </a:cxn>
                <a:cxn ang="0">
                  <a:pos x="14" y="59"/>
                </a:cxn>
                <a:cxn ang="0">
                  <a:pos x="15" y="51"/>
                </a:cxn>
                <a:cxn ang="0">
                  <a:pos x="21" y="37"/>
                </a:cxn>
                <a:cxn ang="0">
                  <a:pos x="28" y="21"/>
                </a:cxn>
                <a:cxn ang="0">
                  <a:pos x="34" y="7"/>
                </a:cxn>
                <a:cxn ang="0">
                  <a:pos x="34" y="7"/>
                </a:cxn>
                <a:cxn ang="0">
                  <a:pos x="36" y="6"/>
                </a:cxn>
                <a:cxn ang="0">
                  <a:pos x="34" y="3"/>
                </a:cxn>
                <a:cxn ang="0">
                  <a:pos x="33" y="2"/>
                </a:cxn>
                <a:cxn ang="0">
                  <a:pos x="32" y="0"/>
                </a:cxn>
                <a:cxn ang="0">
                  <a:pos x="27" y="2"/>
                </a:cxn>
                <a:cxn ang="0">
                  <a:pos x="25" y="3"/>
                </a:cxn>
                <a:cxn ang="0">
                  <a:pos x="24" y="4"/>
                </a:cxn>
                <a:cxn ang="0">
                  <a:pos x="24" y="4"/>
                </a:cxn>
              </a:cxnLst>
              <a:rect l="0" t="0" r="r" b="b"/>
              <a:pathLst>
                <a:path w="36" h="72">
                  <a:moveTo>
                    <a:pt x="24" y="4"/>
                  </a:moveTo>
                  <a:lnTo>
                    <a:pt x="24" y="4"/>
                  </a:lnTo>
                  <a:lnTo>
                    <a:pt x="10" y="34"/>
                  </a:lnTo>
                  <a:lnTo>
                    <a:pt x="3" y="50"/>
                  </a:lnTo>
                  <a:lnTo>
                    <a:pt x="2" y="58"/>
                  </a:lnTo>
                  <a:lnTo>
                    <a:pt x="0" y="67"/>
                  </a:lnTo>
                  <a:lnTo>
                    <a:pt x="0" y="67"/>
                  </a:lnTo>
                  <a:lnTo>
                    <a:pt x="0" y="70"/>
                  </a:lnTo>
                  <a:lnTo>
                    <a:pt x="2" y="71"/>
                  </a:lnTo>
                  <a:lnTo>
                    <a:pt x="6" y="72"/>
                  </a:lnTo>
                  <a:lnTo>
                    <a:pt x="10" y="71"/>
                  </a:lnTo>
                  <a:lnTo>
                    <a:pt x="11" y="70"/>
                  </a:lnTo>
                  <a:lnTo>
                    <a:pt x="12" y="67"/>
                  </a:lnTo>
                  <a:lnTo>
                    <a:pt x="12" y="67"/>
                  </a:lnTo>
                  <a:lnTo>
                    <a:pt x="14" y="59"/>
                  </a:lnTo>
                  <a:lnTo>
                    <a:pt x="15" y="51"/>
                  </a:lnTo>
                  <a:lnTo>
                    <a:pt x="21" y="37"/>
                  </a:lnTo>
                  <a:lnTo>
                    <a:pt x="28" y="21"/>
                  </a:lnTo>
                  <a:lnTo>
                    <a:pt x="34" y="7"/>
                  </a:lnTo>
                  <a:lnTo>
                    <a:pt x="34" y="7"/>
                  </a:lnTo>
                  <a:lnTo>
                    <a:pt x="36" y="6"/>
                  </a:lnTo>
                  <a:lnTo>
                    <a:pt x="34" y="3"/>
                  </a:lnTo>
                  <a:lnTo>
                    <a:pt x="33" y="2"/>
                  </a:lnTo>
                  <a:lnTo>
                    <a:pt x="32" y="0"/>
                  </a:lnTo>
                  <a:lnTo>
                    <a:pt x="27" y="2"/>
                  </a:lnTo>
                  <a:lnTo>
                    <a:pt x="25" y="3"/>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0" name="Freeform 73"/>
            <p:cNvSpPr/>
            <p:nvPr/>
          </p:nvSpPr>
          <p:spPr bwMode="auto">
            <a:xfrm>
              <a:off x="5426076" y="4635500"/>
              <a:ext cx="9525" cy="28575"/>
            </a:xfrm>
            <a:custGeom>
              <a:avLst/>
              <a:gdLst/>
              <a:ahLst/>
              <a:cxnLst>
                <a:cxn ang="0">
                  <a:pos x="14" y="6"/>
                </a:cxn>
                <a:cxn ang="0">
                  <a:pos x="14" y="6"/>
                </a:cxn>
                <a:cxn ang="0">
                  <a:pos x="13" y="13"/>
                </a:cxn>
                <a:cxn ang="0">
                  <a:pos x="9" y="21"/>
                </a:cxn>
                <a:cxn ang="0">
                  <a:pos x="5" y="28"/>
                </a:cxn>
                <a:cxn ang="0">
                  <a:pos x="4" y="36"/>
                </a:cxn>
                <a:cxn ang="0">
                  <a:pos x="4" y="36"/>
                </a:cxn>
                <a:cxn ang="0">
                  <a:pos x="1" y="51"/>
                </a:cxn>
                <a:cxn ang="0">
                  <a:pos x="0" y="67"/>
                </a:cxn>
                <a:cxn ang="0">
                  <a:pos x="0" y="67"/>
                </a:cxn>
                <a:cxn ang="0">
                  <a:pos x="0" y="70"/>
                </a:cxn>
                <a:cxn ang="0">
                  <a:pos x="1" y="71"/>
                </a:cxn>
                <a:cxn ang="0">
                  <a:pos x="5" y="72"/>
                </a:cxn>
                <a:cxn ang="0">
                  <a:pos x="9" y="71"/>
                </a:cxn>
                <a:cxn ang="0">
                  <a:pos x="10" y="70"/>
                </a:cxn>
                <a:cxn ang="0">
                  <a:pos x="10" y="67"/>
                </a:cxn>
                <a:cxn ang="0">
                  <a:pos x="10" y="67"/>
                </a:cxn>
                <a:cxn ang="0">
                  <a:pos x="13" y="51"/>
                </a:cxn>
                <a:cxn ang="0">
                  <a:pos x="14" y="36"/>
                </a:cxn>
                <a:cxn ang="0">
                  <a:pos x="14" y="36"/>
                </a:cxn>
                <a:cxn ang="0">
                  <a:pos x="17" y="28"/>
                </a:cxn>
                <a:cxn ang="0">
                  <a:pos x="21" y="21"/>
                </a:cxn>
                <a:cxn ang="0">
                  <a:pos x="23" y="13"/>
                </a:cxn>
                <a:cxn ang="0">
                  <a:pos x="26" y="6"/>
                </a:cxn>
                <a:cxn ang="0">
                  <a:pos x="26" y="6"/>
                </a:cxn>
                <a:cxn ang="0">
                  <a:pos x="26" y="3"/>
                </a:cxn>
                <a:cxn ang="0">
                  <a:pos x="25" y="2"/>
                </a:cxn>
                <a:cxn ang="0">
                  <a:pos x="23" y="0"/>
                </a:cxn>
                <a:cxn ang="0">
                  <a:pos x="21" y="0"/>
                </a:cxn>
                <a:cxn ang="0">
                  <a:pos x="17" y="2"/>
                </a:cxn>
                <a:cxn ang="0">
                  <a:pos x="16" y="3"/>
                </a:cxn>
                <a:cxn ang="0">
                  <a:pos x="14" y="6"/>
                </a:cxn>
                <a:cxn ang="0">
                  <a:pos x="14" y="6"/>
                </a:cxn>
              </a:cxnLst>
              <a:rect l="0" t="0" r="r" b="b"/>
              <a:pathLst>
                <a:path w="26" h="72">
                  <a:moveTo>
                    <a:pt x="14" y="6"/>
                  </a:moveTo>
                  <a:lnTo>
                    <a:pt x="14" y="6"/>
                  </a:lnTo>
                  <a:lnTo>
                    <a:pt x="13" y="13"/>
                  </a:lnTo>
                  <a:lnTo>
                    <a:pt x="9" y="21"/>
                  </a:lnTo>
                  <a:lnTo>
                    <a:pt x="5" y="28"/>
                  </a:lnTo>
                  <a:lnTo>
                    <a:pt x="4" y="36"/>
                  </a:lnTo>
                  <a:lnTo>
                    <a:pt x="4" y="36"/>
                  </a:lnTo>
                  <a:lnTo>
                    <a:pt x="1" y="51"/>
                  </a:lnTo>
                  <a:lnTo>
                    <a:pt x="0" y="67"/>
                  </a:lnTo>
                  <a:lnTo>
                    <a:pt x="0" y="67"/>
                  </a:lnTo>
                  <a:lnTo>
                    <a:pt x="0" y="70"/>
                  </a:lnTo>
                  <a:lnTo>
                    <a:pt x="1" y="71"/>
                  </a:lnTo>
                  <a:lnTo>
                    <a:pt x="5" y="72"/>
                  </a:lnTo>
                  <a:lnTo>
                    <a:pt x="9" y="71"/>
                  </a:lnTo>
                  <a:lnTo>
                    <a:pt x="10" y="70"/>
                  </a:lnTo>
                  <a:lnTo>
                    <a:pt x="10" y="67"/>
                  </a:lnTo>
                  <a:lnTo>
                    <a:pt x="10" y="67"/>
                  </a:lnTo>
                  <a:lnTo>
                    <a:pt x="13" y="51"/>
                  </a:lnTo>
                  <a:lnTo>
                    <a:pt x="14" y="36"/>
                  </a:lnTo>
                  <a:lnTo>
                    <a:pt x="14" y="36"/>
                  </a:lnTo>
                  <a:lnTo>
                    <a:pt x="17" y="28"/>
                  </a:lnTo>
                  <a:lnTo>
                    <a:pt x="21" y="21"/>
                  </a:lnTo>
                  <a:lnTo>
                    <a:pt x="23" y="13"/>
                  </a:lnTo>
                  <a:lnTo>
                    <a:pt x="26" y="6"/>
                  </a:lnTo>
                  <a:lnTo>
                    <a:pt x="26" y="6"/>
                  </a:lnTo>
                  <a:lnTo>
                    <a:pt x="26" y="3"/>
                  </a:lnTo>
                  <a:lnTo>
                    <a:pt x="25" y="2"/>
                  </a:lnTo>
                  <a:lnTo>
                    <a:pt x="23" y="0"/>
                  </a:lnTo>
                  <a:lnTo>
                    <a:pt x="21" y="0"/>
                  </a:lnTo>
                  <a:lnTo>
                    <a:pt x="17" y="2"/>
                  </a:lnTo>
                  <a:lnTo>
                    <a:pt x="16" y="3"/>
                  </a:lnTo>
                  <a:lnTo>
                    <a:pt x="14" y="6"/>
                  </a:lnTo>
                  <a:lnTo>
                    <a:pt x="1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1" name="Freeform 74"/>
            <p:cNvSpPr/>
            <p:nvPr/>
          </p:nvSpPr>
          <p:spPr bwMode="auto">
            <a:xfrm>
              <a:off x="5459413" y="4641850"/>
              <a:ext cx="4763" cy="23813"/>
            </a:xfrm>
            <a:custGeom>
              <a:avLst/>
              <a:gdLst/>
              <a:ahLst/>
              <a:cxnLst>
                <a:cxn ang="0">
                  <a:pos x="14" y="5"/>
                </a:cxn>
                <a:cxn ang="0">
                  <a:pos x="14" y="5"/>
                </a:cxn>
                <a:cxn ang="0">
                  <a:pos x="14" y="3"/>
                </a:cxn>
                <a:cxn ang="0">
                  <a:pos x="13" y="1"/>
                </a:cxn>
                <a:cxn ang="0">
                  <a:pos x="9" y="0"/>
                </a:cxn>
                <a:cxn ang="0">
                  <a:pos x="5" y="1"/>
                </a:cxn>
                <a:cxn ang="0">
                  <a:pos x="3" y="3"/>
                </a:cxn>
                <a:cxn ang="0">
                  <a:pos x="3" y="5"/>
                </a:cxn>
                <a:cxn ang="0">
                  <a:pos x="3" y="5"/>
                </a:cxn>
                <a:cxn ang="0">
                  <a:pos x="1" y="17"/>
                </a:cxn>
                <a:cxn ang="0">
                  <a:pos x="0" y="29"/>
                </a:cxn>
                <a:cxn ang="0">
                  <a:pos x="0" y="29"/>
                </a:cxn>
                <a:cxn ang="0">
                  <a:pos x="0" y="42"/>
                </a:cxn>
                <a:cxn ang="0">
                  <a:pos x="0" y="55"/>
                </a:cxn>
                <a:cxn ang="0">
                  <a:pos x="0" y="55"/>
                </a:cxn>
                <a:cxn ang="0">
                  <a:pos x="0" y="58"/>
                </a:cxn>
                <a:cxn ang="0">
                  <a:pos x="1" y="59"/>
                </a:cxn>
                <a:cxn ang="0">
                  <a:pos x="5" y="60"/>
                </a:cxn>
                <a:cxn ang="0">
                  <a:pos x="9" y="59"/>
                </a:cxn>
                <a:cxn ang="0">
                  <a:pos x="10" y="58"/>
                </a:cxn>
                <a:cxn ang="0">
                  <a:pos x="10" y="55"/>
                </a:cxn>
                <a:cxn ang="0">
                  <a:pos x="10" y="55"/>
                </a:cxn>
                <a:cxn ang="0">
                  <a:pos x="10" y="41"/>
                </a:cxn>
                <a:cxn ang="0">
                  <a:pos x="11" y="28"/>
                </a:cxn>
                <a:cxn ang="0">
                  <a:pos x="11" y="28"/>
                </a:cxn>
                <a:cxn ang="0">
                  <a:pos x="13" y="17"/>
                </a:cxn>
                <a:cxn ang="0">
                  <a:pos x="14" y="5"/>
                </a:cxn>
                <a:cxn ang="0">
                  <a:pos x="14" y="5"/>
                </a:cxn>
              </a:cxnLst>
              <a:rect l="0" t="0" r="r" b="b"/>
              <a:pathLst>
                <a:path w="14" h="60">
                  <a:moveTo>
                    <a:pt x="14" y="5"/>
                  </a:moveTo>
                  <a:lnTo>
                    <a:pt x="14" y="5"/>
                  </a:lnTo>
                  <a:lnTo>
                    <a:pt x="14" y="3"/>
                  </a:lnTo>
                  <a:lnTo>
                    <a:pt x="13" y="1"/>
                  </a:lnTo>
                  <a:lnTo>
                    <a:pt x="9" y="0"/>
                  </a:lnTo>
                  <a:lnTo>
                    <a:pt x="5" y="1"/>
                  </a:lnTo>
                  <a:lnTo>
                    <a:pt x="3" y="3"/>
                  </a:lnTo>
                  <a:lnTo>
                    <a:pt x="3" y="5"/>
                  </a:lnTo>
                  <a:lnTo>
                    <a:pt x="3" y="5"/>
                  </a:lnTo>
                  <a:lnTo>
                    <a:pt x="1" y="17"/>
                  </a:lnTo>
                  <a:lnTo>
                    <a:pt x="0" y="29"/>
                  </a:lnTo>
                  <a:lnTo>
                    <a:pt x="0" y="29"/>
                  </a:lnTo>
                  <a:lnTo>
                    <a:pt x="0" y="42"/>
                  </a:lnTo>
                  <a:lnTo>
                    <a:pt x="0" y="55"/>
                  </a:lnTo>
                  <a:lnTo>
                    <a:pt x="0" y="55"/>
                  </a:lnTo>
                  <a:lnTo>
                    <a:pt x="0" y="58"/>
                  </a:lnTo>
                  <a:lnTo>
                    <a:pt x="1" y="59"/>
                  </a:lnTo>
                  <a:lnTo>
                    <a:pt x="5" y="60"/>
                  </a:lnTo>
                  <a:lnTo>
                    <a:pt x="9" y="59"/>
                  </a:lnTo>
                  <a:lnTo>
                    <a:pt x="10" y="58"/>
                  </a:lnTo>
                  <a:lnTo>
                    <a:pt x="10" y="55"/>
                  </a:lnTo>
                  <a:lnTo>
                    <a:pt x="10" y="55"/>
                  </a:lnTo>
                  <a:lnTo>
                    <a:pt x="10" y="41"/>
                  </a:lnTo>
                  <a:lnTo>
                    <a:pt x="11" y="28"/>
                  </a:lnTo>
                  <a:lnTo>
                    <a:pt x="11" y="28"/>
                  </a:lnTo>
                  <a:lnTo>
                    <a:pt x="13" y="17"/>
                  </a:lnTo>
                  <a:lnTo>
                    <a:pt x="14" y="5"/>
                  </a:lnTo>
                  <a:lnTo>
                    <a:pt x="1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2" name="Freeform 75"/>
            <p:cNvSpPr/>
            <p:nvPr/>
          </p:nvSpPr>
          <p:spPr bwMode="auto">
            <a:xfrm>
              <a:off x="5495926" y="4640263"/>
              <a:ext cx="11113" cy="26988"/>
            </a:xfrm>
            <a:custGeom>
              <a:avLst/>
              <a:gdLst/>
              <a:ahLst/>
              <a:cxnLst>
                <a:cxn ang="0">
                  <a:pos x="17" y="1"/>
                </a:cxn>
                <a:cxn ang="0">
                  <a:pos x="17" y="1"/>
                </a:cxn>
                <a:cxn ang="0">
                  <a:pos x="14" y="7"/>
                </a:cxn>
                <a:cxn ang="0">
                  <a:pos x="11" y="11"/>
                </a:cxn>
                <a:cxn ang="0">
                  <a:pos x="9" y="17"/>
                </a:cxn>
                <a:cxn ang="0">
                  <a:pos x="8" y="22"/>
                </a:cxn>
                <a:cxn ang="0">
                  <a:pos x="8" y="22"/>
                </a:cxn>
                <a:cxn ang="0">
                  <a:pos x="5" y="42"/>
                </a:cxn>
                <a:cxn ang="0">
                  <a:pos x="1" y="62"/>
                </a:cxn>
                <a:cxn ang="0">
                  <a:pos x="1" y="62"/>
                </a:cxn>
                <a:cxn ang="0">
                  <a:pos x="0" y="63"/>
                </a:cxn>
                <a:cxn ang="0">
                  <a:pos x="1" y="66"/>
                </a:cxn>
                <a:cxn ang="0">
                  <a:pos x="5" y="68"/>
                </a:cxn>
                <a:cxn ang="0">
                  <a:pos x="9" y="68"/>
                </a:cxn>
                <a:cxn ang="0">
                  <a:pos x="10" y="66"/>
                </a:cxn>
                <a:cxn ang="0">
                  <a:pos x="11" y="64"/>
                </a:cxn>
                <a:cxn ang="0">
                  <a:pos x="11" y="64"/>
                </a:cxn>
                <a:cxn ang="0">
                  <a:pos x="15" y="49"/>
                </a:cxn>
                <a:cxn ang="0">
                  <a:pos x="17" y="41"/>
                </a:cxn>
                <a:cxn ang="0">
                  <a:pos x="19" y="34"/>
                </a:cxn>
                <a:cxn ang="0">
                  <a:pos x="19" y="34"/>
                </a:cxn>
                <a:cxn ang="0">
                  <a:pos x="19" y="28"/>
                </a:cxn>
                <a:cxn ang="0">
                  <a:pos x="19" y="22"/>
                </a:cxn>
                <a:cxn ang="0">
                  <a:pos x="19" y="22"/>
                </a:cxn>
                <a:cxn ang="0">
                  <a:pos x="21" y="16"/>
                </a:cxn>
                <a:cxn ang="0">
                  <a:pos x="26" y="9"/>
                </a:cxn>
                <a:cxn ang="0">
                  <a:pos x="26" y="9"/>
                </a:cxn>
                <a:cxn ang="0">
                  <a:pos x="27" y="7"/>
                </a:cxn>
                <a:cxn ang="0">
                  <a:pos x="27" y="5"/>
                </a:cxn>
                <a:cxn ang="0">
                  <a:pos x="25" y="1"/>
                </a:cxn>
                <a:cxn ang="0">
                  <a:pos x="21" y="0"/>
                </a:cxn>
                <a:cxn ang="0">
                  <a:pos x="19" y="0"/>
                </a:cxn>
                <a:cxn ang="0">
                  <a:pos x="17" y="1"/>
                </a:cxn>
                <a:cxn ang="0">
                  <a:pos x="17" y="1"/>
                </a:cxn>
              </a:cxnLst>
              <a:rect l="0" t="0" r="r" b="b"/>
              <a:pathLst>
                <a:path w="27" h="68">
                  <a:moveTo>
                    <a:pt x="17" y="1"/>
                  </a:moveTo>
                  <a:lnTo>
                    <a:pt x="17" y="1"/>
                  </a:lnTo>
                  <a:lnTo>
                    <a:pt x="14" y="7"/>
                  </a:lnTo>
                  <a:lnTo>
                    <a:pt x="11" y="11"/>
                  </a:lnTo>
                  <a:lnTo>
                    <a:pt x="9" y="17"/>
                  </a:lnTo>
                  <a:lnTo>
                    <a:pt x="8" y="22"/>
                  </a:lnTo>
                  <a:lnTo>
                    <a:pt x="8" y="22"/>
                  </a:lnTo>
                  <a:lnTo>
                    <a:pt x="5" y="42"/>
                  </a:lnTo>
                  <a:lnTo>
                    <a:pt x="1" y="62"/>
                  </a:lnTo>
                  <a:lnTo>
                    <a:pt x="1" y="62"/>
                  </a:lnTo>
                  <a:lnTo>
                    <a:pt x="0" y="63"/>
                  </a:lnTo>
                  <a:lnTo>
                    <a:pt x="1" y="66"/>
                  </a:lnTo>
                  <a:lnTo>
                    <a:pt x="5" y="68"/>
                  </a:lnTo>
                  <a:lnTo>
                    <a:pt x="9" y="68"/>
                  </a:lnTo>
                  <a:lnTo>
                    <a:pt x="10" y="66"/>
                  </a:lnTo>
                  <a:lnTo>
                    <a:pt x="11" y="64"/>
                  </a:lnTo>
                  <a:lnTo>
                    <a:pt x="11" y="64"/>
                  </a:lnTo>
                  <a:lnTo>
                    <a:pt x="15" y="49"/>
                  </a:lnTo>
                  <a:lnTo>
                    <a:pt x="17" y="41"/>
                  </a:lnTo>
                  <a:lnTo>
                    <a:pt x="19" y="34"/>
                  </a:lnTo>
                  <a:lnTo>
                    <a:pt x="19" y="34"/>
                  </a:lnTo>
                  <a:lnTo>
                    <a:pt x="19" y="28"/>
                  </a:lnTo>
                  <a:lnTo>
                    <a:pt x="19" y="22"/>
                  </a:lnTo>
                  <a:lnTo>
                    <a:pt x="19" y="22"/>
                  </a:lnTo>
                  <a:lnTo>
                    <a:pt x="21" y="16"/>
                  </a:lnTo>
                  <a:lnTo>
                    <a:pt x="26" y="9"/>
                  </a:lnTo>
                  <a:lnTo>
                    <a:pt x="26" y="9"/>
                  </a:lnTo>
                  <a:lnTo>
                    <a:pt x="27" y="7"/>
                  </a:lnTo>
                  <a:lnTo>
                    <a:pt x="27" y="5"/>
                  </a:lnTo>
                  <a:lnTo>
                    <a:pt x="25" y="1"/>
                  </a:lnTo>
                  <a:lnTo>
                    <a:pt x="21" y="0"/>
                  </a:lnTo>
                  <a:lnTo>
                    <a:pt x="19" y="0"/>
                  </a:lnTo>
                  <a:lnTo>
                    <a:pt x="17" y="1"/>
                  </a:lnTo>
                  <a:lnTo>
                    <a:pt x="1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3" name="Freeform 76"/>
            <p:cNvSpPr/>
            <p:nvPr/>
          </p:nvSpPr>
          <p:spPr bwMode="auto">
            <a:xfrm>
              <a:off x="5514976" y="4643438"/>
              <a:ext cx="12700" cy="25400"/>
            </a:xfrm>
            <a:custGeom>
              <a:avLst/>
              <a:gdLst/>
              <a:ahLst/>
              <a:cxnLst>
                <a:cxn ang="0">
                  <a:pos x="18" y="4"/>
                </a:cxn>
                <a:cxn ang="0">
                  <a:pos x="18" y="4"/>
                </a:cxn>
                <a:cxn ang="0">
                  <a:pos x="8" y="30"/>
                </a:cxn>
                <a:cxn ang="0">
                  <a:pos x="2" y="43"/>
                </a:cxn>
                <a:cxn ang="0">
                  <a:pos x="0" y="56"/>
                </a:cxn>
                <a:cxn ang="0">
                  <a:pos x="0" y="56"/>
                </a:cxn>
                <a:cxn ang="0">
                  <a:pos x="0" y="59"/>
                </a:cxn>
                <a:cxn ang="0">
                  <a:pos x="0" y="61"/>
                </a:cxn>
                <a:cxn ang="0">
                  <a:pos x="4" y="64"/>
                </a:cxn>
                <a:cxn ang="0">
                  <a:pos x="8" y="63"/>
                </a:cxn>
                <a:cxn ang="0">
                  <a:pos x="9" y="61"/>
                </a:cxn>
                <a:cxn ang="0">
                  <a:pos x="10" y="60"/>
                </a:cxn>
                <a:cxn ang="0">
                  <a:pos x="10" y="60"/>
                </a:cxn>
                <a:cxn ang="0">
                  <a:pos x="14" y="46"/>
                </a:cxn>
                <a:cxn ang="0">
                  <a:pos x="18" y="33"/>
                </a:cxn>
                <a:cxn ang="0">
                  <a:pos x="30" y="7"/>
                </a:cxn>
                <a:cxn ang="0">
                  <a:pos x="30" y="7"/>
                </a:cxn>
                <a:cxn ang="0">
                  <a:pos x="30" y="4"/>
                </a:cxn>
                <a:cxn ang="0">
                  <a:pos x="29" y="3"/>
                </a:cxn>
                <a:cxn ang="0">
                  <a:pos x="27" y="1"/>
                </a:cxn>
                <a:cxn ang="0">
                  <a:pos x="26" y="0"/>
                </a:cxn>
                <a:cxn ang="0">
                  <a:pos x="22" y="0"/>
                </a:cxn>
                <a:cxn ang="0">
                  <a:pos x="19" y="1"/>
                </a:cxn>
                <a:cxn ang="0">
                  <a:pos x="18" y="4"/>
                </a:cxn>
                <a:cxn ang="0">
                  <a:pos x="18" y="4"/>
                </a:cxn>
              </a:cxnLst>
              <a:rect l="0" t="0" r="r" b="b"/>
              <a:pathLst>
                <a:path w="30" h="64">
                  <a:moveTo>
                    <a:pt x="18" y="4"/>
                  </a:moveTo>
                  <a:lnTo>
                    <a:pt x="18" y="4"/>
                  </a:lnTo>
                  <a:lnTo>
                    <a:pt x="8" y="30"/>
                  </a:lnTo>
                  <a:lnTo>
                    <a:pt x="2" y="43"/>
                  </a:lnTo>
                  <a:lnTo>
                    <a:pt x="0" y="56"/>
                  </a:lnTo>
                  <a:lnTo>
                    <a:pt x="0" y="56"/>
                  </a:lnTo>
                  <a:lnTo>
                    <a:pt x="0" y="59"/>
                  </a:lnTo>
                  <a:lnTo>
                    <a:pt x="0" y="61"/>
                  </a:lnTo>
                  <a:lnTo>
                    <a:pt x="4" y="64"/>
                  </a:lnTo>
                  <a:lnTo>
                    <a:pt x="8" y="63"/>
                  </a:lnTo>
                  <a:lnTo>
                    <a:pt x="9" y="61"/>
                  </a:lnTo>
                  <a:lnTo>
                    <a:pt x="10" y="60"/>
                  </a:lnTo>
                  <a:lnTo>
                    <a:pt x="10" y="60"/>
                  </a:lnTo>
                  <a:lnTo>
                    <a:pt x="14" y="46"/>
                  </a:lnTo>
                  <a:lnTo>
                    <a:pt x="18" y="33"/>
                  </a:lnTo>
                  <a:lnTo>
                    <a:pt x="30" y="7"/>
                  </a:lnTo>
                  <a:lnTo>
                    <a:pt x="30" y="7"/>
                  </a:lnTo>
                  <a:lnTo>
                    <a:pt x="30" y="4"/>
                  </a:lnTo>
                  <a:lnTo>
                    <a:pt x="29" y="3"/>
                  </a:lnTo>
                  <a:lnTo>
                    <a:pt x="27" y="1"/>
                  </a:lnTo>
                  <a:lnTo>
                    <a:pt x="26" y="0"/>
                  </a:lnTo>
                  <a:lnTo>
                    <a:pt x="22" y="0"/>
                  </a:lnTo>
                  <a:lnTo>
                    <a:pt x="19" y="1"/>
                  </a:lnTo>
                  <a:lnTo>
                    <a:pt x="18" y="4"/>
                  </a:lnTo>
                  <a:lnTo>
                    <a:pt x="1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4" name="Freeform 77"/>
            <p:cNvSpPr/>
            <p:nvPr/>
          </p:nvSpPr>
          <p:spPr bwMode="auto">
            <a:xfrm>
              <a:off x="5524501" y="4746625"/>
              <a:ext cx="11113" cy="30163"/>
            </a:xfrm>
            <a:custGeom>
              <a:avLst/>
              <a:gdLst/>
              <a:ahLst/>
              <a:cxnLst>
                <a:cxn ang="0">
                  <a:pos x="20" y="2"/>
                </a:cxn>
                <a:cxn ang="0">
                  <a:pos x="20" y="2"/>
                </a:cxn>
                <a:cxn ang="0">
                  <a:pos x="12" y="19"/>
                </a:cxn>
                <a:cxn ang="0">
                  <a:pos x="5" y="35"/>
                </a:cxn>
                <a:cxn ang="0">
                  <a:pos x="1" y="52"/>
                </a:cxn>
                <a:cxn ang="0">
                  <a:pos x="0" y="70"/>
                </a:cxn>
                <a:cxn ang="0">
                  <a:pos x="0" y="70"/>
                </a:cxn>
                <a:cxn ang="0">
                  <a:pos x="0" y="73"/>
                </a:cxn>
                <a:cxn ang="0">
                  <a:pos x="1" y="74"/>
                </a:cxn>
                <a:cxn ang="0">
                  <a:pos x="5" y="75"/>
                </a:cxn>
                <a:cxn ang="0">
                  <a:pos x="9" y="74"/>
                </a:cxn>
                <a:cxn ang="0">
                  <a:pos x="10" y="73"/>
                </a:cxn>
                <a:cxn ang="0">
                  <a:pos x="12" y="70"/>
                </a:cxn>
                <a:cxn ang="0">
                  <a:pos x="12" y="70"/>
                </a:cxn>
                <a:cxn ang="0">
                  <a:pos x="13" y="53"/>
                </a:cxn>
                <a:cxn ang="0">
                  <a:pos x="17" y="39"/>
                </a:cxn>
                <a:cxn ang="0">
                  <a:pos x="22" y="23"/>
                </a:cxn>
                <a:cxn ang="0">
                  <a:pos x="30" y="9"/>
                </a:cxn>
                <a:cxn ang="0">
                  <a:pos x="30" y="9"/>
                </a:cxn>
                <a:cxn ang="0">
                  <a:pos x="30" y="6"/>
                </a:cxn>
                <a:cxn ang="0">
                  <a:pos x="30" y="3"/>
                </a:cxn>
                <a:cxn ang="0">
                  <a:pos x="28" y="1"/>
                </a:cxn>
                <a:cxn ang="0">
                  <a:pos x="24" y="0"/>
                </a:cxn>
                <a:cxn ang="0">
                  <a:pos x="21" y="1"/>
                </a:cxn>
                <a:cxn ang="0">
                  <a:pos x="20" y="2"/>
                </a:cxn>
                <a:cxn ang="0">
                  <a:pos x="20" y="2"/>
                </a:cxn>
              </a:cxnLst>
              <a:rect l="0" t="0" r="r" b="b"/>
              <a:pathLst>
                <a:path w="30" h="75">
                  <a:moveTo>
                    <a:pt x="20" y="2"/>
                  </a:moveTo>
                  <a:lnTo>
                    <a:pt x="20" y="2"/>
                  </a:lnTo>
                  <a:lnTo>
                    <a:pt x="12" y="19"/>
                  </a:lnTo>
                  <a:lnTo>
                    <a:pt x="5" y="35"/>
                  </a:lnTo>
                  <a:lnTo>
                    <a:pt x="1" y="52"/>
                  </a:lnTo>
                  <a:lnTo>
                    <a:pt x="0" y="70"/>
                  </a:lnTo>
                  <a:lnTo>
                    <a:pt x="0" y="70"/>
                  </a:lnTo>
                  <a:lnTo>
                    <a:pt x="0" y="73"/>
                  </a:lnTo>
                  <a:lnTo>
                    <a:pt x="1" y="74"/>
                  </a:lnTo>
                  <a:lnTo>
                    <a:pt x="5" y="75"/>
                  </a:lnTo>
                  <a:lnTo>
                    <a:pt x="9" y="74"/>
                  </a:lnTo>
                  <a:lnTo>
                    <a:pt x="10" y="73"/>
                  </a:lnTo>
                  <a:lnTo>
                    <a:pt x="12" y="70"/>
                  </a:lnTo>
                  <a:lnTo>
                    <a:pt x="12" y="70"/>
                  </a:lnTo>
                  <a:lnTo>
                    <a:pt x="13" y="53"/>
                  </a:lnTo>
                  <a:lnTo>
                    <a:pt x="17" y="39"/>
                  </a:lnTo>
                  <a:lnTo>
                    <a:pt x="22" y="23"/>
                  </a:lnTo>
                  <a:lnTo>
                    <a:pt x="30" y="9"/>
                  </a:lnTo>
                  <a:lnTo>
                    <a:pt x="30" y="9"/>
                  </a:lnTo>
                  <a:lnTo>
                    <a:pt x="30" y="6"/>
                  </a:lnTo>
                  <a:lnTo>
                    <a:pt x="30" y="3"/>
                  </a:lnTo>
                  <a:lnTo>
                    <a:pt x="28" y="1"/>
                  </a:lnTo>
                  <a:lnTo>
                    <a:pt x="24" y="0"/>
                  </a:lnTo>
                  <a:lnTo>
                    <a:pt x="21" y="1"/>
                  </a:lnTo>
                  <a:lnTo>
                    <a:pt x="20" y="2"/>
                  </a:lnTo>
                  <a:lnTo>
                    <a:pt x="2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5" name="Freeform 78"/>
            <p:cNvSpPr/>
            <p:nvPr/>
          </p:nvSpPr>
          <p:spPr bwMode="auto">
            <a:xfrm>
              <a:off x="5546726" y="4759325"/>
              <a:ext cx="12700" cy="28575"/>
            </a:xfrm>
            <a:custGeom>
              <a:avLst/>
              <a:gdLst/>
              <a:ahLst/>
              <a:cxnLst>
                <a:cxn ang="0">
                  <a:pos x="18" y="3"/>
                </a:cxn>
                <a:cxn ang="0">
                  <a:pos x="18" y="3"/>
                </a:cxn>
                <a:cxn ang="0">
                  <a:pos x="9" y="17"/>
                </a:cxn>
                <a:cxn ang="0">
                  <a:pos x="6" y="26"/>
                </a:cxn>
                <a:cxn ang="0">
                  <a:pos x="3" y="35"/>
                </a:cxn>
                <a:cxn ang="0">
                  <a:pos x="1" y="44"/>
                </a:cxn>
                <a:cxn ang="0">
                  <a:pos x="0" y="54"/>
                </a:cxn>
                <a:cxn ang="0">
                  <a:pos x="0" y="63"/>
                </a:cxn>
                <a:cxn ang="0">
                  <a:pos x="3" y="72"/>
                </a:cxn>
                <a:cxn ang="0">
                  <a:pos x="3" y="72"/>
                </a:cxn>
                <a:cxn ang="0">
                  <a:pos x="4" y="73"/>
                </a:cxn>
                <a:cxn ang="0">
                  <a:pos x="5" y="74"/>
                </a:cxn>
                <a:cxn ang="0">
                  <a:pos x="9" y="74"/>
                </a:cxn>
                <a:cxn ang="0">
                  <a:pos x="12" y="74"/>
                </a:cxn>
                <a:cxn ang="0">
                  <a:pos x="13" y="73"/>
                </a:cxn>
                <a:cxn ang="0">
                  <a:pos x="13" y="71"/>
                </a:cxn>
                <a:cxn ang="0">
                  <a:pos x="13" y="68"/>
                </a:cxn>
                <a:cxn ang="0">
                  <a:pos x="13" y="68"/>
                </a:cxn>
                <a:cxn ang="0">
                  <a:pos x="12" y="61"/>
                </a:cxn>
                <a:cxn ang="0">
                  <a:pos x="12" y="54"/>
                </a:cxn>
                <a:cxn ang="0">
                  <a:pos x="12" y="46"/>
                </a:cxn>
                <a:cxn ang="0">
                  <a:pos x="14" y="37"/>
                </a:cxn>
                <a:cxn ang="0">
                  <a:pos x="21" y="21"/>
                </a:cxn>
                <a:cxn ang="0">
                  <a:pos x="27" y="8"/>
                </a:cxn>
                <a:cxn ang="0">
                  <a:pos x="27" y="8"/>
                </a:cxn>
                <a:cxn ang="0">
                  <a:pos x="29" y="5"/>
                </a:cxn>
                <a:cxn ang="0">
                  <a:pos x="29" y="4"/>
                </a:cxn>
                <a:cxn ang="0">
                  <a:pos x="26" y="0"/>
                </a:cxn>
                <a:cxn ang="0">
                  <a:pos x="22" y="0"/>
                </a:cxn>
                <a:cxn ang="0">
                  <a:pos x="20" y="0"/>
                </a:cxn>
                <a:cxn ang="0">
                  <a:pos x="18" y="3"/>
                </a:cxn>
                <a:cxn ang="0">
                  <a:pos x="18" y="3"/>
                </a:cxn>
              </a:cxnLst>
              <a:rect l="0" t="0" r="r" b="b"/>
              <a:pathLst>
                <a:path w="29" h="74">
                  <a:moveTo>
                    <a:pt x="18" y="3"/>
                  </a:moveTo>
                  <a:lnTo>
                    <a:pt x="18" y="3"/>
                  </a:lnTo>
                  <a:lnTo>
                    <a:pt x="9" y="17"/>
                  </a:lnTo>
                  <a:lnTo>
                    <a:pt x="6" y="26"/>
                  </a:lnTo>
                  <a:lnTo>
                    <a:pt x="3" y="35"/>
                  </a:lnTo>
                  <a:lnTo>
                    <a:pt x="1" y="44"/>
                  </a:lnTo>
                  <a:lnTo>
                    <a:pt x="0" y="54"/>
                  </a:lnTo>
                  <a:lnTo>
                    <a:pt x="0" y="63"/>
                  </a:lnTo>
                  <a:lnTo>
                    <a:pt x="3" y="72"/>
                  </a:lnTo>
                  <a:lnTo>
                    <a:pt x="3" y="72"/>
                  </a:lnTo>
                  <a:lnTo>
                    <a:pt x="4" y="73"/>
                  </a:lnTo>
                  <a:lnTo>
                    <a:pt x="5" y="74"/>
                  </a:lnTo>
                  <a:lnTo>
                    <a:pt x="9" y="74"/>
                  </a:lnTo>
                  <a:lnTo>
                    <a:pt x="12" y="74"/>
                  </a:lnTo>
                  <a:lnTo>
                    <a:pt x="13" y="73"/>
                  </a:lnTo>
                  <a:lnTo>
                    <a:pt x="13" y="71"/>
                  </a:lnTo>
                  <a:lnTo>
                    <a:pt x="13" y="68"/>
                  </a:lnTo>
                  <a:lnTo>
                    <a:pt x="13" y="68"/>
                  </a:lnTo>
                  <a:lnTo>
                    <a:pt x="12" y="61"/>
                  </a:lnTo>
                  <a:lnTo>
                    <a:pt x="12" y="54"/>
                  </a:lnTo>
                  <a:lnTo>
                    <a:pt x="12" y="46"/>
                  </a:lnTo>
                  <a:lnTo>
                    <a:pt x="14" y="37"/>
                  </a:lnTo>
                  <a:lnTo>
                    <a:pt x="21" y="21"/>
                  </a:lnTo>
                  <a:lnTo>
                    <a:pt x="27" y="8"/>
                  </a:lnTo>
                  <a:lnTo>
                    <a:pt x="27" y="8"/>
                  </a:lnTo>
                  <a:lnTo>
                    <a:pt x="29" y="5"/>
                  </a:lnTo>
                  <a:lnTo>
                    <a:pt x="29" y="4"/>
                  </a:lnTo>
                  <a:lnTo>
                    <a:pt x="26" y="0"/>
                  </a:lnTo>
                  <a:lnTo>
                    <a:pt x="22" y="0"/>
                  </a:lnTo>
                  <a:lnTo>
                    <a:pt x="20" y="0"/>
                  </a:lnTo>
                  <a:lnTo>
                    <a:pt x="18" y="3"/>
                  </a:lnTo>
                  <a:lnTo>
                    <a:pt x="1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6" name="Freeform 79"/>
            <p:cNvSpPr/>
            <p:nvPr/>
          </p:nvSpPr>
          <p:spPr bwMode="auto">
            <a:xfrm>
              <a:off x="5589588" y="4762500"/>
              <a:ext cx="11113" cy="30163"/>
            </a:xfrm>
            <a:custGeom>
              <a:avLst/>
              <a:gdLst/>
              <a:ahLst/>
              <a:cxnLst>
                <a:cxn ang="0">
                  <a:pos x="19" y="7"/>
                </a:cxn>
                <a:cxn ang="0">
                  <a:pos x="19" y="7"/>
                </a:cxn>
                <a:cxn ang="0">
                  <a:pos x="18" y="13"/>
                </a:cxn>
                <a:cxn ang="0">
                  <a:pos x="15" y="21"/>
                </a:cxn>
                <a:cxn ang="0">
                  <a:pos x="9" y="36"/>
                </a:cxn>
                <a:cxn ang="0">
                  <a:pos x="9" y="36"/>
                </a:cxn>
                <a:cxn ang="0">
                  <a:pos x="6" y="42"/>
                </a:cxn>
                <a:cxn ang="0">
                  <a:pos x="5" y="50"/>
                </a:cxn>
                <a:cxn ang="0">
                  <a:pos x="2" y="58"/>
                </a:cxn>
                <a:cxn ang="0">
                  <a:pos x="1" y="64"/>
                </a:cxn>
                <a:cxn ang="0">
                  <a:pos x="1" y="64"/>
                </a:cxn>
                <a:cxn ang="0">
                  <a:pos x="0" y="67"/>
                </a:cxn>
                <a:cxn ang="0">
                  <a:pos x="0" y="70"/>
                </a:cxn>
                <a:cxn ang="0">
                  <a:pos x="3" y="72"/>
                </a:cxn>
                <a:cxn ang="0">
                  <a:pos x="5" y="74"/>
                </a:cxn>
                <a:cxn ang="0">
                  <a:pos x="7" y="74"/>
                </a:cxn>
                <a:cxn ang="0">
                  <a:pos x="9" y="72"/>
                </a:cxn>
                <a:cxn ang="0">
                  <a:pos x="10" y="70"/>
                </a:cxn>
                <a:cxn ang="0">
                  <a:pos x="10" y="70"/>
                </a:cxn>
                <a:cxn ang="0">
                  <a:pos x="15" y="57"/>
                </a:cxn>
                <a:cxn ang="0">
                  <a:pos x="18" y="42"/>
                </a:cxn>
                <a:cxn ang="0">
                  <a:pos x="18" y="42"/>
                </a:cxn>
                <a:cxn ang="0">
                  <a:pos x="26" y="25"/>
                </a:cxn>
                <a:cxn ang="0">
                  <a:pos x="28" y="16"/>
                </a:cxn>
                <a:cxn ang="0">
                  <a:pos x="30" y="7"/>
                </a:cxn>
                <a:cxn ang="0">
                  <a:pos x="30" y="7"/>
                </a:cxn>
                <a:cxn ang="0">
                  <a:pos x="30" y="4"/>
                </a:cxn>
                <a:cxn ang="0">
                  <a:pos x="28" y="2"/>
                </a:cxn>
                <a:cxn ang="0">
                  <a:pos x="27" y="2"/>
                </a:cxn>
                <a:cxn ang="0">
                  <a:pos x="24" y="0"/>
                </a:cxn>
                <a:cxn ang="0">
                  <a:pos x="20" y="2"/>
                </a:cxn>
                <a:cxn ang="0">
                  <a:pos x="19" y="4"/>
                </a:cxn>
                <a:cxn ang="0">
                  <a:pos x="19" y="7"/>
                </a:cxn>
                <a:cxn ang="0">
                  <a:pos x="19" y="7"/>
                </a:cxn>
              </a:cxnLst>
              <a:rect l="0" t="0" r="r" b="b"/>
              <a:pathLst>
                <a:path w="30" h="74">
                  <a:moveTo>
                    <a:pt x="19" y="7"/>
                  </a:moveTo>
                  <a:lnTo>
                    <a:pt x="19" y="7"/>
                  </a:lnTo>
                  <a:lnTo>
                    <a:pt x="18" y="13"/>
                  </a:lnTo>
                  <a:lnTo>
                    <a:pt x="15" y="21"/>
                  </a:lnTo>
                  <a:lnTo>
                    <a:pt x="9" y="36"/>
                  </a:lnTo>
                  <a:lnTo>
                    <a:pt x="9" y="36"/>
                  </a:lnTo>
                  <a:lnTo>
                    <a:pt x="6" y="42"/>
                  </a:lnTo>
                  <a:lnTo>
                    <a:pt x="5" y="50"/>
                  </a:lnTo>
                  <a:lnTo>
                    <a:pt x="2" y="58"/>
                  </a:lnTo>
                  <a:lnTo>
                    <a:pt x="1" y="64"/>
                  </a:lnTo>
                  <a:lnTo>
                    <a:pt x="1" y="64"/>
                  </a:lnTo>
                  <a:lnTo>
                    <a:pt x="0" y="67"/>
                  </a:lnTo>
                  <a:lnTo>
                    <a:pt x="0" y="70"/>
                  </a:lnTo>
                  <a:lnTo>
                    <a:pt x="3" y="72"/>
                  </a:lnTo>
                  <a:lnTo>
                    <a:pt x="5" y="74"/>
                  </a:lnTo>
                  <a:lnTo>
                    <a:pt x="7" y="74"/>
                  </a:lnTo>
                  <a:lnTo>
                    <a:pt x="9" y="72"/>
                  </a:lnTo>
                  <a:lnTo>
                    <a:pt x="10" y="70"/>
                  </a:lnTo>
                  <a:lnTo>
                    <a:pt x="10" y="70"/>
                  </a:lnTo>
                  <a:lnTo>
                    <a:pt x="15" y="57"/>
                  </a:lnTo>
                  <a:lnTo>
                    <a:pt x="18" y="42"/>
                  </a:lnTo>
                  <a:lnTo>
                    <a:pt x="18" y="42"/>
                  </a:lnTo>
                  <a:lnTo>
                    <a:pt x="26" y="25"/>
                  </a:lnTo>
                  <a:lnTo>
                    <a:pt x="28" y="16"/>
                  </a:lnTo>
                  <a:lnTo>
                    <a:pt x="30" y="7"/>
                  </a:lnTo>
                  <a:lnTo>
                    <a:pt x="30" y="7"/>
                  </a:lnTo>
                  <a:lnTo>
                    <a:pt x="30" y="4"/>
                  </a:lnTo>
                  <a:lnTo>
                    <a:pt x="28" y="2"/>
                  </a:lnTo>
                  <a:lnTo>
                    <a:pt x="27" y="2"/>
                  </a:lnTo>
                  <a:lnTo>
                    <a:pt x="24" y="0"/>
                  </a:lnTo>
                  <a:lnTo>
                    <a:pt x="20" y="2"/>
                  </a:lnTo>
                  <a:lnTo>
                    <a:pt x="19" y="4"/>
                  </a:lnTo>
                  <a:lnTo>
                    <a:pt x="19" y="7"/>
                  </a:lnTo>
                  <a:lnTo>
                    <a:pt x="19"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7" name="Freeform 80"/>
            <p:cNvSpPr/>
            <p:nvPr/>
          </p:nvSpPr>
          <p:spPr bwMode="auto">
            <a:xfrm>
              <a:off x="5616576" y="4765675"/>
              <a:ext cx="9525" cy="23813"/>
            </a:xfrm>
            <a:custGeom>
              <a:avLst/>
              <a:gdLst/>
              <a:ahLst/>
              <a:cxnLst>
                <a:cxn ang="0">
                  <a:pos x="11" y="5"/>
                </a:cxn>
                <a:cxn ang="0">
                  <a:pos x="11" y="5"/>
                </a:cxn>
                <a:cxn ang="0">
                  <a:pos x="10" y="19"/>
                </a:cxn>
                <a:cxn ang="0">
                  <a:pos x="7" y="30"/>
                </a:cxn>
                <a:cxn ang="0">
                  <a:pos x="1" y="54"/>
                </a:cxn>
                <a:cxn ang="0">
                  <a:pos x="1" y="54"/>
                </a:cxn>
                <a:cxn ang="0">
                  <a:pos x="0" y="56"/>
                </a:cxn>
                <a:cxn ang="0">
                  <a:pos x="1" y="59"/>
                </a:cxn>
                <a:cxn ang="0">
                  <a:pos x="5" y="60"/>
                </a:cxn>
                <a:cxn ang="0">
                  <a:pos x="9" y="60"/>
                </a:cxn>
                <a:cxn ang="0">
                  <a:pos x="10" y="59"/>
                </a:cxn>
                <a:cxn ang="0">
                  <a:pos x="11" y="56"/>
                </a:cxn>
                <a:cxn ang="0">
                  <a:pos x="11" y="56"/>
                </a:cxn>
                <a:cxn ang="0">
                  <a:pos x="19" y="32"/>
                </a:cxn>
                <a:cxn ang="0">
                  <a:pos x="22" y="19"/>
                </a:cxn>
                <a:cxn ang="0">
                  <a:pos x="23" y="5"/>
                </a:cxn>
                <a:cxn ang="0">
                  <a:pos x="23" y="5"/>
                </a:cxn>
                <a:cxn ang="0">
                  <a:pos x="22" y="4"/>
                </a:cxn>
                <a:cxn ang="0">
                  <a:pos x="22" y="2"/>
                </a:cxn>
                <a:cxn ang="0">
                  <a:pos x="18" y="0"/>
                </a:cxn>
                <a:cxn ang="0">
                  <a:pos x="14" y="2"/>
                </a:cxn>
                <a:cxn ang="0">
                  <a:pos x="11" y="4"/>
                </a:cxn>
                <a:cxn ang="0">
                  <a:pos x="11" y="5"/>
                </a:cxn>
                <a:cxn ang="0">
                  <a:pos x="11" y="5"/>
                </a:cxn>
              </a:cxnLst>
              <a:rect l="0" t="0" r="r" b="b"/>
              <a:pathLst>
                <a:path w="23" h="60">
                  <a:moveTo>
                    <a:pt x="11" y="5"/>
                  </a:moveTo>
                  <a:lnTo>
                    <a:pt x="11" y="5"/>
                  </a:lnTo>
                  <a:lnTo>
                    <a:pt x="10" y="19"/>
                  </a:lnTo>
                  <a:lnTo>
                    <a:pt x="7" y="30"/>
                  </a:lnTo>
                  <a:lnTo>
                    <a:pt x="1" y="54"/>
                  </a:lnTo>
                  <a:lnTo>
                    <a:pt x="1" y="54"/>
                  </a:lnTo>
                  <a:lnTo>
                    <a:pt x="0" y="56"/>
                  </a:lnTo>
                  <a:lnTo>
                    <a:pt x="1" y="59"/>
                  </a:lnTo>
                  <a:lnTo>
                    <a:pt x="5" y="60"/>
                  </a:lnTo>
                  <a:lnTo>
                    <a:pt x="9" y="60"/>
                  </a:lnTo>
                  <a:lnTo>
                    <a:pt x="10" y="59"/>
                  </a:lnTo>
                  <a:lnTo>
                    <a:pt x="11" y="56"/>
                  </a:lnTo>
                  <a:lnTo>
                    <a:pt x="11" y="56"/>
                  </a:lnTo>
                  <a:lnTo>
                    <a:pt x="19" y="32"/>
                  </a:lnTo>
                  <a:lnTo>
                    <a:pt x="22" y="19"/>
                  </a:lnTo>
                  <a:lnTo>
                    <a:pt x="23" y="5"/>
                  </a:lnTo>
                  <a:lnTo>
                    <a:pt x="23" y="5"/>
                  </a:lnTo>
                  <a:lnTo>
                    <a:pt x="22" y="4"/>
                  </a:lnTo>
                  <a:lnTo>
                    <a:pt x="22" y="2"/>
                  </a:lnTo>
                  <a:lnTo>
                    <a:pt x="18" y="0"/>
                  </a:lnTo>
                  <a:lnTo>
                    <a:pt x="14" y="2"/>
                  </a:lnTo>
                  <a:lnTo>
                    <a:pt x="11" y="4"/>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8" name="Freeform 81"/>
            <p:cNvSpPr/>
            <p:nvPr/>
          </p:nvSpPr>
          <p:spPr bwMode="auto">
            <a:xfrm>
              <a:off x="5643563" y="4765675"/>
              <a:ext cx="7938" cy="23813"/>
            </a:xfrm>
            <a:custGeom>
              <a:avLst/>
              <a:gdLst/>
              <a:ahLst/>
              <a:cxnLst>
                <a:cxn ang="0">
                  <a:pos x="18" y="5"/>
                </a:cxn>
                <a:cxn ang="0">
                  <a:pos x="18" y="5"/>
                </a:cxn>
                <a:cxn ang="0">
                  <a:pos x="18" y="4"/>
                </a:cxn>
                <a:cxn ang="0">
                  <a:pos x="17" y="2"/>
                </a:cxn>
                <a:cxn ang="0">
                  <a:pos x="13" y="0"/>
                </a:cxn>
                <a:cxn ang="0">
                  <a:pos x="9" y="2"/>
                </a:cxn>
                <a:cxn ang="0">
                  <a:pos x="8" y="4"/>
                </a:cxn>
                <a:cxn ang="0">
                  <a:pos x="8" y="5"/>
                </a:cxn>
                <a:cxn ang="0">
                  <a:pos x="8" y="5"/>
                </a:cxn>
                <a:cxn ang="0">
                  <a:pos x="8" y="19"/>
                </a:cxn>
                <a:cxn ang="0">
                  <a:pos x="8" y="30"/>
                </a:cxn>
                <a:cxn ang="0">
                  <a:pos x="5" y="42"/>
                </a:cxn>
                <a:cxn ang="0">
                  <a:pos x="4" y="47"/>
                </a:cxn>
                <a:cxn ang="0">
                  <a:pos x="0" y="53"/>
                </a:cxn>
                <a:cxn ang="0">
                  <a:pos x="0" y="53"/>
                </a:cxn>
                <a:cxn ang="0">
                  <a:pos x="0" y="55"/>
                </a:cxn>
                <a:cxn ang="0">
                  <a:pos x="0" y="56"/>
                </a:cxn>
                <a:cxn ang="0">
                  <a:pos x="0" y="59"/>
                </a:cxn>
                <a:cxn ang="0">
                  <a:pos x="3" y="60"/>
                </a:cxn>
                <a:cxn ang="0">
                  <a:pos x="6" y="60"/>
                </a:cxn>
                <a:cxn ang="0">
                  <a:pos x="8" y="60"/>
                </a:cxn>
                <a:cxn ang="0">
                  <a:pos x="10" y="58"/>
                </a:cxn>
                <a:cxn ang="0">
                  <a:pos x="10" y="58"/>
                </a:cxn>
                <a:cxn ang="0">
                  <a:pos x="14" y="53"/>
                </a:cxn>
                <a:cxn ang="0">
                  <a:pos x="17" y="46"/>
                </a:cxn>
                <a:cxn ang="0">
                  <a:pos x="18" y="39"/>
                </a:cxn>
                <a:cxn ang="0">
                  <a:pos x="18" y="33"/>
                </a:cxn>
                <a:cxn ang="0">
                  <a:pos x="20" y="20"/>
                </a:cxn>
                <a:cxn ang="0">
                  <a:pos x="18" y="5"/>
                </a:cxn>
                <a:cxn ang="0">
                  <a:pos x="18" y="5"/>
                </a:cxn>
              </a:cxnLst>
              <a:rect l="0" t="0" r="r" b="b"/>
              <a:pathLst>
                <a:path w="20" h="60">
                  <a:moveTo>
                    <a:pt x="18" y="5"/>
                  </a:moveTo>
                  <a:lnTo>
                    <a:pt x="18" y="5"/>
                  </a:lnTo>
                  <a:lnTo>
                    <a:pt x="18" y="4"/>
                  </a:lnTo>
                  <a:lnTo>
                    <a:pt x="17" y="2"/>
                  </a:lnTo>
                  <a:lnTo>
                    <a:pt x="13" y="0"/>
                  </a:lnTo>
                  <a:lnTo>
                    <a:pt x="9" y="2"/>
                  </a:lnTo>
                  <a:lnTo>
                    <a:pt x="8" y="4"/>
                  </a:lnTo>
                  <a:lnTo>
                    <a:pt x="8" y="5"/>
                  </a:lnTo>
                  <a:lnTo>
                    <a:pt x="8" y="5"/>
                  </a:lnTo>
                  <a:lnTo>
                    <a:pt x="8" y="19"/>
                  </a:lnTo>
                  <a:lnTo>
                    <a:pt x="8" y="30"/>
                  </a:lnTo>
                  <a:lnTo>
                    <a:pt x="5" y="42"/>
                  </a:lnTo>
                  <a:lnTo>
                    <a:pt x="4" y="47"/>
                  </a:lnTo>
                  <a:lnTo>
                    <a:pt x="0" y="53"/>
                  </a:lnTo>
                  <a:lnTo>
                    <a:pt x="0" y="53"/>
                  </a:lnTo>
                  <a:lnTo>
                    <a:pt x="0" y="55"/>
                  </a:lnTo>
                  <a:lnTo>
                    <a:pt x="0" y="56"/>
                  </a:lnTo>
                  <a:lnTo>
                    <a:pt x="0" y="59"/>
                  </a:lnTo>
                  <a:lnTo>
                    <a:pt x="3" y="60"/>
                  </a:lnTo>
                  <a:lnTo>
                    <a:pt x="6" y="60"/>
                  </a:lnTo>
                  <a:lnTo>
                    <a:pt x="8" y="60"/>
                  </a:lnTo>
                  <a:lnTo>
                    <a:pt x="10" y="58"/>
                  </a:lnTo>
                  <a:lnTo>
                    <a:pt x="10" y="58"/>
                  </a:lnTo>
                  <a:lnTo>
                    <a:pt x="14" y="53"/>
                  </a:lnTo>
                  <a:lnTo>
                    <a:pt x="17" y="46"/>
                  </a:lnTo>
                  <a:lnTo>
                    <a:pt x="18" y="39"/>
                  </a:lnTo>
                  <a:lnTo>
                    <a:pt x="18" y="33"/>
                  </a:lnTo>
                  <a:lnTo>
                    <a:pt x="20" y="20"/>
                  </a:lnTo>
                  <a:lnTo>
                    <a:pt x="18" y="5"/>
                  </a:lnTo>
                  <a:lnTo>
                    <a:pt x="1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9" name="Freeform 82"/>
            <p:cNvSpPr/>
            <p:nvPr/>
          </p:nvSpPr>
          <p:spPr bwMode="auto">
            <a:xfrm>
              <a:off x="5667376" y="4767263"/>
              <a:ext cx="11113" cy="22225"/>
            </a:xfrm>
            <a:custGeom>
              <a:avLst/>
              <a:gdLst/>
              <a:ahLst/>
              <a:cxnLst>
                <a:cxn ang="0">
                  <a:pos x="17" y="3"/>
                </a:cxn>
                <a:cxn ang="0">
                  <a:pos x="17" y="3"/>
                </a:cxn>
                <a:cxn ang="0">
                  <a:pos x="12" y="15"/>
                </a:cxn>
                <a:cxn ang="0">
                  <a:pos x="8" y="26"/>
                </a:cxn>
                <a:cxn ang="0">
                  <a:pos x="0" y="50"/>
                </a:cxn>
                <a:cxn ang="0">
                  <a:pos x="0" y="50"/>
                </a:cxn>
                <a:cxn ang="0">
                  <a:pos x="0" y="52"/>
                </a:cxn>
                <a:cxn ang="0">
                  <a:pos x="1" y="55"/>
                </a:cxn>
                <a:cxn ang="0">
                  <a:pos x="5" y="56"/>
                </a:cxn>
                <a:cxn ang="0">
                  <a:pos x="9" y="56"/>
                </a:cxn>
                <a:cxn ang="0">
                  <a:pos x="11" y="55"/>
                </a:cxn>
                <a:cxn ang="0">
                  <a:pos x="12" y="52"/>
                </a:cxn>
                <a:cxn ang="0">
                  <a:pos x="12" y="52"/>
                </a:cxn>
                <a:cxn ang="0">
                  <a:pos x="18" y="30"/>
                </a:cxn>
                <a:cxn ang="0">
                  <a:pos x="22" y="20"/>
                </a:cxn>
                <a:cxn ang="0">
                  <a:pos x="26" y="9"/>
                </a:cxn>
                <a:cxn ang="0">
                  <a:pos x="26" y="9"/>
                </a:cxn>
                <a:cxn ang="0">
                  <a:pos x="28" y="7"/>
                </a:cxn>
                <a:cxn ang="0">
                  <a:pos x="26" y="4"/>
                </a:cxn>
                <a:cxn ang="0">
                  <a:pos x="24" y="1"/>
                </a:cxn>
                <a:cxn ang="0">
                  <a:pos x="22" y="0"/>
                </a:cxn>
                <a:cxn ang="0">
                  <a:pos x="20" y="0"/>
                </a:cxn>
                <a:cxn ang="0">
                  <a:pos x="18" y="1"/>
                </a:cxn>
                <a:cxn ang="0">
                  <a:pos x="17" y="3"/>
                </a:cxn>
                <a:cxn ang="0">
                  <a:pos x="17" y="3"/>
                </a:cxn>
              </a:cxnLst>
              <a:rect l="0" t="0" r="r" b="b"/>
              <a:pathLst>
                <a:path w="28" h="56">
                  <a:moveTo>
                    <a:pt x="17" y="3"/>
                  </a:moveTo>
                  <a:lnTo>
                    <a:pt x="17" y="3"/>
                  </a:lnTo>
                  <a:lnTo>
                    <a:pt x="12" y="15"/>
                  </a:lnTo>
                  <a:lnTo>
                    <a:pt x="8" y="26"/>
                  </a:lnTo>
                  <a:lnTo>
                    <a:pt x="0" y="50"/>
                  </a:lnTo>
                  <a:lnTo>
                    <a:pt x="0" y="50"/>
                  </a:lnTo>
                  <a:lnTo>
                    <a:pt x="0" y="52"/>
                  </a:lnTo>
                  <a:lnTo>
                    <a:pt x="1" y="55"/>
                  </a:lnTo>
                  <a:lnTo>
                    <a:pt x="5" y="56"/>
                  </a:lnTo>
                  <a:lnTo>
                    <a:pt x="9" y="56"/>
                  </a:lnTo>
                  <a:lnTo>
                    <a:pt x="11" y="55"/>
                  </a:lnTo>
                  <a:lnTo>
                    <a:pt x="12" y="52"/>
                  </a:lnTo>
                  <a:lnTo>
                    <a:pt x="12" y="52"/>
                  </a:lnTo>
                  <a:lnTo>
                    <a:pt x="18" y="30"/>
                  </a:lnTo>
                  <a:lnTo>
                    <a:pt x="22" y="20"/>
                  </a:lnTo>
                  <a:lnTo>
                    <a:pt x="26" y="9"/>
                  </a:lnTo>
                  <a:lnTo>
                    <a:pt x="26" y="9"/>
                  </a:lnTo>
                  <a:lnTo>
                    <a:pt x="28" y="7"/>
                  </a:lnTo>
                  <a:lnTo>
                    <a:pt x="26" y="4"/>
                  </a:lnTo>
                  <a:lnTo>
                    <a:pt x="24" y="1"/>
                  </a:lnTo>
                  <a:lnTo>
                    <a:pt x="22" y="0"/>
                  </a:lnTo>
                  <a:lnTo>
                    <a:pt x="20" y="0"/>
                  </a:lnTo>
                  <a:lnTo>
                    <a:pt x="18" y="1"/>
                  </a:lnTo>
                  <a:lnTo>
                    <a:pt x="17" y="3"/>
                  </a:lnTo>
                  <a:lnTo>
                    <a:pt x="1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0" name="Freeform 83"/>
            <p:cNvSpPr/>
            <p:nvPr/>
          </p:nvSpPr>
          <p:spPr bwMode="auto">
            <a:xfrm>
              <a:off x="5702301" y="4641850"/>
              <a:ext cx="15875" cy="25400"/>
            </a:xfrm>
            <a:custGeom>
              <a:avLst/>
              <a:gdLst/>
              <a:ahLst/>
              <a:cxnLst>
                <a:cxn ang="0">
                  <a:pos x="33" y="3"/>
                </a:cxn>
                <a:cxn ang="0">
                  <a:pos x="33" y="3"/>
                </a:cxn>
                <a:cxn ang="0">
                  <a:pos x="23" y="14"/>
                </a:cxn>
                <a:cxn ang="0">
                  <a:pos x="11" y="29"/>
                </a:cxn>
                <a:cxn ang="0">
                  <a:pos x="6" y="37"/>
                </a:cxn>
                <a:cxn ang="0">
                  <a:pos x="2" y="45"/>
                </a:cxn>
                <a:cxn ang="0">
                  <a:pos x="0" y="52"/>
                </a:cxn>
                <a:cxn ang="0">
                  <a:pos x="0" y="56"/>
                </a:cxn>
                <a:cxn ang="0">
                  <a:pos x="2" y="60"/>
                </a:cxn>
                <a:cxn ang="0">
                  <a:pos x="2" y="60"/>
                </a:cxn>
                <a:cxn ang="0">
                  <a:pos x="3" y="62"/>
                </a:cxn>
                <a:cxn ang="0">
                  <a:pos x="6" y="63"/>
                </a:cxn>
                <a:cxn ang="0">
                  <a:pos x="10" y="64"/>
                </a:cxn>
                <a:cxn ang="0">
                  <a:pos x="12" y="63"/>
                </a:cxn>
                <a:cxn ang="0">
                  <a:pos x="13" y="62"/>
                </a:cxn>
                <a:cxn ang="0">
                  <a:pos x="13" y="59"/>
                </a:cxn>
                <a:cxn ang="0">
                  <a:pos x="13" y="58"/>
                </a:cxn>
                <a:cxn ang="0">
                  <a:pos x="13" y="58"/>
                </a:cxn>
                <a:cxn ang="0">
                  <a:pos x="12" y="54"/>
                </a:cxn>
                <a:cxn ang="0">
                  <a:pos x="12" y="50"/>
                </a:cxn>
                <a:cxn ang="0">
                  <a:pos x="16" y="42"/>
                </a:cxn>
                <a:cxn ang="0">
                  <a:pos x="20" y="35"/>
                </a:cxn>
                <a:cxn ang="0">
                  <a:pos x="25" y="29"/>
                </a:cxn>
                <a:cxn ang="0">
                  <a:pos x="25" y="29"/>
                </a:cxn>
                <a:cxn ang="0">
                  <a:pos x="34" y="18"/>
                </a:cxn>
                <a:cxn ang="0">
                  <a:pos x="44" y="8"/>
                </a:cxn>
                <a:cxn ang="0">
                  <a:pos x="44" y="8"/>
                </a:cxn>
                <a:cxn ang="0">
                  <a:pos x="44" y="5"/>
                </a:cxn>
                <a:cxn ang="0">
                  <a:pos x="44" y="4"/>
                </a:cxn>
                <a:cxn ang="0">
                  <a:pos x="42" y="3"/>
                </a:cxn>
                <a:cxn ang="0">
                  <a:pos x="41" y="0"/>
                </a:cxn>
                <a:cxn ang="0">
                  <a:pos x="37" y="0"/>
                </a:cxn>
                <a:cxn ang="0">
                  <a:pos x="34" y="0"/>
                </a:cxn>
                <a:cxn ang="0">
                  <a:pos x="33" y="3"/>
                </a:cxn>
                <a:cxn ang="0">
                  <a:pos x="33" y="3"/>
                </a:cxn>
              </a:cxnLst>
              <a:rect l="0" t="0" r="r" b="b"/>
              <a:pathLst>
                <a:path w="44" h="64">
                  <a:moveTo>
                    <a:pt x="33" y="3"/>
                  </a:moveTo>
                  <a:lnTo>
                    <a:pt x="33" y="3"/>
                  </a:lnTo>
                  <a:lnTo>
                    <a:pt x="23" y="14"/>
                  </a:lnTo>
                  <a:lnTo>
                    <a:pt x="11" y="29"/>
                  </a:lnTo>
                  <a:lnTo>
                    <a:pt x="6" y="37"/>
                  </a:lnTo>
                  <a:lnTo>
                    <a:pt x="2" y="45"/>
                  </a:lnTo>
                  <a:lnTo>
                    <a:pt x="0" y="52"/>
                  </a:lnTo>
                  <a:lnTo>
                    <a:pt x="0" y="56"/>
                  </a:lnTo>
                  <a:lnTo>
                    <a:pt x="2" y="60"/>
                  </a:lnTo>
                  <a:lnTo>
                    <a:pt x="2" y="60"/>
                  </a:lnTo>
                  <a:lnTo>
                    <a:pt x="3" y="62"/>
                  </a:lnTo>
                  <a:lnTo>
                    <a:pt x="6" y="63"/>
                  </a:lnTo>
                  <a:lnTo>
                    <a:pt x="10" y="64"/>
                  </a:lnTo>
                  <a:lnTo>
                    <a:pt x="12" y="63"/>
                  </a:lnTo>
                  <a:lnTo>
                    <a:pt x="13" y="62"/>
                  </a:lnTo>
                  <a:lnTo>
                    <a:pt x="13" y="59"/>
                  </a:lnTo>
                  <a:lnTo>
                    <a:pt x="13" y="58"/>
                  </a:lnTo>
                  <a:lnTo>
                    <a:pt x="13" y="58"/>
                  </a:lnTo>
                  <a:lnTo>
                    <a:pt x="12" y="54"/>
                  </a:lnTo>
                  <a:lnTo>
                    <a:pt x="12" y="50"/>
                  </a:lnTo>
                  <a:lnTo>
                    <a:pt x="16" y="42"/>
                  </a:lnTo>
                  <a:lnTo>
                    <a:pt x="20" y="35"/>
                  </a:lnTo>
                  <a:lnTo>
                    <a:pt x="25" y="29"/>
                  </a:lnTo>
                  <a:lnTo>
                    <a:pt x="25" y="29"/>
                  </a:lnTo>
                  <a:lnTo>
                    <a:pt x="34" y="18"/>
                  </a:lnTo>
                  <a:lnTo>
                    <a:pt x="44" y="8"/>
                  </a:lnTo>
                  <a:lnTo>
                    <a:pt x="44" y="8"/>
                  </a:lnTo>
                  <a:lnTo>
                    <a:pt x="44" y="5"/>
                  </a:lnTo>
                  <a:lnTo>
                    <a:pt x="44" y="4"/>
                  </a:lnTo>
                  <a:lnTo>
                    <a:pt x="42" y="3"/>
                  </a:lnTo>
                  <a:lnTo>
                    <a:pt x="41" y="0"/>
                  </a:lnTo>
                  <a:lnTo>
                    <a:pt x="37" y="0"/>
                  </a:lnTo>
                  <a:lnTo>
                    <a:pt x="34" y="0"/>
                  </a:lnTo>
                  <a:lnTo>
                    <a:pt x="33" y="3"/>
                  </a:lnTo>
                  <a:lnTo>
                    <a:pt x="3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1" name="Freeform 84"/>
            <p:cNvSpPr/>
            <p:nvPr/>
          </p:nvSpPr>
          <p:spPr bwMode="auto">
            <a:xfrm>
              <a:off x="5730876" y="4641850"/>
              <a:ext cx="17463" cy="19050"/>
            </a:xfrm>
            <a:custGeom>
              <a:avLst/>
              <a:gdLst/>
              <a:ahLst/>
              <a:cxnLst>
                <a:cxn ang="0">
                  <a:pos x="39" y="0"/>
                </a:cxn>
                <a:cxn ang="0">
                  <a:pos x="39" y="0"/>
                </a:cxn>
                <a:cxn ang="0">
                  <a:pos x="33" y="0"/>
                </a:cxn>
                <a:cxn ang="0">
                  <a:pos x="27" y="1"/>
                </a:cxn>
                <a:cxn ang="0">
                  <a:pos x="25" y="5"/>
                </a:cxn>
                <a:cxn ang="0">
                  <a:pos x="22" y="11"/>
                </a:cxn>
                <a:cxn ang="0">
                  <a:pos x="22" y="11"/>
                </a:cxn>
                <a:cxn ang="0">
                  <a:pos x="17" y="17"/>
                </a:cxn>
                <a:cxn ang="0">
                  <a:pos x="12" y="25"/>
                </a:cxn>
                <a:cxn ang="0">
                  <a:pos x="7" y="33"/>
                </a:cxn>
                <a:cxn ang="0">
                  <a:pos x="1" y="39"/>
                </a:cxn>
                <a:cxn ang="0">
                  <a:pos x="1" y="39"/>
                </a:cxn>
                <a:cxn ang="0">
                  <a:pos x="0" y="42"/>
                </a:cxn>
                <a:cxn ang="0">
                  <a:pos x="0" y="43"/>
                </a:cxn>
                <a:cxn ang="0">
                  <a:pos x="1" y="47"/>
                </a:cxn>
                <a:cxn ang="0">
                  <a:pos x="5" y="50"/>
                </a:cxn>
                <a:cxn ang="0">
                  <a:pos x="7" y="48"/>
                </a:cxn>
                <a:cxn ang="0">
                  <a:pos x="9" y="47"/>
                </a:cxn>
                <a:cxn ang="0">
                  <a:pos x="9" y="47"/>
                </a:cxn>
                <a:cxn ang="0">
                  <a:pos x="17" y="37"/>
                </a:cxn>
                <a:cxn ang="0">
                  <a:pos x="25" y="25"/>
                </a:cxn>
                <a:cxn ang="0">
                  <a:pos x="25" y="25"/>
                </a:cxn>
                <a:cxn ang="0">
                  <a:pos x="29" y="20"/>
                </a:cxn>
                <a:cxn ang="0">
                  <a:pos x="33" y="16"/>
                </a:cxn>
                <a:cxn ang="0">
                  <a:pos x="33" y="16"/>
                </a:cxn>
                <a:cxn ang="0">
                  <a:pos x="34" y="13"/>
                </a:cxn>
                <a:cxn ang="0">
                  <a:pos x="34" y="11"/>
                </a:cxn>
                <a:cxn ang="0">
                  <a:pos x="34" y="11"/>
                </a:cxn>
                <a:cxn ang="0">
                  <a:pos x="39" y="11"/>
                </a:cxn>
                <a:cxn ang="0">
                  <a:pos x="39" y="11"/>
                </a:cxn>
                <a:cxn ang="0">
                  <a:pos x="42" y="11"/>
                </a:cxn>
                <a:cxn ang="0">
                  <a:pos x="43" y="9"/>
                </a:cxn>
                <a:cxn ang="0">
                  <a:pos x="44" y="5"/>
                </a:cxn>
                <a:cxn ang="0">
                  <a:pos x="43" y="1"/>
                </a:cxn>
                <a:cxn ang="0">
                  <a:pos x="42" y="0"/>
                </a:cxn>
                <a:cxn ang="0">
                  <a:pos x="39" y="0"/>
                </a:cxn>
                <a:cxn ang="0">
                  <a:pos x="39" y="0"/>
                </a:cxn>
              </a:cxnLst>
              <a:rect l="0" t="0" r="r" b="b"/>
              <a:pathLst>
                <a:path w="44" h="50">
                  <a:moveTo>
                    <a:pt x="39" y="0"/>
                  </a:moveTo>
                  <a:lnTo>
                    <a:pt x="39" y="0"/>
                  </a:lnTo>
                  <a:lnTo>
                    <a:pt x="33" y="0"/>
                  </a:lnTo>
                  <a:lnTo>
                    <a:pt x="27" y="1"/>
                  </a:lnTo>
                  <a:lnTo>
                    <a:pt x="25" y="5"/>
                  </a:lnTo>
                  <a:lnTo>
                    <a:pt x="22" y="11"/>
                  </a:lnTo>
                  <a:lnTo>
                    <a:pt x="22" y="11"/>
                  </a:lnTo>
                  <a:lnTo>
                    <a:pt x="17" y="17"/>
                  </a:lnTo>
                  <a:lnTo>
                    <a:pt x="12" y="25"/>
                  </a:lnTo>
                  <a:lnTo>
                    <a:pt x="7" y="33"/>
                  </a:lnTo>
                  <a:lnTo>
                    <a:pt x="1" y="39"/>
                  </a:lnTo>
                  <a:lnTo>
                    <a:pt x="1" y="39"/>
                  </a:lnTo>
                  <a:lnTo>
                    <a:pt x="0" y="42"/>
                  </a:lnTo>
                  <a:lnTo>
                    <a:pt x="0" y="43"/>
                  </a:lnTo>
                  <a:lnTo>
                    <a:pt x="1" y="47"/>
                  </a:lnTo>
                  <a:lnTo>
                    <a:pt x="5" y="50"/>
                  </a:lnTo>
                  <a:lnTo>
                    <a:pt x="7" y="48"/>
                  </a:lnTo>
                  <a:lnTo>
                    <a:pt x="9" y="47"/>
                  </a:lnTo>
                  <a:lnTo>
                    <a:pt x="9" y="47"/>
                  </a:lnTo>
                  <a:lnTo>
                    <a:pt x="17" y="37"/>
                  </a:lnTo>
                  <a:lnTo>
                    <a:pt x="25" y="25"/>
                  </a:lnTo>
                  <a:lnTo>
                    <a:pt x="25" y="25"/>
                  </a:lnTo>
                  <a:lnTo>
                    <a:pt x="29" y="20"/>
                  </a:lnTo>
                  <a:lnTo>
                    <a:pt x="33" y="16"/>
                  </a:lnTo>
                  <a:lnTo>
                    <a:pt x="33" y="16"/>
                  </a:lnTo>
                  <a:lnTo>
                    <a:pt x="34" y="13"/>
                  </a:lnTo>
                  <a:lnTo>
                    <a:pt x="34" y="11"/>
                  </a:lnTo>
                  <a:lnTo>
                    <a:pt x="34" y="11"/>
                  </a:lnTo>
                  <a:lnTo>
                    <a:pt x="39" y="11"/>
                  </a:lnTo>
                  <a:lnTo>
                    <a:pt x="39" y="11"/>
                  </a:lnTo>
                  <a:lnTo>
                    <a:pt x="42" y="11"/>
                  </a:lnTo>
                  <a:lnTo>
                    <a:pt x="43" y="9"/>
                  </a:lnTo>
                  <a:lnTo>
                    <a:pt x="44" y="5"/>
                  </a:lnTo>
                  <a:lnTo>
                    <a:pt x="43" y="1"/>
                  </a:lnTo>
                  <a:lnTo>
                    <a:pt x="42" y="0"/>
                  </a:lnTo>
                  <a:lnTo>
                    <a:pt x="39" y="0"/>
                  </a:lnTo>
                  <a:lnTo>
                    <a:pt x="39"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2" name="Freeform 85"/>
            <p:cNvSpPr/>
            <p:nvPr/>
          </p:nvSpPr>
          <p:spPr bwMode="auto">
            <a:xfrm>
              <a:off x="5767388" y="4638675"/>
              <a:ext cx="14288" cy="22225"/>
            </a:xfrm>
            <a:custGeom>
              <a:avLst/>
              <a:gdLst/>
              <a:ahLst/>
              <a:cxnLst>
                <a:cxn ang="0">
                  <a:pos x="24" y="5"/>
                </a:cxn>
                <a:cxn ang="0">
                  <a:pos x="24" y="5"/>
                </a:cxn>
                <a:cxn ang="0">
                  <a:pos x="22" y="12"/>
                </a:cxn>
                <a:cxn ang="0">
                  <a:pos x="20" y="17"/>
                </a:cxn>
                <a:cxn ang="0">
                  <a:pos x="13" y="28"/>
                </a:cxn>
                <a:cxn ang="0">
                  <a:pos x="13" y="28"/>
                </a:cxn>
                <a:cxn ang="0">
                  <a:pos x="9" y="33"/>
                </a:cxn>
                <a:cxn ang="0">
                  <a:pos x="8" y="38"/>
                </a:cxn>
                <a:cxn ang="0">
                  <a:pos x="5" y="42"/>
                </a:cxn>
                <a:cxn ang="0">
                  <a:pos x="3" y="47"/>
                </a:cxn>
                <a:cxn ang="0">
                  <a:pos x="3" y="47"/>
                </a:cxn>
                <a:cxn ang="0">
                  <a:pos x="2" y="50"/>
                </a:cxn>
                <a:cxn ang="0">
                  <a:pos x="0" y="51"/>
                </a:cxn>
                <a:cxn ang="0">
                  <a:pos x="3" y="55"/>
                </a:cxn>
                <a:cxn ang="0">
                  <a:pos x="4" y="56"/>
                </a:cxn>
                <a:cxn ang="0">
                  <a:pos x="7" y="58"/>
                </a:cxn>
                <a:cxn ang="0">
                  <a:pos x="8" y="56"/>
                </a:cxn>
                <a:cxn ang="0">
                  <a:pos x="11" y="55"/>
                </a:cxn>
                <a:cxn ang="0">
                  <a:pos x="11" y="55"/>
                </a:cxn>
                <a:cxn ang="0">
                  <a:pos x="15" y="50"/>
                </a:cxn>
                <a:cxn ang="0">
                  <a:pos x="17" y="45"/>
                </a:cxn>
                <a:cxn ang="0">
                  <a:pos x="20" y="39"/>
                </a:cxn>
                <a:cxn ang="0">
                  <a:pos x="22" y="33"/>
                </a:cxn>
                <a:cxn ang="0">
                  <a:pos x="22" y="33"/>
                </a:cxn>
                <a:cxn ang="0">
                  <a:pos x="30" y="20"/>
                </a:cxn>
                <a:cxn ang="0">
                  <a:pos x="34" y="13"/>
                </a:cxn>
                <a:cxn ang="0">
                  <a:pos x="36" y="5"/>
                </a:cxn>
                <a:cxn ang="0">
                  <a:pos x="36" y="5"/>
                </a:cxn>
                <a:cxn ang="0">
                  <a:pos x="34" y="3"/>
                </a:cxn>
                <a:cxn ang="0">
                  <a:pos x="33" y="2"/>
                </a:cxn>
                <a:cxn ang="0">
                  <a:pos x="29" y="0"/>
                </a:cxn>
                <a:cxn ang="0">
                  <a:pos x="25" y="2"/>
                </a:cxn>
                <a:cxn ang="0">
                  <a:pos x="24" y="3"/>
                </a:cxn>
                <a:cxn ang="0">
                  <a:pos x="24" y="5"/>
                </a:cxn>
                <a:cxn ang="0">
                  <a:pos x="24" y="5"/>
                </a:cxn>
              </a:cxnLst>
              <a:rect l="0" t="0" r="r" b="b"/>
              <a:pathLst>
                <a:path w="36" h="58">
                  <a:moveTo>
                    <a:pt x="24" y="5"/>
                  </a:moveTo>
                  <a:lnTo>
                    <a:pt x="24" y="5"/>
                  </a:lnTo>
                  <a:lnTo>
                    <a:pt x="22" y="12"/>
                  </a:lnTo>
                  <a:lnTo>
                    <a:pt x="20" y="17"/>
                  </a:lnTo>
                  <a:lnTo>
                    <a:pt x="13" y="28"/>
                  </a:lnTo>
                  <a:lnTo>
                    <a:pt x="13" y="28"/>
                  </a:lnTo>
                  <a:lnTo>
                    <a:pt x="9" y="33"/>
                  </a:lnTo>
                  <a:lnTo>
                    <a:pt x="8" y="38"/>
                  </a:lnTo>
                  <a:lnTo>
                    <a:pt x="5" y="42"/>
                  </a:lnTo>
                  <a:lnTo>
                    <a:pt x="3" y="47"/>
                  </a:lnTo>
                  <a:lnTo>
                    <a:pt x="3" y="47"/>
                  </a:lnTo>
                  <a:lnTo>
                    <a:pt x="2" y="50"/>
                  </a:lnTo>
                  <a:lnTo>
                    <a:pt x="0" y="51"/>
                  </a:lnTo>
                  <a:lnTo>
                    <a:pt x="3" y="55"/>
                  </a:lnTo>
                  <a:lnTo>
                    <a:pt x="4" y="56"/>
                  </a:lnTo>
                  <a:lnTo>
                    <a:pt x="7" y="58"/>
                  </a:lnTo>
                  <a:lnTo>
                    <a:pt x="8" y="56"/>
                  </a:lnTo>
                  <a:lnTo>
                    <a:pt x="11" y="55"/>
                  </a:lnTo>
                  <a:lnTo>
                    <a:pt x="11" y="55"/>
                  </a:lnTo>
                  <a:lnTo>
                    <a:pt x="15" y="50"/>
                  </a:lnTo>
                  <a:lnTo>
                    <a:pt x="17" y="45"/>
                  </a:lnTo>
                  <a:lnTo>
                    <a:pt x="20" y="39"/>
                  </a:lnTo>
                  <a:lnTo>
                    <a:pt x="22" y="33"/>
                  </a:lnTo>
                  <a:lnTo>
                    <a:pt x="22" y="33"/>
                  </a:lnTo>
                  <a:lnTo>
                    <a:pt x="30" y="20"/>
                  </a:lnTo>
                  <a:lnTo>
                    <a:pt x="34" y="13"/>
                  </a:lnTo>
                  <a:lnTo>
                    <a:pt x="36" y="5"/>
                  </a:lnTo>
                  <a:lnTo>
                    <a:pt x="36" y="5"/>
                  </a:lnTo>
                  <a:lnTo>
                    <a:pt x="34" y="3"/>
                  </a:lnTo>
                  <a:lnTo>
                    <a:pt x="33" y="2"/>
                  </a:lnTo>
                  <a:lnTo>
                    <a:pt x="29" y="0"/>
                  </a:lnTo>
                  <a:lnTo>
                    <a:pt x="25" y="2"/>
                  </a:lnTo>
                  <a:lnTo>
                    <a:pt x="24" y="3"/>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3" name="Freeform 86"/>
            <p:cNvSpPr/>
            <p:nvPr/>
          </p:nvSpPr>
          <p:spPr bwMode="auto">
            <a:xfrm>
              <a:off x="5786438" y="4640263"/>
              <a:ext cx="20638" cy="22225"/>
            </a:xfrm>
            <a:custGeom>
              <a:avLst/>
              <a:gdLst/>
              <a:ahLst/>
              <a:cxnLst>
                <a:cxn ang="0">
                  <a:pos x="38" y="5"/>
                </a:cxn>
                <a:cxn ang="0">
                  <a:pos x="38" y="5"/>
                </a:cxn>
                <a:cxn ang="0">
                  <a:pos x="38" y="9"/>
                </a:cxn>
                <a:cxn ang="0">
                  <a:pos x="37" y="12"/>
                </a:cxn>
                <a:cxn ang="0">
                  <a:pos x="31" y="17"/>
                </a:cxn>
                <a:cxn ang="0">
                  <a:pos x="26" y="22"/>
                </a:cxn>
                <a:cxn ang="0">
                  <a:pos x="22" y="28"/>
                </a:cxn>
                <a:cxn ang="0">
                  <a:pos x="22" y="28"/>
                </a:cxn>
                <a:cxn ang="0">
                  <a:pos x="17" y="34"/>
                </a:cxn>
                <a:cxn ang="0">
                  <a:pos x="12" y="39"/>
                </a:cxn>
                <a:cxn ang="0">
                  <a:pos x="12" y="39"/>
                </a:cxn>
                <a:cxn ang="0">
                  <a:pos x="1" y="47"/>
                </a:cxn>
                <a:cxn ang="0">
                  <a:pos x="1" y="47"/>
                </a:cxn>
                <a:cxn ang="0">
                  <a:pos x="0" y="49"/>
                </a:cxn>
                <a:cxn ang="0">
                  <a:pos x="0" y="51"/>
                </a:cxn>
                <a:cxn ang="0">
                  <a:pos x="0" y="52"/>
                </a:cxn>
                <a:cxn ang="0">
                  <a:pos x="1" y="55"/>
                </a:cxn>
                <a:cxn ang="0">
                  <a:pos x="5" y="56"/>
                </a:cxn>
                <a:cxn ang="0">
                  <a:pos x="8" y="56"/>
                </a:cxn>
                <a:cxn ang="0">
                  <a:pos x="10" y="55"/>
                </a:cxn>
                <a:cxn ang="0">
                  <a:pos x="10" y="55"/>
                </a:cxn>
                <a:cxn ang="0">
                  <a:pos x="23" y="46"/>
                </a:cxn>
                <a:cxn ang="0">
                  <a:pos x="23" y="46"/>
                </a:cxn>
                <a:cxn ang="0">
                  <a:pos x="29" y="38"/>
                </a:cxn>
                <a:cxn ang="0">
                  <a:pos x="34" y="32"/>
                </a:cxn>
                <a:cxn ang="0">
                  <a:pos x="34" y="32"/>
                </a:cxn>
                <a:cxn ang="0">
                  <a:pos x="44" y="20"/>
                </a:cxn>
                <a:cxn ang="0">
                  <a:pos x="48" y="13"/>
                </a:cxn>
                <a:cxn ang="0">
                  <a:pos x="50" y="5"/>
                </a:cxn>
                <a:cxn ang="0">
                  <a:pos x="50" y="5"/>
                </a:cxn>
                <a:cxn ang="0">
                  <a:pos x="50" y="3"/>
                </a:cxn>
                <a:cxn ang="0">
                  <a:pos x="48" y="1"/>
                </a:cxn>
                <a:cxn ang="0">
                  <a:pos x="47" y="0"/>
                </a:cxn>
                <a:cxn ang="0">
                  <a:pos x="44" y="0"/>
                </a:cxn>
                <a:cxn ang="0">
                  <a:pos x="40" y="1"/>
                </a:cxn>
                <a:cxn ang="0">
                  <a:pos x="39" y="3"/>
                </a:cxn>
                <a:cxn ang="0">
                  <a:pos x="38" y="5"/>
                </a:cxn>
                <a:cxn ang="0">
                  <a:pos x="38" y="5"/>
                </a:cxn>
              </a:cxnLst>
              <a:rect l="0" t="0" r="r" b="b"/>
              <a:pathLst>
                <a:path w="50" h="56">
                  <a:moveTo>
                    <a:pt x="38" y="5"/>
                  </a:moveTo>
                  <a:lnTo>
                    <a:pt x="38" y="5"/>
                  </a:lnTo>
                  <a:lnTo>
                    <a:pt x="38" y="9"/>
                  </a:lnTo>
                  <a:lnTo>
                    <a:pt x="37" y="12"/>
                  </a:lnTo>
                  <a:lnTo>
                    <a:pt x="31" y="17"/>
                  </a:lnTo>
                  <a:lnTo>
                    <a:pt x="26" y="22"/>
                  </a:lnTo>
                  <a:lnTo>
                    <a:pt x="22" y="28"/>
                  </a:lnTo>
                  <a:lnTo>
                    <a:pt x="22" y="28"/>
                  </a:lnTo>
                  <a:lnTo>
                    <a:pt x="17" y="34"/>
                  </a:lnTo>
                  <a:lnTo>
                    <a:pt x="12" y="39"/>
                  </a:lnTo>
                  <a:lnTo>
                    <a:pt x="12" y="39"/>
                  </a:lnTo>
                  <a:lnTo>
                    <a:pt x="1" y="47"/>
                  </a:lnTo>
                  <a:lnTo>
                    <a:pt x="1" y="47"/>
                  </a:lnTo>
                  <a:lnTo>
                    <a:pt x="0" y="49"/>
                  </a:lnTo>
                  <a:lnTo>
                    <a:pt x="0" y="51"/>
                  </a:lnTo>
                  <a:lnTo>
                    <a:pt x="0" y="52"/>
                  </a:lnTo>
                  <a:lnTo>
                    <a:pt x="1" y="55"/>
                  </a:lnTo>
                  <a:lnTo>
                    <a:pt x="5" y="56"/>
                  </a:lnTo>
                  <a:lnTo>
                    <a:pt x="8" y="56"/>
                  </a:lnTo>
                  <a:lnTo>
                    <a:pt x="10" y="55"/>
                  </a:lnTo>
                  <a:lnTo>
                    <a:pt x="10" y="55"/>
                  </a:lnTo>
                  <a:lnTo>
                    <a:pt x="23" y="46"/>
                  </a:lnTo>
                  <a:lnTo>
                    <a:pt x="23" y="46"/>
                  </a:lnTo>
                  <a:lnTo>
                    <a:pt x="29" y="38"/>
                  </a:lnTo>
                  <a:lnTo>
                    <a:pt x="34" y="32"/>
                  </a:lnTo>
                  <a:lnTo>
                    <a:pt x="34" y="32"/>
                  </a:lnTo>
                  <a:lnTo>
                    <a:pt x="44" y="20"/>
                  </a:lnTo>
                  <a:lnTo>
                    <a:pt x="48" y="13"/>
                  </a:lnTo>
                  <a:lnTo>
                    <a:pt x="50" y="5"/>
                  </a:lnTo>
                  <a:lnTo>
                    <a:pt x="50" y="5"/>
                  </a:lnTo>
                  <a:lnTo>
                    <a:pt x="50" y="3"/>
                  </a:lnTo>
                  <a:lnTo>
                    <a:pt x="48" y="1"/>
                  </a:lnTo>
                  <a:lnTo>
                    <a:pt x="47" y="0"/>
                  </a:lnTo>
                  <a:lnTo>
                    <a:pt x="44" y="0"/>
                  </a:lnTo>
                  <a:lnTo>
                    <a:pt x="40" y="1"/>
                  </a:lnTo>
                  <a:lnTo>
                    <a:pt x="39" y="3"/>
                  </a:lnTo>
                  <a:lnTo>
                    <a:pt x="38" y="5"/>
                  </a:lnTo>
                  <a:lnTo>
                    <a:pt x="3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4" name="Freeform 87"/>
            <p:cNvSpPr/>
            <p:nvPr/>
          </p:nvSpPr>
          <p:spPr bwMode="auto">
            <a:xfrm>
              <a:off x="5826126" y="4635500"/>
              <a:ext cx="14288" cy="23813"/>
            </a:xfrm>
            <a:custGeom>
              <a:avLst/>
              <a:gdLst/>
              <a:ahLst/>
              <a:cxnLst>
                <a:cxn ang="0">
                  <a:pos x="23" y="6"/>
                </a:cxn>
                <a:cxn ang="0">
                  <a:pos x="23" y="6"/>
                </a:cxn>
                <a:cxn ang="0">
                  <a:pos x="23" y="13"/>
                </a:cxn>
                <a:cxn ang="0">
                  <a:pos x="21" y="21"/>
                </a:cxn>
                <a:cxn ang="0">
                  <a:pos x="21" y="21"/>
                </a:cxn>
                <a:cxn ang="0">
                  <a:pos x="20" y="24"/>
                </a:cxn>
                <a:cxn ang="0">
                  <a:pos x="17" y="28"/>
                </a:cxn>
                <a:cxn ang="0">
                  <a:pos x="12" y="34"/>
                </a:cxn>
                <a:cxn ang="0">
                  <a:pos x="12" y="34"/>
                </a:cxn>
                <a:cxn ang="0">
                  <a:pos x="7" y="44"/>
                </a:cxn>
                <a:cxn ang="0">
                  <a:pos x="0" y="53"/>
                </a:cxn>
                <a:cxn ang="0">
                  <a:pos x="0" y="53"/>
                </a:cxn>
                <a:cxn ang="0">
                  <a:pos x="0" y="55"/>
                </a:cxn>
                <a:cxn ang="0">
                  <a:pos x="0" y="57"/>
                </a:cxn>
                <a:cxn ang="0">
                  <a:pos x="3" y="61"/>
                </a:cxn>
                <a:cxn ang="0">
                  <a:pos x="7" y="61"/>
                </a:cxn>
                <a:cxn ang="0">
                  <a:pos x="9" y="61"/>
                </a:cxn>
                <a:cxn ang="0">
                  <a:pos x="11" y="58"/>
                </a:cxn>
                <a:cxn ang="0">
                  <a:pos x="11" y="58"/>
                </a:cxn>
                <a:cxn ang="0">
                  <a:pos x="19" y="45"/>
                </a:cxn>
                <a:cxn ang="0">
                  <a:pos x="29" y="33"/>
                </a:cxn>
                <a:cxn ang="0">
                  <a:pos x="29" y="33"/>
                </a:cxn>
                <a:cxn ang="0">
                  <a:pos x="32" y="27"/>
                </a:cxn>
                <a:cxn ang="0">
                  <a:pos x="34" y="20"/>
                </a:cxn>
                <a:cxn ang="0">
                  <a:pos x="34" y="6"/>
                </a:cxn>
                <a:cxn ang="0">
                  <a:pos x="34" y="6"/>
                </a:cxn>
                <a:cxn ang="0">
                  <a:pos x="34" y="3"/>
                </a:cxn>
                <a:cxn ang="0">
                  <a:pos x="33" y="2"/>
                </a:cxn>
                <a:cxn ang="0">
                  <a:pos x="29" y="0"/>
                </a:cxn>
                <a:cxn ang="0">
                  <a:pos x="25" y="2"/>
                </a:cxn>
                <a:cxn ang="0">
                  <a:pos x="24" y="3"/>
                </a:cxn>
                <a:cxn ang="0">
                  <a:pos x="23" y="6"/>
                </a:cxn>
                <a:cxn ang="0">
                  <a:pos x="23" y="6"/>
                </a:cxn>
              </a:cxnLst>
              <a:rect l="0" t="0" r="r" b="b"/>
              <a:pathLst>
                <a:path w="34" h="61">
                  <a:moveTo>
                    <a:pt x="23" y="6"/>
                  </a:moveTo>
                  <a:lnTo>
                    <a:pt x="23" y="6"/>
                  </a:lnTo>
                  <a:lnTo>
                    <a:pt x="23" y="13"/>
                  </a:lnTo>
                  <a:lnTo>
                    <a:pt x="21" y="21"/>
                  </a:lnTo>
                  <a:lnTo>
                    <a:pt x="21" y="21"/>
                  </a:lnTo>
                  <a:lnTo>
                    <a:pt x="20" y="24"/>
                  </a:lnTo>
                  <a:lnTo>
                    <a:pt x="17" y="28"/>
                  </a:lnTo>
                  <a:lnTo>
                    <a:pt x="12" y="34"/>
                  </a:lnTo>
                  <a:lnTo>
                    <a:pt x="12" y="34"/>
                  </a:lnTo>
                  <a:lnTo>
                    <a:pt x="7" y="44"/>
                  </a:lnTo>
                  <a:lnTo>
                    <a:pt x="0" y="53"/>
                  </a:lnTo>
                  <a:lnTo>
                    <a:pt x="0" y="53"/>
                  </a:lnTo>
                  <a:lnTo>
                    <a:pt x="0" y="55"/>
                  </a:lnTo>
                  <a:lnTo>
                    <a:pt x="0" y="57"/>
                  </a:lnTo>
                  <a:lnTo>
                    <a:pt x="3" y="61"/>
                  </a:lnTo>
                  <a:lnTo>
                    <a:pt x="7" y="61"/>
                  </a:lnTo>
                  <a:lnTo>
                    <a:pt x="9" y="61"/>
                  </a:lnTo>
                  <a:lnTo>
                    <a:pt x="11" y="58"/>
                  </a:lnTo>
                  <a:lnTo>
                    <a:pt x="11" y="58"/>
                  </a:lnTo>
                  <a:lnTo>
                    <a:pt x="19" y="45"/>
                  </a:lnTo>
                  <a:lnTo>
                    <a:pt x="29" y="33"/>
                  </a:lnTo>
                  <a:lnTo>
                    <a:pt x="29" y="33"/>
                  </a:lnTo>
                  <a:lnTo>
                    <a:pt x="32" y="27"/>
                  </a:lnTo>
                  <a:lnTo>
                    <a:pt x="34" y="20"/>
                  </a:lnTo>
                  <a:lnTo>
                    <a:pt x="34" y="6"/>
                  </a:lnTo>
                  <a:lnTo>
                    <a:pt x="34" y="6"/>
                  </a:lnTo>
                  <a:lnTo>
                    <a:pt x="34" y="3"/>
                  </a:lnTo>
                  <a:lnTo>
                    <a:pt x="33" y="2"/>
                  </a:lnTo>
                  <a:lnTo>
                    <a:pt x="29" y="0"/>
                  </a:lnTo>
                  <a:lnTo>
                    <a:pt x="25" y="2"/>
                  </a:lnTo>
                  <a:lnTo>
                    <a:pt x="24" y="3"/>
                  </a:lnTo>
                  <a:lnTo>
                    <a:pt x="23" y="6"/>
                  </a:lnTo>
                  <a:lnTo>
                    <a:pt x="23"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5" name="Freeform 88"/>
            <p:cNvSpPr/>
            <p:nvPr/>
          </p:nvSpPr>
          <p:spPr bwMode="auto">
            <a:xfrm>
              <a:off x="5853113" y="4635500"/>
              <a:ext cx="12700" cy="22225"/>
            </a:xfrm>
            <a:custGeom>
              <a:avLst/>
              <a:gdLst/>
              <a:ahLst/>
              <a:cxnLst>
                <a:cxn ang="0">
                  <a:pos x="20" y="4"/>
                </a:cxn>
                <a:cxn ang="0">
                  <a:pos x="20" y="4"/>
                </a:cxn>
                <a:cxn ang="0">
                  <a:pos x="16" y="16"/>
                </a:cxn>
                <a:cxn ang="0">
                  <a:pos x="12" y="28"/>
                </a:cxn>
                <a:cxn ang="0">
                  <a:pos x="7" y="38"/>
                </a:cxn>
                <a:cxn ang="0">
                  <a:pos x="2" y="49"/>
                </a:cxn>
                <a:cxn ang="0">
                  <a:pos x="2" y="49"/>
                </a:cxn>
                <a:cxn ang="0">
                  <a:pos x="0" y="51"/>
                </a:cxn>
                <a:cxn ang="0">
                  <a:pos x="0" y="53"/>
                </a:cxn>
                <a:cxn ang="0">
                  <a:pos x="3" y="57"/>
                </a:cxn>
                <a:cxn ang="0">
                  <a:pos x="7" y="57"/>
                </a:cxn>
                <a:cxn ang="0">
                  <a:pos x="10" y="57"/>
                </a:cxn>
                <a:cxn ang="0">
                  <a:pos x="11" y="54"/>
                </a:cxn>
                <a:cxn ang="0">
                  <a:pos x="11" y="54"/>
                </a:cxn>
                <a:cxn ang="0">
                  <a:pos x="17" y="44"/>
                </a:cxn>
                <a:cxn ang="0">
                  <a:pos x="23" y="32"/>
                </a:cxn>
                <a:cxn ang="0">
                  <a:pos x="28" y="20"/>
                </a:cxn>
                <a:cxn ang="0">
                  <a:pos x="30" y="7"/>
                </a:cxn>
                <a:cxn ang="0">
                  <a:pos x="30" y="7"/>
                </a:cxn>
                <a:cxn ang="0">
                  <a:pos x="30" y="6"/>
                </a:cxn>
                <a:cxn ang="0">
                  <a:pos x="30" y="3"/>
                </a:cxn>
                <a:cxn ang="0">
                  <a:pos x="27" y="0"/>
                </a:cxn>
                <a:cxn ang="0">
                  <a:pos x="23" y="0"/>
                </a:cxn>
                <a:cxn ang="0">
                  <a:pos x="21" y="2"/>
                </a:cxn>
                <a:cxn ang="0">
                  <a:pos x="20" y="4"/>
                </a:cxn>
                <a:cxn ang="0">
                  <a:pos x="20" y="4"/>
                </a:cxn>
              </a:cxnLst>
              <a:rect l="0" t="0" r="r" b="b"/>
              <a:pathLst>
                <a:path w="30" h="57">
                  <a:moveTo>
                    <a:pt x="20" y="4"/>
                  </a:moveTo>
                  <a:lnTo>
                    <a:pt x="20" y="4"/>
                  </a:lnTo>
                  <a:lnTo>
                    <a:pt x="16" y="16"/>
                  </a:lnTo>
                  <a:lnTo>
                    <a:pt x="12" y="28"/>
                  </a:lnTo>
                  <a:lnTo>
                    <a:pt x="7" y="38"/>
                  </a:lnTo>
                  <a:lnTo>
                    <a:pt x="2" y="49"/>
                  </a:lnTo>
                  <a:lnTo>
                    <a:pt x="2" y="49"/>
                  </a:lnTo>
                  <a:lnTo>
                    <a:pt x="0" y="51"/>
                  </a:lnTo>
                  <a:lnTo>
                    <a:pt x="0" y="53"/>
                  </a:lnTo>
                  <a:lnTo>
                    <a:pt x="3" y="57"/>
                  </a:lnTo>
                  <a:lnTo>
                    <a:pt x="7" y="57"/>
                  </a:lnTo>
                  <a:lnTo>
                    <a:pt x="10" y="57"/>
                  </a:lnTo>
                  <a:lnTo>
                    <a:pt x="11" y="54"/>
                  </a:lnTo>
                  <a:lnTo>
                    <a:pt x="11" y="54"/>
                  </a:lnTo>
                  <a:lnTo>
                    <a:pt x="17" y="44"/>
                  </a:lnTo>
                  <a:lnTo>
                    <a:pt x="23" y="32"/>
                  </a:lnTo>
                  <a:lnTo>
                    <a:pt x="28" y="20"/>
                  </a:lnTo>
                  <a:lnTo>
                    <a:pt x="30" y="7"/>
                  </a:lnTo>
                  <a:lnTo>
                    <a:pt x="30" y="7"/>
                  </a:lnTo>
                  <a:lnTo>
                    <a:pt x="30" y="6"/>
                  </a:lnTo>
                  <a:lnTo>
                    <a:pt x="30" y="3"/>
                  </a:lnTo>
                  <a:lnTo>
                    <a:pt x="27" y="0"/>
                  </a:lnTo>
                  <a:lnTo>
                    <a:pt x="23" y="0"/>
                  </a:lnTo>
                  <a:lnTo>
                    <a:pt x="21" y="2"/>
                  </a:lnTo>
                  <a:lnTo>
                    <a:pt x="20" y="4"/>
                  </a:lnTo>
                  <a:lnTo>
                    <a:pt x="2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6" name="Freeform 89"/>
            <p:cNvSpPr/>
            <p:nvPr/>
          </p:nvSpPr>
          <p:spPr bwMode="auto">
            <a:xfrm>
              <a:off x="5699126" y="4479925"/>
              <a:ext cx="20638" cy="26988"/>
            </a:xfrm>
            <a:custGeom>
              <a:avLst/>
              <a:gdLst/>
              <a:ahLst/>
              <a:cxnLst>
                <a:cxn ang="0">
                  <a:pos x="44" y="3"/>
                </a:cxn>
                <a:cxn ang="0">
                  <a:pos x="44" y="3"/>
                </a:cxn>
                <a:cxn ang="0">
                  <a:pos x="29" y="20"/>
                </a:cxn>
                <a:cxn ang="0">
                  <a:pos x="16" y="38"/>
                </a:cxn>
                <a:cxn ang="0">
                  <a:pos x="16" y="38"/>
                </a:cxn>
                <a:cxn ang="0">
                  <a:pos x="10" y="45"/>
                </a:cxn>
                <a:cxn ang="0">
                  <a:pos x="5" y="54"/>
                </a:cxn>
                <a:cxn ang="0">
                  <a:pos x="1" y="62"/>
                </a:cxn>
                <a:cxn ang="0">
                  <a:pos x="0" y="67"/>
                </a:cxn>
                <a:cxn ang="0">
                  <a:pos x="1" y="69"/>
                </a:cxn>
                <a:cxn ang="0">
                  <a:pos x="1" y="69"/>
                </a:cxn>
                <a:cxn ang="0">
                  <a:pos x="2" y="72"/>
                </a:cxn>
                <a:cxn ang="0">
                  <a:pos x="5" y="72"/>
                </a:cxn>
                <a:cxn ang="0">
                  <a:pos x="9" y="72"/>
                </a:cxn>
                <a:cxn ang="0">
                  <a:pos x="12" y="68"/>
                </a:cxn>
                <a:cxn ang="0">
                  <a:pos x="12" y="67"/>
                </a:cxn>
                <a:cxn ang="0">
                  <a:pos x="12" y="64"/>
                </a:cxn>
                <a:cxn ang="0">
                  <a:pos x="12" y="64"/>
                </a:cxn>
                <a:cxn ang="0">
                  <a:pos x="12" y="67"/>
                </a:cxn>
                <a:cxn ang="0">
                  <a:pos x="13" y="64"/>
                </a:cxn>
                <a:cxn ang="0">
                  <a:pos x="13" y="64"/>
                </a:cxn>
                <a:cxn ang="0">
                  <a:pos x="16" y="58"/>
                </a:cxn>
                <a:cxn ang="0">
                  <a:pos x="16" y="58"/>
                </a:cxn>
                <a:cxn ang="0">
                  <a:pos x="29" y="39"/>
                </a:cxn>
                <a:cxn ang="0">
                  <a:pos x="29" y="39"/>
                </a:cxn>
                <a:cxn ang="0">
                  <a:pos x="39" y="25"/>
                </a:cxn>
                <a:cxn ang="0">
                  <a:pos x="52" y="11"/>
                </a:cxn>
                <a:cxn ang="0">
                  <a:pos x="52" y="11"/>
                </a:cxn>
                <a:cxn ang="0">
                  <a:pos x="53" y="8"/>
                </a:cxn>
                <a:cxn ang="0">
                  <a:pos x="53" y="5"/>
                </a:cxn>
                <a:cxn ang="0">
                  <a:pos x="52" y="3"/>
                </a:cxn>
                <a:cxn ang="0">
                  <a:pos x="48" y="0"/>
                </a:cxn>
                <a:cxn ang="0">
                  <a:pos x="46" y="0"/>
                </a:cxn>
                <a:cxn ang="0">
                  <a:pos x="44" y="3"/>
                </a:cxn>
                <a:cxn ang="0">
                  <a:pos x="44" y="3"/>
                </a:cxn>
              </a:cxnLst>
              <a:rect l="0" t="0" r="r" b="b"/>
              <a:pathLst>
                <a:path w="53" h="72">
                  <a:moveTo>
                    <a:pt x="44" y="3"/>
                  </a:moveTo>
                  <a:lnTo>
                    <a:pt x="44" y="3"/>
                  </a:lnTo>
                  <a:lnTo>
                    <a:pt x="29" y="20"/>
                  </a:lnTo>
                  <a:lnTo>
                    <a:pt x="16" y="38"/>
                  </a:lnTo>
                  <a:lnTo>
                    <a:pt x="16" y="38"/>
                  </a:lnTo>
                  <a:lnTo>
                    <a:pt x="10" y="45"/>
                  </a:lnTo>
                  <a:lnTo>
                    <a:pt x="5" y="54"/>
                  </a:lnTo>
                  <a:lnTo>
                    <a:pt x="1" y="62"/>
                  </a:lnTo>
                  <a:lnTo>
                    <a:pt x="0" y="67"/>
                  </a:lnTo>
                  <a:lnTo>
                    <a:pt x="1" y="69"/>
                  </a:lnTo>
                  <a:lnTo>
                    <a:pt x="1" y="69"/>
                  </a:lnTo>
                  <a:lnTo>
                    <a:pt x="2" y="72"/>
                  </a:lnTo>
                  <a:lnTo>
                    <a:pt x="5" y="72"/>
                  </a:lnTo>
                  <a:lnTo>
                    <a:pt x="9" y="72"/>
                  </a:lnTo>
                  <a:lnTo>
                    <a:pt x="12" y="68"/>
                  </a:lnTo>
                  <a:lnTo>
                    <a:pt x="12" y="67"/>
                  </a:lnTo>
                  <a:lnTo>
                    <a:pt x="12" y="64"/>
                  </a:lnTo>
                  <a:lnTo>
                    <a:pt x="12" y="64"/>
                  </a:lnTo>
                  <a:lnTo>
                    <a:pt x="12" y="67"/>
                  </a:lnTo>
                  <a:lnTo>
                    <a:pt x="13" y="64"/>
                  </a:lnTo>
                  <a:lnTo>
                    <a:pt x="13" y="64"/>
                  </a:lnTo>
                  <a:lnTo>
                    <a:pt x="16" y="58"/>
                  </a:lnTo>
                  <a:lnTo>
                    <a:pt x="16" y="58"/>
                  </a:lnTo>
                  <a:lnTo>
                    <a:pt x="29" y="39"/>
                  </a:lnTo>
                  <a:lnTo>
                    <a:pt x="29" y="39"/>
                  </a:lnTo>
                  <a:lnTo>
                    <a:pt x="39" y="25"/>
                  </a:lnTo>
                  <a:lnTo>
                    <a:pt x="52" y="11"/>
                  </a:lnTo>
                  <a:lnTo>
                    <a:pt x="52" y="11"/>
                  </a:lnTo>
                  <a:lnTo>
                    <a:pt x="53" y="8"/>
                  </a:lnTo>
                  <a:lnTo>
                    <a:pt x="53" y="5"/>
                  </a:lnTo>
                  <a:lnTo>
                    <a:pt x="52" y="3"/>
                  </a:lnTo>
                  <a:lnTo>
                    <a:pt x="48" y="0"/>
                  </a:lnTo>
                  <a:lnTo>
                    <a:pt x="46" y="0"/>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7" name="Freeform 90"/>
            <p:cNvSpPr/>
            <p:nvPr/>
          </p:nvSpPr>
          <p:spPr bwMode="auto">
            <a:xfrm>
              <a:off x="5730876" y="4478338"/>
              <a:ext cx="20638" cy="26988"/>
            </a:xfrm>
            <a:custGeom>
              <a:avLst/>
              <a:gdLst/>
              <a:ahLst/>
              <a:cxnLst>
                <a:cxn ang="0">
                  <a:pos x="44" y="3"/>
                </a:cxn>
                <a:cxn ang="0">
                  <a:pos x="44" y="3"/>
                </a:cxn>
                <a:cxn ang="0">
                  <a:pos x="30" y="16"/>
                </a:cxn>
                <a:cxn ang="0">
                  <a:pos x="30" y="16"/>
                </a:cxn>
                <a:cxn ang="0">
                  <a:pos x="27" y="18"/>
                </a:cxn>
                <a:cxn ang="0">
                  <a:pos x="25" y="24"/>
                </a:cxn>
                <a:cxn ang="0">
                  <a:pos x="22" y="28"/>
                </a:cxn>
                <a:cxn ang="0">
                  <a:pos x="19" y="32"/>
                </a:cxn>
                <a:cxn ang="0">
                  <a:pos x="19" y="32"/>
                </a:cxn>
                <a:cxn ang="0">
                  <a:pos x="13" y="38"/>
                </a:cxn>
                <a:cxn ang="0">
                  <a:pos x="6" y="46"/>
                </a:cxn>
                <a:cxn ang="0">
                  <a:pos x="2" y="54"/>
                </a:cxn>
                <a:cxn ang="0">
                  <a:pos x="0" y="63"/>
                </a:cxn>
                <a:cxn ang="0">
                  <a:pos x="0" y="63"/>
                </a:cxn>
                <a:cxn ang="0">
                  <a:pos x="1" y="66"/>
                </a:cxn>
                <a:cxn ang="0">
                  <a:pos x="2" y="67"/>
                </a:cxn>
                <a:cxn ang="0">
                  <a:pos x="4" y="68"/>
                </a:cxn>
                <a:cxn ang="0">
                  <a:pos x="5" y="69"/>
                </a:cxn>
                <a:cxn ang="0">
                  <a:pos x="10" y="67"/>
                </a:cxn>
                <a:cxn ang="0">
                  <a:pos x="11" y="66"/>
                </a:cxn>
                <a:cxn ang="0">
                  <a:pos x="11" y="63"/>
                </a:cxn>
                <a:cxn ang="0">
                  <a:pos x="11" y="63"/>
                </a:cxn>
                <a:cxn ang="0">
                  <a:pos x="13" y="59"/>
                </a:cxn>
                <a:cxn ang="0">
                  <a:pos x="14" y="55"/>
                </a:cxn>
                <a:cxn ang="0">
                  <a:pos x="19" y="49"/>
                </a:cxn>
                <a:cxn ang="0">
                  <a:pos x="25" y="42"/>
                </a:cxn>
                <a:cxn ang="0">
                  <a:pos x="30" y="35"/>
                </a:cxn>
                <a:cxn ang="0">
                  <a:pos x="30" y="35"/>
                </a:cxn>
                <a:cxn ang="0">
                  <a:pos x="35" y="29"/>
                </a:cxn>
                <a:cxn ang="0">
                  <a:pos x="40" y="22"/>
                </a:cxn>
                <a:cxn ang="0">
                  <a:pos x="52" y="11"/>
                </a:cxn>
                <a:cxn ang="0">
                  <a:pos x="52" y="11"/>
                </a:cxn>
                <a:cxn ang="0">
                  <a:pos x="53" y="8"/>
                </a:cxn>
                <a:cxn ang="0">
                  <a:pos x="53" y="7"/>
                </a:cxn>
                <a:cxn ang="0">
                  <a:pos x="52" y="3"/>
                </a:cxn>
                <a:cxn ang="0">
                  <a:pos x="48" y="0"/>
                </a:cxn>
                <a:cxn ang="0">
                  <a:pos x="45" y="1"/>
                </a:cxn>
                <a:cxn ang="0">
                  <a:pos x="44" y="3"/>
                </a:cxn>
                <a:cxn ang="0">
                  <a:pos x="44" y="3"/>
                </a:cxn>
              </a:cxnLst>
              <a:rect l="0" t="0" r="r" b="b"/>
              <a:pathLst>
                <a:path w="53" h="69">
                  <a:moveTo>
                    <a:pt x="44" y="3"/>
                  </a:moveTo>
                  <a:lnTo>
                    <a:pt x="44" y="3"/>
                  </a:lnTo>
                  <a:lnTo>
                    <a:pt x="30" y="16"/>
                  </a:lnTo>
                  <a:lnTo>
                    <a:pt x="30" y="16"/>
                  </a:lnTo>
                  <a:lnTo>
                    <a:pt x="27" y="18"/>
                  </a:lnTo>
                  <a:lnTo>
                    <a:pt x="25" y="24"/>
                  </a:lnTo>
                  <a:lnTo>
                    <a:pt x="22" y="28"/>
                  </a:lnTo>
                  <a:lnTo>
                    <a:pt x="19" y="32"/>
                  </a:lnTo>
                  <a:lnTo>
                    <a:pt x="19" y="32"/>
                  </a:lnTo>
                  <a:lnTo>
                    <a:pt x="13" y="38"/>
                  </a:lnTo>
                  <a:lnTo>
                    <a:pt x="6" y="46"/>
                  </a:lnTo>
                  <a:lnTo>
                    <a:pt x="2" y="54"/>
                  </a:lnTo>
                  <a:lnTo>
                    <a:pt x="0" y="63"/>
                  </a:lnTo>
                  <a:lnTo>
                    <a:pt x="0" y="63"/>
                  </a:lnTo>
                  <a:lnTo>
                    <a:pt x="1" y="66"/>
                  </a:lnTo>
                  <a:lnTo>
                    <a:pt x="2" y="67"/>
                  </a:lnTo>
                  <a:lnTo>
                    <a:pt x="4" y="68"/>
                  </a:lnTo>
                  <a:lnTo>
                    <a:pt x="5" y="69"/>
                  </a:lnTo>
                  <a:lnTo>
                    <a:pt x="10" y="67"/>
                  </a:lnTo>
                  <a:lnTo>
                    <a:pt x="11" y="66"/>
                  </a:lnTo>
                  <a:lnTo>
                    <a:pt x="11" y="63"/>
                  </a:lnTo>
                  <a:lnTo>
                    <a:pt x="11" y="63"/>
                  </a:lnTo>
                  <a:lnTo>
                    <a:pt x="13" y="59"/>
                  </a:lnTo>
                  <a:lnTo>
                    <a:pt x="14" y="55"/>
                  </a:lnTo>
                  <a:lnTo>
                    <a:pt x="19" y="49"/>
                  </a:lnTo>
                  <a:lnTo>
                    <a:pt x="25" y="42"/>
                  </a:lnTo>
                  <a:lnTo>
                    <a:pt x="30" y="35"/>
                  </a:lnTo>
                  <a:lnTo>
                    <a:pt x="30" y="35"/>
                  </a:lnTo>
                  <a:lnTo>
                    <a:pt x="35" y="29"/>
                  </a:lnTo>
                  <a:lnTo>
                    <a:pt x="40" y="22"/>
                  </a:lnTo>
                  <a:lnTo>
                    <a:pt x="52" y="11"/>
                  </a:lnTo>
                  <a:lnTo>
                    <a:pt x="52" y="11"/>
                  </a:lnTo>
                  <a:lnTo>
                    <a:pt x="53" y="8"/>
                  </a:lnTo>
                  <a:lnTo>
                    <a:pt x="53" y="7"/>
                  </a:lnTo>
                  <a:lnTo>
                    <a:pt x="52" y="3"/>
                  </a:lnTo>
                  <a:lnTo>
                    <a:pt x="48"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8" name="Freeform 91"/>
            <p:cNvSpPr/>
            <p:nvPr/>
          </p:nvSpPr>
          <p:spPr bwMode="auto">
            <a:xfrm>
              <a:off x="5772151" y="4479925"/>
              <a:ext cx="14288" cy="22225"/>
            </a:xfrm>
            <a:custGeom>
              <a:avLst/>
              <a:gdLst/>
              <a:ahLst/>
              <a:cxnLst>
                <a:cxn ang="0">
                  <a:pos x="27" y="3"/>
                </a:cxn>
                <a:cxn ang="0">
                  <a:pos x="27" y="3"/>
                </a:cxn>
                <a:cxn ang="0">
                  <a:pos x="21" y="13"/>
                </a:cxn>
                <a:cxn ang="0">
                  <a:pos x="13" y="24"/>
                </a:cxn>
                <a:cxn ang="0">
                  <a:pos x="13" y="24"/>
                </a:cxn>
                <a:cxn ang="0">
                  <a:pos x="7" y="35"/>
                </a:cxn>
                <a:cxn ang="0">
                  <a:pos x="1" y="48"/>
                </a:cxn>
                <a:cxn ang="0">
                  <a:pos x="1" y="48"/>
                </a:cxn>
                <a:cxn ang="0">
                  <a:pos x="0" y="51"/>
                </a:cxn>
                <a:cxn ang="0">
                  <a:pos x="0" y="54"/>
                </a:cxn>
                <a:cxn ang="0">
                  <a:pos x="4" y="56"/>
                </a:cxn>
                <a:cxn ang="0">
                  <a:pos x="8" y="58"/>
                </a:cxn>
                <a:cxn ang="0">
                  <a:pos x="9" y="56"/>
                </a:cxn>
                <a:cxn ang="0">
                  <a:pos x="10" y="55"/>
                </a:cxn>
                <a:cxn ang="0">
                  <a:pos x="10" y="55"/>
                </a:cxn>
                <a:cxn ang="0">
                  <a:pos x="24" y="29"/>
                </a:cxn>
                <a:cxn ang="0">
                  <a:pos x="24" y="29"/>
                </a:cxn>
                <a:cxn ang="0">
                  <a:pos x="30" y="20"/>
                </a:cxn>
                <a:cxn ang="0">
                  <a:pos x="38" y="9"/>
                </a:cxn>
                <a:cxn ang="0">
                  <a:pos x="38" y="9"/>
                </a:cxn>
                <a:cxn ang="0">
                  <a:pos x="38" y="7"/>
                </a:cxn>
                <a:cxn ang="0">
                  <a:pos x="38" y="4"/>
                </a:cxn>
                <a:cxn ang="0">
                  <a:pos x="35" y="1"/>
                </a:cxn>
                <a:cxn ang="0">
                  <a:pos x="31" y="0"/>
                </a:cxn>
                <a:cxn ang="0">
                  <a:pos x="29" y="1"/>
                </a:cxn>
                <a:cxn ang="0">
                  <a:pos x="27" y="3"/>
                </a:cxn>
                <a:cxn ang="0">
                  <a:pos x="27" y="3"/>
                </a:cxn>
              </a:cxnLst>
              <a:rect l="0" t="0" r="r" b="b"/>
              <a:pathLst>
                <a:path w="38" h="58">
                  <a:moveTo>
                    <a:pt x="27" y="3"/>
                  </a:moveTo>
                  <a:lnTo>
                    <a:pt x="27" y="3"/>
                  </a:lnTo>
                  <a:lnTo>
                    <a:pt x="21" y="13"/>
                  </a:lnTo>
                  <a:lnTo>
                    <a:pt x="13" y="24"/>
                  </a:lnTo>
                  <a:lnTo>
                    <a:pt x="13" y="24"/>
                  </a:lnTo>
                  <a:lnTo>
                    <a:pt x="7" y="35"/>
                  </a:lnTo>
                  <a:lnTo>
                    <a:pt x="1" y="48"/>
                  </a:lnTo>
                  <a:lnTo>
                    <a:pt x="1" y="48"/>
                  </a:lnTo>
                  <a:lnTo>
                    <a:pt x="0" y="51"/>
                  </a:lnTo>
                  <a:lnTo>
                    <a:pt x="0" y="54"/>
                  </a:lnTo>
                  <a:lnTo>
                    <a:pt x="4" y="56"/>
                  </a:lnTo>
                  <a:lnTo>
                    <a:pt x="8" y="58"/>
                  </a:lnTo>
                  <a:lnTo>
                    <a:pt x="9" y="56"/>
                  </a:lnTo>
                  <a:lnTo>
                    <a:pt x="10" y="55"/>
                  </a:lnTo>
                  <a:lnTo>
                    <a:pt x="10" y="55"/>
                  </a:lnTo>
                  <a:lnTo>
                    <a:pt x="24" y="29"/>
                  </a:lnTo>
                  <a:lnTo>
                    <a:pt x="24" y="29"/>
                  </a:lnTo>
                  <a:lnTo>
                    <a:pt x="30" y="20"/>
                  </a:lnTo>
                  <a:lnTo>
                    <a:pt x="38" y="9"/>
                  </a:lnTo>
                  <a:lnTo>
                    <a:pt x="38" y="9"/>
                  </a:lnTo>
                  <a:lnTo>
                    <a:pt x="38" y="7"/>
                  </a:lnTo>
                  <a:lnTo>
                    <a:pt x="38" y="4"/>
                  </a:lnTo>
                  <a:lnTo>
                    <a:pt x="35" y="1"/>
                  </a:lnTo>
                  <a:lnTo>
                    <a:pt x="31" y="0"/>
                  </a:lnTo>
                  <a:lnTo>
                    <a:pt x="29"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9" name="Freeform 92"/>
            <p:cNvSpPr/>
            <p:nvPr/>
          </p:nvSpPr>
          <p:spPr bwMode="auto">
            <a:xfrm>
              <a:off x="5794376" y="4476750"/>
              <a:ext cx="15875" cy="25400"/>
            </a:xfrm>
            <a:custGeom>
              <a:avLst/>
              <a:gdLst/>
              <a:ahLst/>
              <a:cxnLst>
                <a:cxn ang="0">
                  <a:pos x="26" y="5"/>
                </a:cxn>
                <a:cxn ang="0">
                  <a:pos x="26" y="5"/>
                </a:cxn>
                <a:cxn ang="0">
                  <a:pos x="24" y="11"/>
                </a:cxn>
                <a:cxn ang="0">
                  <a:pos x="23" y="17"/>
                </a:cxn>
                <a:cxn ang="0">
                  <a:pos x="17" y="28"/>
                </a:cxn>
                <a:cxn ang="0">
                  <a:pos x="17" y="28"/>
                </a:cxn>
                <a:cxn ang="0">
                  <a:pos x="9" y="41"/>
                </a:cxn>
                <a:cxn ang="0">
                  <a:pos x="6" y="48"/>
                </a:cxn>
                <a:cxn ang="0">
                  <a:pos x="1" y="53"/>
                </a:cxn>
                <a:cxn ang="0">
                  <a:pos x="1" y="53"/>
                </a:cxn>
                <a:cxn ang="0">
                  <a:pos x="0" y="56"/>
                </a:cxn>
                <a:cxn ang="0">
                  <a:pos x="0" y="58"/>
                </a:cxn>
                <a:cxn ang="0">
                  <a:pos x="1" y="62"/>
                </a:cxn>
                <a:cxn ang="0">
                  <a:pos x="5" y="64"/>
                </a:cxn>
                <a:cxn ang="0">
                  <a:pos x="7" y="64"/>
                </a:cxn>
                <a:cxn ang="0">
                  <a:pos x="9" y="62"/>
                </a:cxn>
                <a:cxn ang="0">
                  <a:pos x="9" y="62"/>
                </a:cxn>
                <a:cxn ang="0">
                  <a:pos x="14" y="54"/>
                </a:cxn>
                <a:cxn ang="0">
                  <a:pos x="19" y="45"/>
                </a:cxn>
                <a:cxn ang="0">
                  <a:pos x="24" y="37"/>
                </a:cxn>
                <a:cxn ang="0">
                  <a:pos x="30" y="30"/>
                </a:cxn>
                <a:cxn ang="0">
                  <a:pos x="30" y="30"/>
                </a:cxn>
                <a:cxn ang="0">
                  <a:pos x="32" y="24"/>
                </a:cxn>
                <a:cxn ang="0">
                  <a:pos x="35" y="18"/>
                </a:cxn>
                <a:cxn ang="0">
                  <a:pos x="36" y="11"/>
                </a:cxn>
                <a:cxn ang="0">
                  <a:pos x="37" y="5"/>
                </a:cxn>
                <a:cxn ang="0">
                  <a:pos x="37" y="5"/>
                </a:cxn>
                <a:cxn ang="0">
                  <a:pos x="37" y="2"/>
                </a:cxn>
                <a:cxn ang="0">
                  <a:pos x="36" y="1"/>
                </a:cxn>
                <a:cxn ang="0">
                  <a:pos x="32" y="0"/>
                </a:cxn>
                <a:cxn ang="0">
                  <a:pos x="28" y="1"/>
                </a:cxn>
                <a:cxn ang="0">
                  <a:pos x="27" y="2"/>
                </a:cxn>
                <a:cxn ang="0">
                  <a:pos x="26" y="5"/>
                </a:cxn>
                <a:cxn ang="0">
                  <a:pos x="26" y="5"/>
                </a:cxn>
              </a:cxnLst>
              <a:rect l="0" t="0" r="r" b="b"/>
              <a:pathLst>
                <a:path w="37" h="64">
                  <a:moveTo>
                    <a:pt x="26" y="5"/>
                  </a:moveTo>
                  <a:lnTo>
                    <a:pt x="26" y="5"/>
                  </a:lnTo>
                  <a:lnTo>
                    <a:pt x="24" y="11"/>
                  </a:lnTo>
                  <a:lnTo>
                    <a:pt x="23" y="17"/>
                  </a:lnTo>
                  <a:lnTo>
                    <a:pt x="17" y="28"/>
                  </a:lnTo>
                  <a:lnTo>
                    <a:pt x="17" y="28"/>
                  </a:lnTo>
                  <a:lnTo>
                    <a:pt x="9" y="41"/>
                  </a:lnTo>
                  <a:lnTo>
                    <a:pt x="6" y="48"/>
                  </a:lnTo>
                  <a:lnTo>
                    <a:pt x="1" y="53"/>
                  </a:lnTo>
                  <a:lnTo>
                    <a:pt x="1" y="53"/>
                  </a:lnTo>
                  <a:lnTo>
                    <a:pt x="0" y="56"/>
                  </a:lnTo>
                  <a:lnTo>
                    <a:pt x="0" y="58"/>
                  </a:lnTo>
                  <a:lnTo>
                    <a:pt x="1" y="62"/>
                  </a:lnTo>
                  <a:lnTo>
                    <a:pt x="5" y="64"/>
                  </a:lnTo>
                  <a:lnTo>
                    <a:pt x="7" y="64"/>
                  </a:lnTo>
                  <a:lnTo>
                    <a:pt x="9" y="62"/>
                  </a:lnTo>
                  <a:lnTo>
                    <a:pt x="9" y="62"/>
                  </a:lnTo>
                  <a:lnTo>
                    <a:pt x="14" y="54"/>
                  </a:lnTo>
                  <a:lnTo>
                    <a:pt x="19" y="45"/>
                  </a:lnTo>
                  <a:lnTo>
                    <a:pt x="24" y="37"/>
                  </a:lnTo>
                  <a:lnTo>
                    <a:pt x="30" y="30"/>
                  </a:lnTo>
                  <a:lnTo>
                    <a:pt x="30" y="30"/>
                  </a:lnTo>
                  <a:lnTo>
                    <a:pt x="32" y="24"/>
                  </a:lnTo>
                  <a:lnTo>
                    <a:pt x="35" y="18"/>
                  </a:lnTo>
                  <a:lnTo>
                    <a:pt x="36" y="11"/>
                  </a:lnTo>
                  <a:lnTo>
                    <a:pt x="37" y="5"/>
                  </a:lnTo>
                  <a:lnTo>
                    <a:pt x="37" y="5"/>
                  </a:lnTo>
                  <a:lnTo>
                    <a:pt x="37" y="2"/>
                  </a:lnTo>
                  <a:lnTo>
                    <a:pt x="36" y="1"/>
                  </a:lnTo>
                  <a:lnTo>
                    <a:pt x="32" y="0"/>
                  </a:lnTo>
                  <a:lnTo>
                    <a:pt x="28" y="1"/>
                  </a:lnTo>
                  <a:lnTo>
                    <a:pt x="27" y="2"/>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0" name="Freeform 93"/>
            <p:cNvSpPr/>
            <p:nvPr/>
          </p:nvSpPr>
          <p:spPr bwMode="auto">
            <a:xfrm>
              <a:off x="5835651" y="4471988"/>
              <a:ext cx="11113" cy="22225"/>
            </a:xfrm>
            <a:custGeom>
              <a:avLst/>
              <a:gdLst/>
              <a:ahLst/>
              <a:cxnLst>
                <a:cxn ang="0">
                  <a:pos x="19" y="5"/>
                </a:cxn>
                <a:cxn ang="0">
                  <a:pos x="19" y="5"/>
                </a:cxn>
                <a:cxn ang="0">
                  <a:pos x="18" y="10"/>
                </a:cxn>
                <a:cxn ang="0">
                  <a:pos x="17" y="15"/>
                </a:cxn>
                <a:cxn ang="0">
                  <a:pos x="14" y="21"/>
                </a:cxn>
                <a:cxn ang="0">
                  <a:pos x="11" y="26"/>
                </a:cxn>
                <a:cxn ang="0">
                  <a:pos x="11" y="26"/>
                </a:cxn>
                <a:cxn ang="0">
                  <a:pos x="7" y="31"/>
                </a:cxn>
                <a:cxn ang="0">
                  <a:pos x="5" y="36"/>
                </a:cxn>
                <a:cxn ang="0">
                  <a:pos x="1" y="48"/>
                </a:cxn>
                <a:cxn ang="0">
                  <a:pos x="1" y="48"/>
                </a:cxn>
                <a:cxn ang="0">
                  <a:pos x="0" y="51"/>
                </a:cxn>
                <a:cxn ang="0">
                  <a:pos x="1" y="52"/>
                </a:cxn>
                <a:cxn ang="0">
                  <a:pos x="4" y="56"/>
                </a:cxn>
                <a:cxn ang="0">
                  <a:pos x="7" y="56"/>
                </a:cxn>
                <a:cxn ang="0">
                  <a:pos x="9" y="56"/>
                </a:cxn>
                <a:cxn ang="0">
                  <a:pos x="10" y="53"/>
                </a:cxn>
                <a:cxn ang="0">
                  <a:pos x="10" y="53"/>
                </a:cxn>
                <a:cxn ang="0">
                  <a:pos x="17" y="40"/>
                </a:cxn>
                <a:cxn ang="0">
                  <a:pos x="17" y="40"/>
                </a:cxn>
                <a:cxn ang="0">
                  <a:pos x="19" y="35"/>
                </a:cxn>
                <a:cxn ang="0">
                  <a:pos x="22" y="30"/>
                </a:cxn>
                <a:cxn ang="0">
                  <a:pos x="22" y="30"/>
                </a:cxn>
                <a:cxn ang="0">
                  <a:pos x="26" y="25"/>
                </a:cxn>
                <a:cxn ang="0">
                  <a:pos x="28" y="18"/>
                </a:cxn>
                <a:cxn ang="0">
                  <a:pos x="30" y="12"/>
                </a:cxn>
                <a:cxn ang="0">
                  <a:pos x="31" y="5"/>
                </a:cxn>
                <a:cxn ang="0">
                  <a:pos x="31" y="5"/>
                </a:cxn>
                <a:cxn ang="0">
                  <a:pos x="30" y="2"/>
                </a:cxn>
                <a:cxn ang="0">
                  <a:pos x="28" y="1"/>
                </a:cxn>
                <a:cxn ang="0">
                  <a:pos x="24" y="0"/>
                </a:cxn>
                <a:cxn ang="0">
                  <a:pos x="21" y="1"/>
                </a:cxn>
                <a:cxn ang="0">
                  <a:pos x="19" y="2"/>
                </a:cxn>
                <a:cxn ang="0">
                  <a:pos x="19" y="5"/>
                </a:cxn>
                <a:cxn ang="0">
                  <a:pos x="19" y="5"/>
                </a:cxn>
              </a:cxnLst>
              <a:rect l="0" t="0" r="r" b="b"/>
              <a:pathLst>
                <a:path w="31" h="56">
                  <a:moveTo>
                    <a:pt x="19" y="5"/>
                  </a:moveTo>
                  <a:lnTo>
                    <a:pt x="19" y="5"/>
                  </a:lnTo>
                  <a:lnTo>
                    <a:pt x="18" y="10"/>
                  </a:lnTo>
                  <a:lnTo>
                    <a:pt x="17" y="15"/>
                  </a:lnTo>
                  <a:lnTo>
                    <a:pt x="14" y="21"/>
                  </a:lnTo>
                  <a:lnTo>
                    <a:pt x="11" y="26"/>
                  </a:lnTo>
                  <a:lnTo>
                    <a:pt x="11" y="26"/>
                  </a:lnTo>
                  <a:lnTo>
                    <a:pt x="7" y="31"/>
                  </a:lnTo>
                  <a:lnTo>
                    <a:pt x="5" y="36"/>
                  </a:lnTo>
                  <a:lnTo>
                    <a:pt x="1" y="48"/>
                  </a:lnTo>
                  <a:lnTo>
                    <a:pt x="1" y="48"/>
                  </a:lnTo>
                  <a:lnTo>
                    <a:pt x="0" y="51"/>
                  </a:lnTo>
                  <a:lnTo>
                    <a:pt x="1" y="52"/>
                  </a:lnTo>
                  <a:lnTo>
                    <a:pt x="4" y="56"/>
                  </a:lnTo>
                  <a:lnTo>
                    <a:pt x="7" y="56"/>
                  </a:lnTo>
                  <a:lnTo>
                    <a:pt x="9" y="56"/>
                  </a:lnTo>
                  <a:lnTo>
                    <a:pt x="10" y="53"/>
                  </a:lnTo>
                  <a:lnTo>
                    <a:pt x="10" y="53"/>
                  </a:lnTo>
                  <a:lnTo>
                    <a:pt x="17" y="40"/>
                  </a:lnTo>
                  <a:lnTo>
                    <a:pt x="17" y="40"/>
                  </a:lnTo>
                  <a:lnTo>
                    <a:pt x="19" y="35"/>
                  </a:lnTo>
                  <a:lnTo>
                    <a:pt x="22" y="30"/>
                  </a:lnTo>
                  <a:lnTo>
                    <a:pt x="22" y="30"/>
                  </a:lnTo>
                  <a:lnTo>
                    <a:pt x="26" y="25"/>
                  </a:lnTo>
                  <a:lnTo>
                    <a:pt x="28" y="18"/>
                  </a:lnTo>
                  <a:lnTo>
                    <a:pt x="30" y="12"/>
                  </a:lnTo>
                  <a:lnTo>
                    <a:pt x="31" y="5"/>
                  </a:lnTo>
                  <a:lnTo>
                    <a:pt x="31" y="5"/>
                  </a:lnTo>
                  <a:lnTo>
                    <a:pt x="30" y="2"/>
                  </a:lnTo>
                  <a:lnTo>
                    <a:pt x="28" y="1"/>
                  </a:lnTo>
                  <a:lnTo>
                    <a:pt x="24" y="0"/>
                  </a:lnTo>
                  <a:lnTo>
                    <a:pt x="21" y="1"/>
                  </a:lnTo>
                  <a:lnTo>
                    <a:pt x="19" y="2"/>
                  </a:lnTo>
                  <a:lnTo>
                    <a:pt x="19" y="5"/>
                  </a:lnTo>
                  <a:lnTo>
                    <a:pt x="1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1" name="Freeform 94"/>
            <p:cNvSpPr/>
            <p:nvPr/>
          </p:nvSpPr>
          <p:spPr bwMode="auto">
            <a:xfrm>
              <a:off x="5861051" y="4467225"/>
              <a:ext cx="14288" cy="22225"/>
            </a:xfrm>
            <a:custGeom>
              <a:avLst/>
              <a:gdLst/>
              <a:ahLst/>
              <a:cxnLst>
                <a:cxn ang="0">
                  <a:pos x="26" y="4"/>
                </a:cxn>
                <a:cxn ang="0">
                  <a:pos x="26" y="4"/>
                </a:cxn>
                <a:cxn ang="0">
                  <a:pos x="21" y="16"/>
                </a:cxn>
                <a:cxn ang="0">
                  <a:pos x="14" y="27"/>
                </a:cxn>
                <a:cxn ang="0">
                  <a:pos x="7" y="38"/>
                </a:cxn>
                <a:cxn ang="0">
                  <a:pos x="0" y="48"/>
                </a:cxn>
                <a:cxn ang="0">
                  <a:pos x="0" y="48"/>
                </a:cxn>
                <a:cxn ang="0">
                  <a:pos x="0" y="51"/>
                </a:cxn>
                <a:cxn ang="0">
                  <a:pos x="0" y="54"/>
                </a:cxn>
                <a:cxn ang="0">
                  <a:pos x="3" y="56"/>
                </a:cxn>
                <a:cxn ang="0">
                  <a:pos x="7" y="58"/>
                </a:cxn>
                <a:cxn ang="0">
                  <a:pos x="9" y="56"/>
                </a:cxn>
                <a:cxn ang="0">
                  <a:pos x="10" y="54"/>
                </a:cxn>
                <a:cxn ang="0">
                  <a:pos x="10" y="54"/>
                </a:cxn>
                <a:cxn ang="0">
                  <a:pos x="17" y="43"/>
                </a:cxn>
                <a:cxn ang="0">
                  <a:pos x="25" y="31"/>
                </a:cxn>
                <a:cxn ang="0">
                  <a:pos x="33" y="20"/>
                </a:cxn>
                <a:cxn ang="0">
                  <a:pos x="38" y="7"/>
                </a:cxn>
                <a:cxn ang="0">
                  <a:pos x="38" y="7"/>
                </a:cxn>
                <a:cxn ang="0">
                  <a:pos x="38" y="5"/>
                </a:cxn>
                <a:cxn ang="0">
                  <a:pos x="37" y="3"/>
                </a:cxn>
                <a:cxn ang="0">
                  <a:pos x="34" y="0"/>
                </a:cxn>
                <a:cxn ang="0">
                  <a:pos x="29" y="0"/>
                </a:cxn>
                <a:cxn ang="0">
                  <a:pos x="27" y="1"/>
                </a:cxn>
                <a:cxn ang="0">
                  <a:pos x="26" y="4"/>
                </a:cxn>
                <a:cxn ang="0">
                  <a:pos x="26" y="4"/>
                </a:cxn>
              </a:cxnLst>
              <a:rect l="0" t="0" r="r" b="b"/>
              <a:pathLst>
                <a:path w="38" h="58">
                  <a:moveTo>
                    <a:pt x="26" y="4"/>
                  </a:moveTo>
                  <a:lnTo>
                    <a:pt x="26" y="4"/>
                  </a:lnTo>
                  <a:lnTo>
                    <a:pt x="21" y="16"/>
                  </a:lnTo>
                  <a:lnTo>
                    <a:pt x="14" y="27"/>
                  </a:lnTo>
                  <a:lnTo>
                    <a:pt x="7" y="38"/>
                  </a:lnTo>
                  <a:lnTo>
                    <a:pt x="0" y="48"/>
                  </a:lnTo>
                  <a:lnTo>
                    <a:pt x="0" y="48"/>
                  </a:lnTo>
                  <a:lnTo>
                    <a:pt x="0" y="51"/>
                  </a:lnTo>
                  <a:lnTo>
                    <a:pt x="0" y="54"/>
                  </a:lnTo>
                  <a:lnTo>
                    <a:pt x="3" y="56"/>
                  </a:lnTo>
                  <a:lnTo>
                    <a:pt x="7" y="58"/>
                  </a:lnTo>
                  <a:lnTo>
                    <a:pt x="9" y="56"/>
                  </a:lnTo>
                  <a:lnTo>
                    <a:pt x="10" y="54"/>
                  </a:lnTo>
                  <a:lnTo>
                    <a:pt x="10" y="54"/>
                  </a:lnTo>
                  <a:lnTo>
                    <a:pt x="17" y="43"/>
                  </a:lnTo>
                  <a:lnTo>
                    <a:pt x="25" y="31"/>
                  </a:lnTo>
                  <a:lnTo>
                    <a:pt x="33" y="20"/>
                  </a:lnTo>
                  <a:lnTo>
                    <a:pt x="38" y="7"/>
                  </a:lnTo>
                  <a:lnTo>
                    <a:pt x="38" y="7"/>
                  </a:lnTo>
                  <a:lnTo>
                    <a:pt x="38" y="5"/>
                  </a:lnTo>
                  <a:lnTo>
                    <a:pt x="37" y="3"/>
                  </a:lnTo>
                  <a:lnTo>
                    <a:pt x="34" y="0"/>
                  </a:lnTo>
                  <a:lnTo>
                    <a:pt x="29" y="0"/>
                  </a:lnTo>
                  <a:lnTo>
                    <a:pt x="27" y="1"/>
                  </a:lnTo>
                  <a:lnTo>
                    <a:pt x="26" y="4"/>
                  </a:lnTo>
                  <a:lnTo>
                    <a:pt x="2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2" name="Freeform 95"/>
            <p:cNvSpPr/>
            <p:nvPr/>
          </p:nvSpPr>
          <p:spPr bwMode="auto">
            <a:xfrm>
              <a:off x="5889626" y="4467225"/>
              <a:ext cx="12700" cy="26988"/>
            </a:xfrm>
            <a:custGeom>
              <a:avLst/>
              <a:gdLst/>
              <a:ahLst/>
              <a:cxnLst>
                <a:cxn ang="0">
                  <a:pos x="22" y="5"/>
                </a:cxn>
                <a:cxn ang="0">
                  <a:pos x="22" y="5"/>
                </a:cxn>
                <a:cxn ang="0">
                  <a:pos x="22" y="13"/>
                </a:cxn>
                <a:cxn ang="0">
                  <a:pos x="21" y="20"/>
                </a:cxn>
                <a:cxn ang="0">
                  <a:pos x="16" y="34"/>
                </a:cxn>
                <a:cxn ang="0">
                  <a:pos x="9" y="47"/>
                </a:cxn>
                <a:cxn ang="0">
                  <a:pos x="1" y="60"/>
                </a:cxn>
                <a:cxn ang="0">
                  <a:pos x="1" y="60"/>
                </a:cxn>
                <a:cxn ang="0">
                  <a:pos x="0" y="61"/>
                </a:cxn>
                <a:cxn ang="0">
                  <a:pos x="0" y="64"/>
                </a:cxn>
                <a:cxn ang="0">
                  <a:pos x="1" y="65"/>
                </a:cxn>
                <a:cxn ang="0">
                  <a:pos x="3" y="67"/>
                </a:cxn>
                <a:cxn ang="0">
                  <a:pos x="6" y="68"/>
                </a:cxn>
                <a:cxn ang="0">
                  <a:pos x="9" y="67"/>
                </a:cxn>
                <a:cxn ang="0">
                  <a:pos x="10" y="65"/>
                </a:cxn>
                <a:cxn ang="0">
                  <a:pos x="10" y="65"/>
                </a:cxn>
                <a:cxn ang="0">
                  <a:pos x="20" y="52"/>
                </a:cxn>
                <a:cxn ang="0">
                  <a:pos x="26" y="37"/>
                </a:cxn>
                <a:cxn ang="0">
                  <a:pos x="31" y="21"/>
                </a:cxn>
                <a:cxn ang="0">
                  <a:pos x="34" y="13"/>
                </a:cxn>
                <a:cxn ang="0">
                  <a:pos x="34" y="5"/>
                </a:cxn>
                <a:cxn ang="0">
                  <a:pos x="34" y="5"/>
                </a:cxn>
                <a:cxn ang="0">
                  <a:pos x="34" y="3"/>
                </a:cxn>
                <a:cxn ang="0">
                  <a:pos x="33" y="1"/>
                </a:cxn>
                <a:cxn ang="0">
                  <a:pos x="29" y="0"/>
                </a:cxn>
                <a:cxn ang="0">
                  <a:pos x="25" y="1"/>
                </a:cxn>
                <a:cxn ang="0">
                  <a:pos x="23" y="3"/>
                </a:cxn>
                <a:cxn ang="0">
                  <a:pos x="22" y="5"/>
                </a:cxn>
                <a:cxn ang="0">
                  <a:pos x="22" y="5"/>
                </a:cxn>
              </a:cxnLst>
              <a:rect l="0" t="0" r="r" b="b"/>
              <a:pathLst>
                <a:path w="34" h="68">
                  <a:moveTo>
                    <a:pt x="22" y="5"/>
                  </a:moveTo>
                  <a:lnTo>
                    <a:pt x="22" y="5"/>
                  </a:lnTo>
                  <a:lnTo>
                    <a:pt x="22" y="13"/>
                  </a:lnTo>
                  <a:lnTo>
                    <a:pt x="21" y="20"/>
                  </a:lnTo>
                  <a:lnTo>
                    <a:pt x="16" y="34"/>
                  </a:lnTo>
                  <a:lnTo>
                    <a:pt x="9" y="47"/>
                  </a:lnTo>
                  <a:lnTo>
                    <a:pt x="1" y="60"/>
                  </a:lnTo>
                  <a:lnTo>
                    <a:pt x="1" y="60"/>
                  </a:lnTo>
                  <a:lnTo>
                    <a:pt x="0" y="61"/>
                  </a:lnTo>
                  <a:lnTo>
                    <a:pt x="0" y="64"/>
                  </a:lnTo>
                  <a:lnTo>
                    <a:pt x="1" y="65"/>
                  </a:lnTo>
                  <a:lnTo>
                    <a:pt x="3" y="67"/>
                  </a:lnTo>
                  <a:lnTo>
                    <a:pt x="6" y="68"/>
                  </a:lnTo>
                  <a:lnTo>
                    <a:pt x="9" y="67"/>
                  </a:lnTo>
                  <a:lnTo>
                    <a:pt x="10" y="65"/>
                  </a:lnTo>
                  <a:lnTo>
                    <a:pt x="10" y="65"/>
                  </a:lnTo>
                  <a:lnTo>
                    <a:pt x="20" y="52"/>
                  </a:lnTo>
                  <a:lnTo>
                    <a:pt x="26" y="37"/>
                  </a:lnTo>
                  <a:lnTo>
                    <a:pt x="31" y="21"/>
                  </a:lnTo>
                  <a:lnTo>
                    <a:pt x="34" y="13"/>
                  </a:lnTo>
                  <a:lnTo>
                    <a:pt x="34" y="5"/>
                  </a:lnTo>
                  <a:lnTo>
                    <a:pt x="34" y="5"/>
                  </a:lnTo>
                  <a:lnTo>
                    <a:pt x="34" y="3"/>
                  </a:lnTo>
                  <a:lnTo>
                    <a:pt x="33" y="1"/>
                  </a:lnTo>
                  <a:lnTo>
                    <a:pt x="29" y="0"/>
                  </a:lnTo>
                  <a:lnTo>
                    <a:pt x="25"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3" name="Freeform 96"/>
            <p:cNvSpPr/>
            <p:nvPr/>
          </p:nvSpPr>
          <p:spPr bwMode="auto">
            <a:xfrm>
              <a:off x="5832476" y="4108450"/>
              <a:ext cx="7938" cy="33338"/>
            </a:xfrm>
            <a:custGeom>
              <a:avLst/>
              <a:gdLst/>
              <a:ahLst/>
              <a:cxnLst>
                <a:cxn ang="0">
                  <a:pos x="6" y="6"/>
                </a:cxn>
                <a:cxn ang="0">
                  <a:pos x="6" y="6"/>
                </a:cxn>
                <a:cxn ang="0">
                  <a:pos x="6" y="24"/>
                </a:cxn>
                <a:cxn ang="0">
                  <a:pos x="3" y="43"/>
                </a:cxn>
                <a:cxn ang="0">
                  <a:pos x="2" y="62"/>
                </a:cxn>
                <a:cxn ang="0">
                  <a:pos x="0" y="80"/>
                </a:cxn>
                <a:cxn ang="0">
                  <a:pos x="0" y="80"/>
                </a:cxn>
                <a:cxn ang="0">
                  <a:pos x="0" y="83"/>
                </a:cxn>
                <a:cxn ang="0">
                  <a:pos x="2" y="84"/>
                </a:cxn>
                <a:cxn ang="0">
                  <a:pos x="6" y="85"/>
                </a:cxn>
                <a:cxn ang="0">
                  <a:pos x="10" y="84"/>
                </a:cxn>
                <a:cxn ang="0">
                  <a:pos x="11" y="83"/>
                </a:cxn>
                <a:cxn ang="0">
                  <a:pos x="12" y="80"/>
                </a:cxn>
                <a:cxn ang="0">
                  <a:pos x="12" y="80"/>
                </a:cxn>
                <a:cxn ang="0">
                  <a:pos x="12" y="62"/>
                </a:cxn>
                <a:cxn ang="0">
                  <a:pos x="15" y="43"/>
                </a:cxn>
                <a:cxn ang="0">
                  <a:pos x="16" y="24"/>
                </a:cxn>
                <a:cxn ang="0">
                  <a:pos x="17" y="6"/>
                </a:cxn>
                <a:cxn ang="0">
                  <a:pos x="17" y="6"/>
                </a:cxn>
                <a:cxn ang="0">
                  <a:pos x="17" y="3"/>
                </a:cxn>
                <a:cxn ang="0">
                  <a:pos x="16" y="2"/>
                </a:cxn>
                <a:cxn ang="0">
                  <a:pos x="12" y="0"/>
                </a:cxn>
                <a:cxn ang="0">
                  <a:pos x="8" y="2"/>
                </a:cxn>
                <a:cxn ang="0">
                  <a:pos x="7" y="3"/>
                </a:cxn>
                <a:cxn ang="0">
                  <a:pos x="6" y="6"/>
                </a:cxn>
                <a:cxn ang="0">
                  <a:pos x="6" y="6"/>
                </a:cxn>
              </a:cxnLst>
              <a:rect l="0" t="0" r="r" b="b"/>
              <a:pathLst>
                <a:path w="17" h="85">
                  <a:moveTo>
                    <a:pt x="6" y="6"/>
                  </a:moveTo>
                  <a:lnTo>
                    <a:pt x="6" y="6"/>
                  </a:lnTo>
                  <a:lnTo>
                    <a:pt x="6" y="24"/>
                  </a:lnTo>
                  <a:lnTo>
                    <a:pt x="3" y="43"/>
                  </a:lnTo>
                  <a:lnTo>
                    <a:pt x="2" y="62"/>
                  </a:lnTo>
                  <a:lnTo>
                    <a:pt x="0" y="80"/>
                  </a:lnTo>
                  <a:lnTo>
                    <a:pt x="0" y="80"/>
                  </a:lnTo>
                  <a:lnTo>
                    <a:pt x="0" y="83"/>
                  </a:lnTo>
                  <a:lnTo>
                    <a:pt x="2" y="84"/>
                  </a:lnTo>
                  <a:lnTo>
                    <a:pt x="6" y="85"/>
                  </a:lnTo>
                  <a:lnTo>
                    <a:pt x="10" y="84"/>
                  </a:lnTo>
                  <a:lnTo>
                    <a:pt x="11" y="83"/>
                  </a:lnTo>
                  <a:lnTo>
                    <a:pt x="12" y="80"/>
                  </a:lnTo>
                  <a:lnTo>
                    <a:pt x="12" y="80"/>
                  </a:lnTo>
                  <a:lnTo>
                    <a:pt x="12" y="62"/>
                  </a:lnTo>
                  <a:lnTo>
                    <a:pt x="15" y="43"/>
                  </a:lnTo>
                  <a:lnTo>
                    <a:pt x="16" y="24"/>
                  </a:lnTo>
                  <a:lnTo>
                    <a:pt x="17" y="6"/>
                  </a:lnTo>
                  <a:lnTo>
                    <a:pt x="17" y="6"/>
                  </a:lnTo>
                  <a:lnTo>
                    <a:pt x="17" y="3"/>
                  </a:lnTo>
                  <a:lnTo>
                    <a:pt x="16" y="2"/>
                  </a:lnTo>
                  <a:lnTo>
                    <a:pt x="12" y="0"/>
                  </a:lnTo>
                  <a:lnTo>
                    <a:pt x="8" y="2"/>
                  </a:lnTo>
                  <a:lnTo>
                    <a:pt x="7" y="3"/>
                  </a:lnTo>
                  <a:lnTo>
                    <a:pt x="6" y="6"/>
                  </a:lnTo>
                  <a:lnTo>
                    <a:pt x="6"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4" name="Freeform 97"/>
            <p:cNvSpPr/>
            <p:nvPr/>
          </p:nvSpPr>
          <p:spPr bwMode="auto">
            <a:xfrm>
              <a:off x="5878513" y="4127500"/>
              <a:ext cx="4763" cy="33338"/>
            </a:xfrm>
            <a:custGeom>
              <a:avLst/>
              <a:gdLst/>
              <a:ahLst/>
              <a:cxnLst>
                <a:cxn ang="0">
                  <a:pos x="0" y="5"/>
                </a:cxn>
                <a:cxn ang="0">
                  <a:pos x="0" y="80"/>
                </a:cxn>
                <a:cxn ang="0">
                  <a:pos x="0" y="80"/>
                </a:cxn>
                <a:cxn ang="0">
                  <a:pos x="1" y="82"/>
                </a:cxn>
                <a:cxn ang="0">
                  <a:pos x="3" y="84"/>
                </a:cxn>
                <a:cxn ang="0">
                  <a:pos x="7" y="85"/>
                </a:cxn>
                <a:cxn ang="0">
                  <a:pos x="11" y="84"/>
                </a:cxn>
                <a:cxn ang="0">
                  <a:pos x="12" y="82"/>
                </a:cxn>
                <a:cxn ang="0">
                  <a:pos x="12" y="80"/>
                </a:cxn>
                <a:cxn ang="0">
                  <a:pos x="12" y="5"/>
                </a:cxn>
                <a:cxn ang="0">
                  <a:pos x="12" y="5"/>
                </a:cxn>
                <a:cxn ang="0">
                  <a:pos x="12" y="3"/>
                </a:cxn>
                <a:cxn ang="0">
                  <a:pos x="11" y="1"/>
                </a:cxn>
                <a:cxn ang="0">
                  <a:pos x="7" y="0"/>
                </a:cxn>
                <a:cxn ang="0">
                  <a:pos x="3" y="1"/>
                </a:cxn>
                <a:cxn ang="0">
                  <a:pos x="1" y="3"/>
                </a:cxn>
                <a:cxn ang="0">
                  <a:pos x="0" y="5"/>
                </a:cxn>
                <a:cxn ang="0">
                  <a:pos x="0" y="5"/>
                </a:cxn>
              </a:cxnLst>
              <a:rect l="0" t="0" r="r" b="b"/>
              <a:pathLst>
                <a:path w="12" h="85">
                  <a:moveTo>
                    <a:pt x="0" y="5"/>
                  </a:moveTo>
                  <a:lnTo>
                    <a:pt x="0" y="80"/>
                  </a:lnTo>
                  <a:lnTo>
                    <a:pt x="0" y="80"/>
                  </a:lnTo>
                  <a:lnTo>
                    <a:pt x="1" y="82"/>
                  </a:lnTo>
                  <a:lnTo>
                    <a:pt x="3" y="84"/>
                  </a:lnTo>
                  <a:lnTo>
                    <a:pt x="7" y="85"/>
                  </a:lnTo>
                  <a:lnTo>
                    <a:pt x="11" y="84"/>
                  </a:lnTo>
                  <a:lnTo>
                    <a:pt x="12" y="82"/>
                  </a:lnTo>
                  <a:lnTo>
                    <a:pt x="12" y="80"/>
                  </a:lnTo>
                  <a:lnTo>
                    <a:pt x="12" y="5"/>
                  </a:lnTo>
                  <a:lnTo>
                    <a:pt x="12" y="5"/>
                  </a:lnTo>
                  <a:lnTo>
                    <a:pt x="12" y="3"/>
                  </a:lnTo>
                  <a:lnTo>
                    <a:pt x="11" y="1"/>
                  </a:lnTo>
                  <a:lnTo>
                    <a:pt x="7" y="0"/>
                  </a:lnTo>
                  <a:lnTo>
                    <a:pt x="3"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5" name="Freeform 98"/>
            <p:cNvSpPr/>
            <p:nvPr/>
          </p:nvSpPr>
          <p:spPr bwMode="auto">
            <a:xfrm>
              <a:off x="5921376" y="4151313"/>
              <a:ext cx="4763" cy="31750"/>
            </a:xfrm>
            <a:custGeom>
              <a:avLst/>
              <a:gdLst/>
              <a:ahLst/>
              <a:cxnLst>
                <a:cxn ang="0">
                  <a:pos x="0" y="5"/>
                </a:cxn>
                <a:cxn ang="0">
                  <a:pos x="0" y="74"/>
                </a:cxn>
                <a:cxn ang="0">
                  <a:pos x="0" y="74"/>
                </a:cxn>
                <a:cxn ang="0">
                  <a:pos x="0" y="76"/>
                </a:cxn>
                <a:cxn ang="0">
                  <a:pos x="1" y="78"/>
                </a:cxn>
                <a:cxn ang="0">
                  <a:pos x="5" y="80"/>
                </a:cxn>
                <a:cxn ang="0">
                  <a:pos x="9" y="78"/>
                </a:cxn>
                <a:cxn ang="0">
                  <a:pos x="10" y="76"/>
                </a:cxn>
                <a:cxn ang="0">
                  <a:pos x="11" y="74"/>
                </a:cxn>
                <a:cxn ang="0">
                  <a:pos x="11" y="5"/>
                </a:cxn>
                <a:cxn ang="0">
                  <a:pos x="11" y="5"/>
                </a:cxn>
                <a:cxn ang="0">
                  <a:pos x="10" y="2"/>
                </a:cxn>
                <a:cxn ang="0">
                  <a:pos x="9" y="1"/>
                </a:cxn>
                <a:cxn ang="0">
                  <a:pos x="5" y="0"/>
                </a:cxn>
                <a:cxn ang="0">
                  <a:pos x="1" y="1"/>
                </a:cxn>
                <a:cxn ang="0">
                  <a:pos x="0" y="2"/>
                </a:cxn>
                <a:cxn ang="0">
                  <a:pos x="0" y="5"/>
                </a:cxn>
                <a:cxn ang="0">
                  <a:pos x="0" y="5"/>
                </a:cxn>
              </a:cxnLst>
              <a:rect l="0" t="0" r="r" b="b"/>
              <a:pathLst>
                <a:path w="11" h="80">
                  <a:moveTo>
                    <a:pt x="0" y="5"/>
                  </a:moveTo>
                  <a:lnTo>
                    <a:pt x="0" y="74"/>
                  </a:lnTo>
                  <a:lnTo>
                    <a:pt x="0" y="74"/>
                  </a:lnTo>
                  <a:lnTo>
                    <a:pt x="0" y="76"/>
                  </a:lnTo>
                  <a:lnTo>
                    <a:pt x="1" y="78"/>
                  </a:lnTo>
                  <a:lnTo>
                    <a:pt x="5" y="80"/>
                  </a:lnTo>
                  <a:lnTo>
                    <a:pt x="9" y="78"/>
                  </a:lnTo>
                  <a:lnTo>
                    <a:pt x="10" y="76"/>
                  </a:lnTo>
                  <a:lnTo>
                    <a:pt x="11" y="74"/>
                  </a:lnTo>
                  <a:lnTo>
                    <a:pt x="11" y="5"/>
                  </a:lnTo>
                  <a:lnTo>
                    <a:pt x="11" y="5"/>
                  </a:lnTo>
                  <a:lnTo>
                    <a:pt x="10" y="2"/>
                  </a:lnTo>
                  <a:lnTo>
                    <a:pt x="9" y="1"/>
                  </a:lnTo>
                  <a:lnTo>
                    <a:pt x="5"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6" name="Freeform 99"/>
            <p:cNvSpPr/>
            <p:nvPr/>
          </p:nvSpPr>
          <p:spPr bwMode="auto">
            <a:xfrm>
              <a:off x="5343526" y="4129088"/>
              <a:ext cx="7938" cy="25400"/>
            </a:xfrm>
            <a:custGeom>
              <a:avLst/>
              <a:gdLst/>
              <a:ahLst/>
              <a:cxnLst>
                <a:cxn ang="0">
                  <a:pos x="10" y="3"/>
                </a:cxn>
                <a:cxn ang="0">
                  <a:pos x="10" y="3"/>
                </a:cxn>
                <a:cxn ang="0">
                  <a:pos x="9" y="2"/>
                </a:cxn>
                <a:cxn ang="0">
                  <a:pos x="6" y="0"/>
                </a:cxn>
                <a:cxn ang="0">
                  <a:pos x="2" y="2"/>
                </a:cxn>
                <a:cxn ang="0">
                  <a:pos x="0" y="4"/>
                </a:cxn>
                <a:cxn ang="0">
                  <a:pos x="0" y="7"/>
                </a:cxn>
                <a:cxn ang="0">
                  <a:pos x="1" y="9"/>
                </a:cxn>
                <a:cxn ang="0">
                  <a:pos x="1" y="9"/>
                </a:cxn>
                <a:cxn ang="0">
                  <a:pos x="4" y="15"/>
                </a:cxn>
                <a:cxn ang="0">
                  <a:pos x="5" y="21"/>
                </a:cxn>
                <a:cxn ang="0">
                  <a:pos x="6" y="33"/>
                </a:cxn>
                <a:cxn ang="0">
                  <a:pos x="5" y="58"/>
                </a:cxn>
                <a:cxn ang="0">
                  <a:pos x="5" y="58"/>
                </a:cxn>
                <a:cxn ang="0">
                  <a:pos x="6" y="60"/>
                </a:cxn>
                <a:cxn ang="0">
                  <a:pos x="8" y="62"/>
                </a:cxn>
                <a:cxn ang="0">
                  <a:pos x="12" y="63"/>
                </a:cxn>
                <a:cxn ang="0">
                  <a:pos x="16" y="62"/>
                </a:cxn>
                <a:cxn ang="0">
                  <a:pos x="17" y="60"/>
                </a:cxn>
                <a:cxn ang="0">
                  <a:pos x="17" y="58"/>
                </a:cxn>
                <a:cxn ang="0">
                  <a:pos x="17" y="58"/>
                </a:cxn>
                <a:cxn ang="0">
                  <a:pos x="18" y="43"/>
                </a:cxn>
                <a:cxn ang="0">
                  <a:pos x="18" y="30"/>
                </a:cxn>
                <a:cxn ang="0">
                  <a:pos x="16" y="16"/>
                </a:cxn>
                <a:cxn ang="0">
                  <a:pos x="14" y="9"/>
                </a:cxn>
                <a:cxn ang="0">
                  <a:pos x="10" y="3"/>
                </a:cxn>
                <a:cxn ang="0">
                  <a:pos x="10" y="3"/>
                </a:cxn>
              </a:cxnLst>
              <a:rect l="0" t="0" r="r" b="b"/>
              <a:pathLst>
                <a:path w="18" h="63">
                  <a:moveTo>
                    <a:pt x="10" y="3"/>
                  </a:moveTo>
                  <a:lnTo>
                    <a:pt x="10" y="3"/>
                  </a:lnTo>
                  <a:lnTo>
                    <a:pt x="9" y="2"/>
                  </a:lnTo>
                  <a:lnTo>
                    <a:pt x="6" y="0"/>
                  </a:lnTo>
                  <a:lnTo>
                    <a:pt x="2" y="2"/>
                  </a:lnTo>
                  <a:lnTo>
                    <a:pt x="0" y="4"/>
                  </a:lnTo>
                  <a:lnTo>
                    <a:pt x="0" y="7"/>
                  </a:lnTo>
                  <a:lnTo>
                    <a:pt x="1" y="9"/>
                  </a:lnTo>
                  <a:lnTo>
                    <a:pt x="1" y="9"/>
                  </a:lnTo>
                  <a:lnTo>
                    <a:pt x="4" y="15"/>
                  </a:lnTo>
                  <a:lnTo>
                    <a:pt x="5" y="21"/>
                  </a:lnTo>
                  <a:lnTo>
                    <a:pt x="6" y="33"/>
                  </a:lnTo>
                  <a:lnTo>
                    <a:pt x="5" y="58"/>
                  </a:lnTo>
                  <a:lnTo>
                    <a:pt x="5" y="58"/>
                  </a:lnTo>
                  <a:lnTo>
                    <a:pt x="6" y="60"/>
                  </a:lnTo>
                  <a:lnTo>
                    <a:pt x="8" y="62"/>
                  </a:lnTo>
                  <a:lnTo>
                    <a:pt x="12" y="63"/>
                  </a:lnTo>
                  <a:lnTo>
                    <a:pt x="16" y="62"/>
                  </a:lnTo>
                  <a:lnTo>
                    <a:pt x="17" y="60"/>
                  </a:lnTo>
                  <a:lnTo>
                    <a:pt x="17" y="58"/>
                  </a:lnTo>
                  <a:lnTo>
                    <a:pt x="17" y="58"/>
                  </a:lnTo>
                  <a:lnTo>
                    <a:pt x="18" y="43"/>
                  </a:lnTo>
                  <a:lnTo>
                    <a:pt x="18" y="30"/>
                  </a:lnTo>
                  <a:lnTo>
                    <a:pt x="16" y="16"/>
                  </a:lnTo>
                  <a:lnTo>
                    <a:pt x="14" y="9"/>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7" name="Freeform 100"/>
            <p:cNvSpPr/>
            <p:nvPr/>
          </p:nvSpPr>
          <p:spPr bwMode="auto">
            <a:xfrm>
              <a:off x="5470526" y="4203700"/>
              <a:ext cx="4763" cy="31750"/>
            </a:xfrm>
            <a:custGeom>
              <a:avLst/>
              <a:gdLst/>
              <a:ahLst/>
              <a:cxnLst>
                <a:cxn ang="0">
                  <a:pos x="0" y="6"/>
                </a:cxn>
                <a:cxn ang="0">
                  <a:pos x="0" y="74"/>
                </a:cxn>
                <a:cxn ang="0">
                  <a:pos x="0" y="74"/>
                </a:cxn>
                <a:cxn ang="0">
                  <a:pos x="0" y="77"/>
                </a:cxn>
                <a:cxn ang="0">
                  <a:pos x="2" y="78"/>
                </a:cxn>
                <a:cxn ang="0">
                  <a:pos x="6" y="79"/>
                </a:cxn>
                <a:cxn ang="0">
                  <a:pos x="9" y="78"/>
                </a:cxn>
                <a:cxn ang="0">
                  <a:pos x="11" y="77"/>
                </a:cxn>
                <a:cxn ang="0">
                  <a:pos x="11" y="74"/>
                </a:cxn>
                <a:cxn ang="0">
                  <a:pos x="11" y="6"/>
                </a:cxn>
                <a:cxn ang="0">
                  <a:pos x="11" y="6"/>
                </a:cxn>
                <a:cxn ang="0">
                  <a:pos x="11" y="4"/>
                </a:cxn>
                <a:cxn ang="0">
                  <a:pos x="9" y="1"/>
                </a:cxn>
                <a:cxn ang="0">
                  <a:pos x="6" y="0"/>
                </a:cxn>
                <a:cxn ang="0">
                  <a:pos x="2" y="1"/>
                </a:cxn>
                <a:cxn ang="0">
                  <a:pos x="0" y="4"/>
                </a:cxn>
                <a:cxn ang="0">
                  <a:pos x="0" y="6"/>
                </a:cxn>
                <a:cxn ang="0">
                  <a:pos x="0" y="6"/>
                </a:cxn>
              </a:cxnLst>
              <a:rect l="0" t="0" r="r" b="b"/>
              <a:pathLst>
                <a:path w="11" h="79">
                  <a:moveTo>
                    <a:pt x="0" y="6"/>
                  </a:moveTo>
                  <a:lnTo>
                    <a:pt x="0" y="74"/>
                  </a:lnTo>
                  <a:lnTo>
                    <a:pt x="0" y="74"/>
                  </a:lnTo>
                  <a:lnTo>
                    <a:pt x="0" y="77"/>
                  </a:lnTo>
                  <a:lnTo>
                    <a:pt x="2" y="78"/>
                  </a:lnTo>
                  <a:lnTo>
                    <a:pt x="6" y="79"/>
                  </a:lnTo>
                  <a:lnTo>
                    <a:pt x="9" y="78"/>
                  </a:lnTo>
                  <a:lnTo>
                    <a:pt x="11" y="77"/>
                  </a:lnTo>
                  <a:lnTo>
                    <a:pt x="11" y="74"/>
                  </a:lnTo>
                  <a:lnTo>
                    <a:pt x="11" y="6"/>
                  </a:lnTo>
                  <a:lnTo>
                    <a:pt x="11" y="6"/>
                  </a:lnTo>
                  <a:lnTo>
                    <a:pt x="11" y="4"/>
                  </a:lnTo>
                  <a:lnTo>
                    <a:pt x="9" y="1"/>
                  </a:lnTo>
                  <a:lnTo>
                    <a:pt x="6" y="0"/>
                  </a:lnTo>
                  <a:lnTo>
                    <a:pt x="2" y="1"/>
                  </a:lnTo>
                  <a:lnTo>
                    <a:pt x="0" y="4"/>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8" name="Freeform 101"/>
            <p:cNvSpPr/>
            <p:nvPr/>
          </p:nvSpPr>
          <p:spPr bwMode="auto">
            <a:xfrm>
              <a:off x="5503863" y="4237038"/>
              <a:ext cx="7938" cy="46038"/>
            </a:xfrm>
            <a:custGeom>
              <a:avLst/>
              <a:gdLst/>
              <a:ahLst/>
              <a:cxnLst>
                <a:cxn ang="0">
                  <a:pos x="6" y="5"/>
                </a:cxn>
                <a:cxn ang="0">
                  <a:pos x="6" y="5"/>
                </a:cxn>
                <a:cxn ang="0">
                  <a:pos x="6" y="31"/>
                </a:cxn>
                <a:cxn ang="0">
                  <a:pos x="3" y="56"/>
                </a:cxn>
                <a:cxn ang="0">
                  <a:pos x="2" y="82"/>
                </a:cxn>
                <a:cxn ang="0">
                  <a:pos x="0" y="108"/>
                </a:cxn>
                <a:cxn ang="0">
                  <a:pos x="0" y="108"/>
                </a:cxn>
                <a:cxn ang="0">
                  <a:pos x="0" y="110"/>
                </a:cxn>
                <a:cxn ang="0">
                  <a:pos x="2" y="112"/>
                </a:cxn>
                <a:cxn ang="0">
                  <a:pos x="6" y="114"/>
                </a:cxn>
                <a:cxn ang="0">
                  <a:pos x="9" y="112"/>
                </a:cxn>
                <a:cxn ang="0">
                  <a:pos x="11" y="110"/>
                </a:cxn>
                <a:cxn ang="0">
                  <a:pos x="12" y="108"/>
                </a:cxn>
                <a:cxn ang="0">
                  <a:pos x="12" y="108"/>
                </a:cxn>
                <a:cxn ang="0">
                  <a:pos x="13" y="82"/>
                </a:cxn>
                <a:cxn ang="0">
                  <a:pos x="15" y="56"/>
                </a:cxn>
                <a:cxn ang="0">
                  <a:pos x="16" y="31"/>
                </a:cxn>
                <a:cxn ang="0">
                  <a:pos x="17" y="5"/>
                </a:cxn>
                <a:cxn ang="0">
                  <a:pos x="17" y="5"/>
                </a:cxn>
                <a:cxn ang="0">
                  <a:pos x="17" y="3"/>
                </a:cxn>
                <a:cxn ang="0">
                  <a:pos x="16" y="1"/>
                </a:cxn>
                <a:cxn ang="0">
                  <a:pos x="12" y="0"/>
                </a:cxn>
                <a:cxn ang="0">
                  <a:pos x="8" y="1"/>
                </a:cxn>
                <a:cxn ang="0">
                  <a:pos x="7" y="3"/>
                </a:cxn>
                <a:cxn ang="0">
                  <a:pos x="6" y="5"/>
                </a:cxn>
                <a:cxn ang="0">
                  <a:pos x="6" y="5"/>
                </a:cxn>
              </a:cxnLst>
              <a:rect l="0" t="0" r="r" b="b"/>
              <a:pathLst>
                <a:path w="17" h="114">
                  <a:moveTo>
                    <a:pt x="6" y="5"/>
                  </a:moveTo>
                  <a:lnTo>
                    <a:pt x="6" y="5"/>
                  </a:lnTo>
                  <a:lnTo>
                    <a:pt x="6" y="31"/>
                  </a:lnTo>
                  <a:lnTo>
                    <a:pt x="3" y="56"/>
                  </a:lnTo>
                  <a:lnTo>
                    <a:pt x="2" y="82"/>
                  </a:lnTo>
                  <a:lnTo>
                    <a:pt x="0" y="108"/>
                  </a:lnTo>
                  <a:lnTo>
                    <a:pt x="0" y="108"/>
                  </a:lnTo>
                  <a:lnTo>
                    <a:pt x="0" y="110"/>
                  </a:lnTo>
                  <a:lnTo>
                    <a:pt x="2" y="112"/>
                  </a:lnTo>
                  <a:lnTo>
                    <a:pt x="6" y="114"/>
                  </a:lnTo>
                  <a:lnTo>
                    <a:pt x="9" y="112"/>
                  </a:lnTo>
                  <a:lnTo>
                    <a:pt x="11" y="110"/>
                  </a:lnTo>
                  <a:lnTo>
                    <a:pt x="12" y="108"/>
                  </a:lnTo>
                  <a:lnTo>
                    <a:pt x="12" y="108"/>
                  </a:lnTo>
                  <a:lnTo>
                    <a:pt x="13" y="82"/>
                  </a:lnTo>
                  <a:lnTo>
                    <a:pt x="15" y="56"/>
                  </a:lnTo>
                  <a:lnTo>
                    <a:pt x="16" y="31"/>
                  </a:lnTo>
                  <a:lnTo>
                    <a:pt x="17" y="5"/>
                  </a:lnTo>
                  <a:lnTo>
                    <a:pt x="17" y="5"/>
                  </a:lnTo>
                  <a:lnTo>
                    <a:pt x="17" y="3"/>
                  </a:lnTo>
                  <a:lnTo>
                    <a:pt x="16" y="1"/>
                  </a:lnTo>
                  <a:lnTo>
                    <a:pt x="12" y="0"/>
                  </a:lnTo>
                  <a:lnTo>
                    <a:pt x="8" y="1"/>
                  </a:lnTo>
                  <a:lnTo>
                    <a:pt x="7"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9" name="Freeform 102"/>
            <p:cNvSpPr/>
            <p:nvPr/>
          </p:nvSpPr>
          <p:spPr bwMode="auto">
            <a:xfrm>
              <a:off x="5543551" y="4294188"/>
              <a:ext cx="3175" cy="36513"/>
            </a:xfrm>
            <a:custGeom>
              <a:avLst/>
              <a:gdLst/>
              <a:ahLst/>
              <a:cxnLst>
                <a:cxn ang="0">
                  <a:pos x="0" y="6"/>
                </a:cxn>
                <a:cxn ang="0">
                  <a:pos x="0" y="85"/>
                </a:cxn>
                <a:cxn ang="0">
                  <a:pos x="0" y="85"/>
                </a:cxn>
                <a:cxn ang="0">
                  <a:pos x="1" y="88"/>
                </a:cxn>
                <a:cxn ang="0">
                  <a:pos x="3" y="89"/>
                </a:cxn>
                <a:cxn ang="0">
                  <a:pos x="7" y="91"/>
                </a:cxn>
                <a:cxn ang="0">
                  <a:pos x="11" y="89"/>
                </a:cxn>
                <a:cxn ang="0">
                  <a:pos x="12" y="88"/>
                </a:cxn>
                <a:cxn ang="0">
                  <a:pos x="12" y="85"/>
                </a:cxn>
                <a:cxn ang="0">
                  <a:pos x="12" y="6"/>
                </a:cxn>
                <a:cxn ang="0">
                  <a:pos x="12" y="6"/>
                </a:cxn>
                <a:cxn ang="0">
                  <a:pos x="12" y="3"/>
                </a:cxn>
                <a:cxn ang="0">
                  <a:pos x="11" y="2"/>
                </a:cxn>
                <a:cxn ang="0">
                  <a:pos x="7" y="0"/>
                </a:cxn>
                <a:cxn ang="0">
                  <a:pos x="3" y="2"/>
                </a:cxn>
                <a:cxn ang="0">
                  <a:pos x="1" y="3"/>
                </a:cxn>
                <a:cxn ang="0">
                  <a:pos x="0" y="6"/>
                </a:cxn>
                <a:cxn ang="0">
                  <a:pos x="0" y="6"/>
                </a:cxn>
              </a:cxnLst>
              <a:rect l="0" t="0" r="r" b="b"/>
              <a:pathLst>
                <a:path w="12" h="91">
                  <a:moveTo>
                    <a:pt x="0" y="6"/>
                  </a:moveTo>
                  <a:lnTo>
                    <a:pt x="0" y="85"/>
                  </a:lnTo>
                  <a:lnTo>
                    <a:pt x="0" y="85"/>
                  </a:lnTo>
                  <a:lnTo>
                    <a:pt x="1" y="88"/>
                  </a:lnTo>
                  <a:lnTo>
                    <a:pt x="3" y="89"/>
                  </a:lnTo>
                  <a:lnTo>
                    <a:pt x="7" y="91"/>
                  </a:lnTo>
                  <a:lnTo>
                    <a:pt x="11" y="89"/>
                  </a:lnTo>
                  <a:lnTo>
                    <a:pt x="12" y="88"/>
                  </a:lnTo>
                  <a:lnTo>
                    <a:pt x="12" y="85"/>
                  </a:lnTo>
                  <a:lnTo>
                    <a:pt x="12" y="6"/>
                  </a:lnTo>
                  <a:lnTo>
                    <a:pt x="12" y="6"/>
                  </a:lnTo>
                  <a:lnTo>
                    <a:pt x="12" y="3"/>
                  </a:lnTo>
                  <a:lnTo>
                    <a:pt x="11" y="2"/>
                  </a:lnTo>
                  <a:lnTo>
                    <a:pt x="7" y="0"/>
                  </a:lnTo>
                  <a:lnTo>
                    <a:pt x="3" y="2"/>
                  </a:lnTo>
                  <a:lnTo>
                    <a:pt x="1"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0" name="Freeform 103"/>
            <p:cNvSpPr/>
            <p:nvPr/>
          </p:nvSpPr>
          <p:spPr bwMode="auto">
            <a:xfrm>
              <a:off x="5567363" y="4341813"/>
              <a:ext cx="11113" cy="30163"/>
            </a:xfrm>
            <a:custGeom>
              <a:avLst/>
              <a:gdLst/>
              <a:ahLst/>
              <a:cxnLst>
                <a:cxn ang="0">
                  <a:pos x="17" y="4"/>
                </a:cxn>
                <a:cxn ang="0">
                  <a:pos x="17" y="4"/>
                </a:cxn>
                <a:cxn ang="0">
                  <a:pos x="9" y="35"/>
                </a:cxn>
                <a:cxn ang="0">
                  <a:pos x="0" y="66"/>
                </a:cxn>
                <a:cxn ang="0">
                  <a:pos x="0" y="66"/>
                </a:cxn>
                <a:cxn ang="0">
                  <a:pos x="0" y="69"/>
                </a:cxn>
                <a:cxn ang="0">
                  <a:pos x="1" y="70"/>
                </a:cxn>
                <a:cxn ang="0">
                  <a:pos x="4" y="73"/>
                </a:cxn>
                <a:cxn ang="0">
                  <a:pos x="9" y="73"/>
                </a:cxn>
                <a:cxn ang="0">
                  <a:pos x="10" y="72"/>
                </a:cxn>
                <a:cxn ang="0">
                  <a:pos x="12" y="69"/>
                </a:cxn>
                <a:cxn ang="0">
                  <a:pos x="12" y="69"/>
                </a:cxn>
                <a:cxn ang="0">
                  <a:pos x="21" y="38"/>
                </a:cxn>
                <a:cxn ang="0">
                  <a:pos x="29" y="6"/>
                </a:cxn>
                <a:cxn ang="0">
                  <a:pos x="29" y="6"/>
                </a:cxn>
                <a:cxn ang="0">
                  <a:pos x="29" y="4"/>
                </a:cxn>
                <a:cxn ang="0">
                  <a:pos x="27" y="2"/>
                </a:cxn>
                <a:cxn ang="0">
                  <a:pos x="25" y="0"/>
                </a:cxn>
                <a:cxn ang="0">
                  <a:pos x="21" y="0"/>
                </a:cxn>
                <a:cxn ang="0">
                  <a:pos x="18" y="1"/>
                </a:cxn>
                <a:cxn ang="0">
                  <a:pos x="17" y="4"/>
                </a:cxn>
                <a:cxn ang="0">
                  <a:pos x="17" y="4"/>
                </a:cxn>
              </a:cxnLst>
              <a:rect l="0" t="0" r="r" b="b"/>
              <a:pathLst>
                <a:path w="29" h="73">
                  <a:moveTo>
                    <a:pt x="17" y="4"/>
                  </a:moveTo>
                  <a:lnTo>
                    <a:pt x="17" y="4"/>
                  </a:lnTo>
                  <a:lnTo>
                    <a:pt x="9" y="35"/>
                  </a:lnTo>
                  <a:lnTo>
                    <a:pt x="0" y="66"/>
                  </a:lnTo>
                  <a:lnTo>
                    <a:pt x="0" y="66"/>
                  </a:lnTo>
                  <a:lnTo>
                    <a:pt x="0" y="69"/>
                  </a:lnTo>
                  <a:lnTo>
                    <a:pt x="1" y="70"/>
                  </a:lnTo>
                  <a:lnTo>
                    <a:pt x="4" y="73"/>
                  </a:lnTo>
                  <a:lnTo>
                    <a:pt x="9" y="73"/>
                  </a:lnTo>
                  <a:lnTo>
                    <a:pt x="10" y="72"/>
                  </a:lnTo>
                  <a:lnTo>
                    <a:pt x="12" y="69"/>
                  </a:lnTo>
                  <a:lnTo>
                    <a:pt x="12" y="69"/>
                  </a:lnTo>
                  <a:lnTo>
                    <a:pt x="21" y="38"/>
                  </a:lnTo>
                  <a:lnTo>
                    <a:pt x="29" y="6"/>
                  </a:lnTo>
                  <a:lnTo>
                    <a:pt x="29" y="6"/>
                  </a:lnTo>
                  <a:lnTo>
                    <a:pt x="29" y="4"/>
                  </a:lnTo>
                  <a:lnTo>
                    <a:pt x="27" y="2"/>
                  </a:lnTo>
                  <a:lnTo>
                    <a:pt x="25" y="0"/>
                  </a:lnTo>
                  <a:lnTo>
                    <a:pt x="21" y="0"/>
                  </a:lnTo>
                  <a:lnTo>
                    <a:pt x="18" y="1"/>
                  </a:lnTo>
                  <a:lnTo>
                    <a:pt x="17" y="4"/>
                  </a:lnTo>
                  <a:lnTo>
                    <a:pt x="1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1" name="Freeform 104"/>
            <p:cNvSpPr/>
            <p:nvPr/>
          </p:nvSpPr>
          <p:spPr bwMode="auto">
            <a:xfrm>
              <a:off x="5443538" y="4154488"/>
              <a:ext cx="9525" cy="22225"/>
            </a:xfrm>
            <a:custGeom>
              <a:avLst/>
              <a:gdLst/>
              <a:ahLst/>
              <a:cxnLst>
                <a:cxn ang="0">
                  <a:pos x="12" y="7"/>
                </a:cxn>
                <a:cxn ang="0">
                  <a:pos x="12" y="7"/>
                </a:cxn>
                <a:cxn ang="0">
                  <a:pos x="9" y="17"/>
                </a:cxn>
                <a:cxn ang="0">
                  <a:pos x="7" y="29"/>
                </a:cxn>
                <a:cxn ang="0">
                  <a:pos x="3" y="41"/>
                </a:cxn>
                <a:cxn ang="0">
                  <a:pos x="0" y="51"/>
                </a:cxn>
                <a:cxn ang="0">
                  <a:pos x="0" y="51"/>
                </a:cxn>
                <a:cxn ang="0">
                  <a:pos x="0" y="54"/>
                </a:cxn>
                <a:cxn ang="0">
                  <a:pos x="1" y="56"/>
                </a:cxn>
                <a:cxn ang="0">
                  <a:pos x="5" y="58"/>
                </a:cxn>
                <a:cxn ang="0">
                  <a:pos x="9" y="56"/>
                </a:cxn>
                <a:cxn ang="0">
                  <a:pos x="10" y="54"/>
                </a:cxn>
                <a:cxn ang="0">
                  <a:pos x="12" y="51"/>
                </a:cxn>
                <a:cxn ang="0">
                  <a:pos x="12" y="51"/>
                </a:cxn>
                <a:cxn ang="0">
                  <a:pos x="13" y="41"/>
                </a:cxn>
                <a:cxn ang="0">
                  <a:pos x="17" y="29"/>
                </a:cxn>
                <a:cxn ang="0">
                  <a:pos x="21" y="17"/>
                </a:cxn>
                <a:cxn ang="0">
                  <a:pos x="24" y="7"/>
                </a:cxn>
                <a:cxn ang="0">
                  <a:pos x="24" y="7"/>
                </a:cxn>
                <a:cxn ang="0">
                  <a:pos x="22" y="4"/>
                </a:cxn>
                <a:cxn ang="0">
                  <a:pos x="21" y="1"/>
                </a:cxn>
                <a:cxn ang="0">
                  <a:pos x="17" y="0"/>
                </a:cxn>
                <a:cxn ang="0">
                  <a:pos x="13" y="1"/>
                </a:cxn>
                <a:cxn ang="0">
                  <a:pos x="12" y="4"/>
                </a:cxn>
                <a:cxn ang="0">
                  <a:pos x="12" y="7"/>
                </a:cxn>
                <a:cxn ang="0">
                  <a:pos x="12" y="7"/>
                </a:cxn>
              </a:cxnLst>
              <a:rect l="0" t="0" r="r" b="b"/>
              <a:pathLst>
                <a:path w="24" h="58">
                  <a:moveTo>
                    <a:pt x="12" y="7"/>
                  </a:moveTo>
                  <a:lnTo>
                    <a:pt x="12" y="7"/>
                  </a:lnTo>
                  <a:lnTo>
                    <a:pt x="9" y="17"/>
                  </a:lnTo>
                  <a:lnTo>
                    <a:pt x="7" y="29"/>
                  </a:lnTo>
                  <a:lnTo>
                    <a:pt x="3" y="41"/>
                  </a:lnTo>
                  <a:lnTo>
                    <a:pt x="0" y="51"/>
                  </a:lnTo>
                  <a:lnTo>
                    <a:pt x="0" y="51"/>
                  </a:lnTo>
                  <a:lnTo>
                    <a:pt x="0" y="54"/>
                  </a:lnTo>
                  <a:lnTo>
                    <a:pt x="1" y="56"/>
                  </a:lnTo>
                  <a:lnTo>
                    <a:pt x="5" y="58"/>
                  </a:lnTo>
                  <a:lnTo>
                    <a:pt x="9" y="56"/>
                  </a:lnTo>
                  <a:lnTo>
                    <a:pt x="10" y="54"/>
                  </a:lnTo>
                  <a:lnTo>
                    <a:pt x="12" y="51"/>
                  </a:lnTo>
                  <a:lnTo>
                    <a:pt x="12" y="51"/>
                  </a:lnTo>
                  <a:lnTo>
                    <a:pt x="13" y="41"/>
                  </a:lnTo>
                  <a:lnTo>
                    <a:pt x="17" y="29"/>
                  </a:lnTo>
                  <a:lnTo>
                    <a:pt x="21" y="17"/>
                  </a:lnTo>
                  <a:lnTo>
                    <a:pt x="24" y="7"/>
                  </a:lnTo>
                  <a:lnTo>
                    <a:pt x="24" y="7"/>
                  </a:lnTo>
                  <a:lnTo>
                    <a:pt x="22" y="4"/>
                  </a:lnTo>
                  <a:lnTo>
                    <a:pt x="21" y="1"/>
                  </a:lnTo>
                  <a:lnTo>
                    <a:pt x="17" y="0"/>
                  </a:lnTo>
                  <a:lnTo>
                    <a:pt x="13" y="1"/>
                  </a:lnTo>
                  <a:lnTo>
                    <a:pt x="12" y="4"/>
                  </a:lnTo>
                  <a:lnTo>
                    <a:pt x="12" y="7"/>
                  </a:lnTo>
                  <a:lnTo>
                    <a:pt x="12"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2" name="Freeform 105"/>
            <p:cNvSpPr/>
            <p:nvPr/>
          </p:nvSpPr>
          <p:spPr bwMode="auto">
            <a:xfrm>
              <a:off x="5399088" y="4110038"/>
              <a:ext cx="7938" cy="34925"/>
            </a:xfrm>
            <a:custGeom>
              <a:avLst/>
              <a:gdLst/>
              <a:ahLst/>
              <a:cxnLst>
                <a:cxn ang="0">
                  <a:pos x="10" y="2"/>
                </a:cxn>
                <a:cxn ang="0">
                  <a:pos x="10" y="2"/>
                </a:cxn>
                <a:cxn ang="0">
                  <a:pos x="5" y="10"/>
                </a:cxn>
                <a:cxn ang="0">
                  <a:pos x="2" y="19"/>
                </a:cxn>
                <a:cxn ang="0">
                  <a:pos x="1" y="28"/>
                </a:cxn>
                <a:cxn ang="0">
                  <a:pos x="0" y="39"/>
                </a:cxn>
                <a:cxn ang="0">
                  <a:pos x="1" y="61"/>
                </a:cxn>
                <a:cxn ang="0">
                  <a:pos x="2" y="79"/>
                </a:cxn>
                <a:cxn ang="0">
                  <a:pos x="2" y="79"/>
                </a:cxn>
                <a:cxn ang="0">
                  <a:pos x="4" y="82"/>
                </a:cxn>
                <a:cxn ang="0">
                  <a:pos x="5" y="85"/>
                </a:cxn>
                <a:cxn ang="0">
                  <a:pos x="9" y="86"/>
                </a:cxn>
                <a:cxn ang="0">
                  <a:pos x="13" y="85"/>
                </a:cxn>
                <a:cxn ang="0">
                  <a:pos x="14" y="82"/>
                </a:cxn>
                <a:cxn ang="0">
                  <a:pos x="14" y="79"/>
                </a:cxn>
                <a:cxn ang="0">
                  <a:pos x="14" y="79"/>
                </a:cxn>
                <a:cxn ang="0">
                  <a:pos x="13" y="48"/>
                </a:cxn>
                <a:cxn ang="0">
                  <a:pos x="13" y="48"/>
                </a:cxn>
                <a:cxn ang="0">
                  <a:pos x="13" y="39"/>
                </a:cxn>
                <a:cxn ang="0">
                  <a:pos x="13" y="28"/>
                </a:cxn>
                <a:cxn ang="0">
                  <a:pos x="14" y="18"/>
                </a:cxn>
                <a:cxn ang="0">
                  <a:pos x="15" y="14"/>
                </a:cxn>
                <a:cxn ang="0">
                  <a:pos x="18" y="10"/>
                </a:cxn>
                <a:cxn ang="0">
                  <a:pos x="18" y="10"/>
                </a:cxn>
                <a:cxn ang="0">
                  <a:pos x="19" y="7"/>
                </a:cxn>
                <a:cxn ang="0">
                  <a:pos x="19" y="5"/>
                </a:cxn>
                <a:cxn ang="0">
                  <a:pos x="18" y="1"/>
                </a:cxn>
                <a:cxn ang="0">
                  <a:pos x="15" y="0"/>
                </a:cxn>
                <a:cxn ang="0">
                  <a:pos x="14" y="0"/>
                </a:cxn>
                <a:cxn ang="0">
                  <a:pos x="12" y="0"/>
                </a:cxn>
                <a:cxn ang="0">
                  <a:pos x="10" y="2"/>
                </a:cxn>
                <a:cxn ang="0">
                  <a:pos x="10" y="2"/>
                </a:cxn>
              </a:cxnLst>
              <a:rect l="0" t="0" r="r" b="b"/>
              <a:pathLst>
                <a:path w="19" h="86">
                  <a:moveTo>
                    <a:pt x="10" y="2"/>
                  </a:moveTo>
                  <a:lnTo>
                    <a:pt x="10" y="2"/>
                  </a:lnTo>
                  <a:lnTo>
                    <a:pt x="5" y="10"/>
                  </a:lnTo>
                  <a:lnTo>
                    <a:pt x="2" y="19"/>
                  </a:lnTo>
                  <a:lnTo>
                    <a:pt x="1" y="28"/>
                  </a:lnTo>
                  <a:lnTo>
                    <a:pt x="0" y="39"/>
                  </a:lnTo>
                  <a:lnTo>
                    <a:pt x="1" y="61"/>
                  </a:lnTo>
                  <a:lnTo>
                    <a:pt x="2" y="79"/>
                  </a:lnTo>
                  <a:lnTo>
                    <a:pt x="2" y="79"/>
                  </a:lnTo>
                  <a:lnTo>
                    <a:pt x="4" y="82"/>
                  </a:lnTo>
                  <a:lnTo>
                    <a:pt x="5" y="85"/>
                  </a:lnTo>
                  <a:lnTo>
                    <a:pt x="9" y="86"/>
                  </a:lnTo>
                  <a:lnTo>
                    <a:pt x="13" y="85"/>
                  </a:lnTo>
                  <a:lnTo>
                    <a:pt x="14" y="82"/>
                  </a:lnTo>
                  <a:lnTo>
                    <a:pt x="14" y="79"/>
                  </a:lnTo>
                  <a:lnTo>
                    <a:pt x="14" y="79"/>
                  </a:lnTo>
                  <a:lnTo>
                    <a:pt x="13" y="48"/>
                  </a:lnTo>
                  <a:lnTo>
                    <a:pt x="13" y="48"/>
                  </a:lnTo>
                  <a:lnTo>
                    <a:pt x="13" y="39"/>
                  </a:lnTo>
                  <a:lnTo>
                    <a:pt x="13" y="28"/>
                  </a:lnTo>
                  <a:lnTo>
                    <a:pt x="14" y="18"/>
                  </a:lnTo>
                  <a:lnTo>
                    <a:pt x="15" y="14"/>
                  </a:lnTo>
                  <a:lnTo>
                    <a:pt x="18" y="10"/>
                  </a:lnTo>
                  <a:lnTo>
                    <a:pt x="18" y="10"/>
                  </a:lnTo>
                  <a:lnTo>
                    <a:pt x="19" y="7"/>
                  </a:lnTo>
                  <a:lnTo>
                    <a:pt x="19" y="5"/>
                  </a:lnTo>
                  <a:lnTo>
                    <a:pt x="18" y="1"/>
                  </a:lnTo>
                  <a:lnTo>
                    <a:pt x="15" y="0"/>
                  </a:lnTo>
                  <a:lnTo>
                    <a:pt x="14" y="0"/>
                  </a:lnTo>
                  <a:lnTo>
                    <a:pt x="12" y="0"/>
                  </a:lnTo>
                  <a:lnTo>
                    <a:pt x="10" y="2"/>
                  </a:lnTo>
                  <a:lnTo>
                    <a:pt x="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3" name="Freeform 106"/>
            <p:cNvSpPr/>
            <p:nvPr/>
          </p:nvSpPr>
          <p:spPr bwMode="auto">
            <a:xfrm>
              <a:off x="5719763" y="4287838"/>
              <a:ext cx="31750" cy="34925"/>
            </a:xfrm>
            <a:custGeom>
              <a:avLst/>
              <a:gdLst/>
              <a:ahLst/>
              <a:cxnLst>
                <a:cxn ang="0">
                  <a:pos x="71" y="0"/>
                </a:cxn>
                <a:cxn ang="0">
                  <a:pos x="71" y="0"/>
                </a:cxn>
                <a:cxn ang="0">
                  <a:pos x="60" y="8"/>
                </a:cxn>
                <a:cxn ang="0">
                  <a:pos x="50" y="17"/>
                </a:cxn>
                <a:cxn ang="0">
                  <a:pos x="39" y="27"/>
                </a:cxn>
                <a:cxn ang="0">
                  <a:pos x="32" y="37"/>
                </a:cxn>
                <a:cxn ang="0">
                  <a:pos x="15" y="59"/>
                </a:cxn>
                <a:cxn ang="0">
                  <a:pos x="0" y="83"/>
                </a:cxn>
                <a:cxn ang="0">
                  <a:pos x="0" y="83"/>
                </a:cxn>
                <a:cxn ang="0">
                  <a:pos x="0" y="85"/>
                </a:cxn>
                <a:cxn ang="0">
                  <a:pos x="0" y="87"/>
                </a:cxn>
                <a:cxn ang="0">
                  <a:pos x="3" y="91"/>
                </a:cxn>
                <a:cxn ang="0">
                  <a:pos x="7" y="91"/>
                </a:cxn>
                <a:cxn ang="0">
                  <a:pos x="9" y="91"/>
                </a:cxn>
                <a:cxn ang="0">
                  <a:pos x="11" y="88"/>
                </a:cxn>
                <a:cxn ang="0">
                  <a:pos x="11" y="88"/>
                </a:cxn>
                <a:cxn ang="0">
                  <a:pos x="24" y="67"/>
                </a:cxn>
                <a:cxn ang="0">
                  <a:pos x="39" y="46"/>
                </a:cxn>
                <a:cxn ang="0">
                  <a:pos x="47" y="36"/>
                </a:cxn>
                <a:cxn ang="0">
                  <a:pos x="56" y="27"/>
                </a:cxn>
                <a:cxn ang="0">
                  <a:pos x="67" y="19"/>
                </a:cxn>
                <a:cxn ang="0">
                  <a:pos x="77" y="11"/>
                </a:cxn>
                <a:cxn ang="0">
                  <a:pos x="77" y="11"/>
                </a:cxn>
                <a:cxn ang="0">
                  <a:pos x="79" y="10"/>
                </a:cxn>
                <a:cxn ang="0">
                  <a:pos x="80" y="7"/>
                </a:cxn>
                <a:cxn ang="0">
                  <a:pos x="79" y="3"/>
                </a:cxn>
                <a:cxn ang="0">
                  <a:pos x="76" y="0"/>
                </a:cxn>
                <a:cxn ang="0">
                  <a:pos x="73" y="0"/>
                </a:cxn>
                <a:cxn ang="0">
                  <a:pos x="71" y="0"/>
                </a:cxn>
                <a:cxn ang="0">
                  <a:pos x="71" y="0"/>
                </a:cxn>
              </a:cxnLst>
              <a:rect l="0" t="0" r="r" b="b"/>
              <a:pathLst>
                <a:path w="80" h="91">
                  <a:moveTo>
                    <a:pt x="71" y="0"/>
                  </a:moveTo>
                  <a:lnTo>
                    <a:pt x="71" y="0"/>
                  </a:lnTo>
                  <a:lnTo>
                    <a:pt x="60" y="8"/>
                  </a:lnTo>
                  <a:lnTo>
                    <a:pt x="50" y="17"/>
                  </a:lnTo>
                  <a:lnTo>
                    <a:pt x="39" y="27"/>
                  </a:lnTo>
                  <a:lnTo>
                    <a:pt x="32" y="37"/>
                  </a:lnTo>
                  <a:lnTo>
                    <a:pt x="15" y="59"/>
                  </a:lnTo>
                  <a:lnTo>
                    <a:pt x="0" y="83"/>
                  </a:lnTo>
                  <a:lnTo>
                    <a:pt x="0" y="83"/>
                  </a:lnTo>
                  <a:lnTo>
                    <a:pt x="0" y="85"/>
                  </a:lnTo>
                  <a:lnTo>
                    <a:pt x="0" y="87"/>
                  </a:lnTo>
                  <a:lnTo>
                    <a:pt x="3" y="91"/>
                  </a:lnTo>
                  <a:lnTo>
                    <a:pt x="7" y="91"/>
                  </a:lnTo>
                  <a:lnTo>
                    <a:pt x="9" y="91"/>
                  </a:lnTo>
                  <a:lnTo>
                    <a:pt x="11" y="88"/>
                  </a:lnTo>
                  <a:lnTo>
                    <a:pt x="11" y="88"/>
                  </a:lnTo>
                  <a:lnTo>
                    <a:pt x="24" y="67"/>
                  </a:lnTo>
                  <a:lnTo>
                    <a:pt x="39" y="46"/>
                  </a:lnTo>
                  <a:lnTo>
                    <a:pt x="47" y="36"/>
                  </a:lnTo>
                  <a:lnTo>
                    <a:pt x="56" y="27"/>
                  </a:lnTo>
                  <a:lnTo>
                    <a:pt x="67" y="19"/>
                  </a:lnTo>
                  <a:lnTo>
                    <a:pt x="77" y="11"/>
                  </a:lnTo>
                  <a:lnTo>
                    <a:pt x="77" y="11"/>
                  </a:lnTo>
                  <a:lnTo>
                    <a:pt x="79" y="10"/>
                  </a:lnTo>
                  <a:lnTo>
                    <a:pt x="80" y="7"/>
                  </a:lnTo>
                  <a:lnTo>
                    <a:pt x="79" y="3"/>
                  </a:lnTo>
                  <a:lnTo>
                    <a:pt x="76" y="0"/>
                  </a:lnTo>
                  <a:lnTo>
                    <a:pt x="73" y="0"/>
                  </a:lnTo>
                  <a:lnTo>
                    <a:pt x="71" y="0"/>
                  </a:lnTo>
                  <a:lnTo>
                    <a:pt x="7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4" name="Freeform 107"/>
            <p:cNvSpPr/>
            <p:nvPr/>
          </p:nvSpPr>
          <p:spPr bwMode="auto">
            <a:xfrm>
              <a:off x="5745163" y="4300538"/>
              <a:ext cx="33338" cy="36513"/>
            </a:xfrm>
            <a:custGeom>
              <a:avLst/>
              <a:gdLst/>
              <a:ahLst/>
              <a:cxnLst>
                <a:cxn ang="0">
                  <a:pos x="76" y="2"/>
                </a:cxn>
                <a:cxn ang="0">
                  <a:pos x="76" y="2"/>
                </a:cxn>
                <a:cxn ang="0">
                  <a:pos x="55" y="20"/>
                </a:cxn>
                <a:cxn ang="0">
                  <a:pos x="37" y="40"/>
                </a:cxn>
                <a:cxn ang="0">
                  <a:pos x="18" y="61"/>
                </a:cxn>
                <a:cxn ang="0">
                  <a:pos x="1" y="82"/>
                </a:cxn>
                <a:cxn ang="0">
                  <a:pos x="1" y="82"/>
                </a:cxn>
                <a:cxn ang="0">
                  <a:pos x="0" y="84"/>
                </a:cxn>
                <a:cxn ang="0">
                  <a:pos x="0" y="87"/>
                </a:cxn>
                <a:cxn ang="0">
                  <a:pos x="1" y="91"/>
                </a:cxn>
                <a:cxn ang="0">
                  <a:pos x="4" y="92"/>
                </a:cxn>
                <a:cxn ang="0">
                  <a:pos x="5" y="92"/>
                </a:cxn>
                <a:cxn ang="0">
                  <a:pos x="8" y="92"/>
                </a:cxn>
                <a:cxn ang="0">
                  <a:pos x="9" y="89"/>
                </a:cxn>
                <a:cxn ang="0">
                  <a:pos x="9" y="89"/>
                </a:cxn>
                <a:cxn ang="0">
                  <a:pos x="26" y="68"/>
                </a:cxn>
                <a:cxn ang="0">
                  <a:pos x="44" y="48"/>
                </a:cxn>
                <a:cxn ang="0">
                  <a:pos x="63" y="28"/>
                </a:cxn>
                <a:cxn ang="0">
                  <a:pos x="84" y="10"/>
                </a:cxn>
                <a:cxn ang="0">
                  <a:pos x="84" y="10"/>
                </a:cxn>
                <a:cxn ang="0">
                  <a:pos x="85" y="8"/>
                </a:cxn>
                <a:cxn ang="0">
                  <a:pos x="85" y="6"/>
                </a:cxn>
                <a:cxn ang="0">
                  <a:pos x="85" y="4"/>
                </a:cxn>
                <a:cxn ang="0">
                  <a:pos x="84" y="3"/>
                </a:cxn>
                <a:cxn ang="0">
                  <a:pos x="80" y="0"/>
                </a:cxn>
                <a:cxn ang="0">
                  <a:pos x="77" y="0"/>
                </a:cxn>
                <a:cxn ang="0">
                  <a:pos x="76" y="2"/>
                </a:cxn>
                <a:cxn ang="0">
                  <a:pos x="76" y="2"/>
                </a:cxn>
              </a:cxnLst>
              <a:rect l="0" t="0" r="r" b="b"/>
              <a:pathLst>
                <a:path w="85" h="92">
                  <a:moveTo>
                    <a:pt x="76" y="2"/>
                  </a:moveTo>
                  <a:lnTo>
                    <a:pt x="76" y="2"/>
                  </a:lnTo>
                  <a:lnTo>
                    <a:pt x="55" y="20"/>
                  </a:lnTo>
                  <a:lnTo>
                    <a:pt x="37" y="40"/>
                  </a:lnTo>
                  <a:lnTo>
                    <a:pt x="18" y="61"/>
                  </a:lnTo>
                  <a:lnTo>
                    <a:pt x="1" y="82"/>
                  </a:lnTo>
                  <a:lnTo>
                    <a:pt x="1" y="82"/>
                  </a:lnTo>
                  <a:lnTo>
                    <a:pt x="0" y="84"/>
                  </a:lnTo>
                  <a:lnTo>
                    <a:pt x="0" y="87"/>
                  </a:lnTo>
                  <a:lnTo>
                    <a:pt x="1" y="91"/>
                  </a:lnTo>
                  <a:lnTo>
                    <a:pt x="4" y="92"/>
                  </a:lnTo>
                  <a:lnTo>
                    <a:pt x="5" y="92"/>
                  </a:lnTo>
                  <a:lnTo>
                    <a:pt x="8" y="92"/>
                  </a:lnTo>
                  <a:lnTo>
                    <a:pt x="9" y="89"/>
                  </a:lnTo>
                  <a:lnTo>
                    <a:pt x="9" y="89"/>
                  </a:lnTo>
                  <a:lnTo>
                    <a:pt x="26" y="68"/>
                  </a:lnTo>
                  <a:lnTo>
                    <a:pt x="44" y="48"/>
                  </a:lnTo>
                  <a:lnTo>
                    <a:pt x="63" y="28"/>
                  </a:lnTo>
                  <a:lnTo>
                    <a:pt x="84" y="10"/>
                  </a:lnTo>
                  <a:lnTo>
                    <a:pt x="84" y="10"/>
                  </a:lnTo>
                  <a:lnTo>
                    <a:pt x="85" y="8"/>
                  </a:lnTo>
                  <a:lnTo>
                    <a:pt x="85" y="6"/>
                  </a:lnTo>
                  <a:lnTo>
                    <a:pt x="85" y="4"/>
                  </a:lnTo>
                  <a:lnTo>
                    <a:pt x="84" y="3"/>
                  </a:lnTo>
                  <a:lnTo>
                    <a:pt x="80" y="0"/>
                  </a:lnTo>
                  <a:lnTo>
                    <a:pt x="77" y="0"/>
                  </a:lnTo>
                  <a:lnTo>
                    <a:pt x="76" y="2"/>
                  </a:lnTo>
                  <a:lnTo>
                    <a:pt x="7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5" name="Freeform 108"/>
            <p:cNvSpPr/>
            <p:nvPr/>
          </p:nvSpPr>
          <p:spPr bwMode="auto">
            <a:xfrm>
              <a:off x="5494338" y="4392613"/>
              <a:ext cx="14288" cy="23813"/>
            </a:xfrm>
            <a:custGeom>
              <a:avLst/>
              <a:gdLst/>
              <a:ahLst/>
              <a:cxnLst>
                <a:cxn ang="0">
                  <a:pos x="23" y="4"/>
                </a:cxn>
                <a:cxn ang="0">
                  <a:pos x="23" y="4"/>
                </a:cxn>
                <a:cxn ang="0">
                  <a:pos x="18" y="17"/>
                </a:cxn>
                <a:cxn ang="0">
                  <a:pos x="12" y="29"/>
                </a:cxn>
                <a:cxn ang="0">
                  <a:pos x="6" y="42"/>
                </a:cxn>
                <a:cxn ang="0">
                  <a:pos x="1" y="55"/>
                </a:cxn>
                <a:cxn ang="0">
                  <a:pos x="1" y="55"/>
                </a:cxn>
                <a:cxn ang="0">
                  <a:pos x="0" y="58"/>
                </a:cxn>
                <a:cxn ang="0">
                  <a:pos x="1" y="59"/>
                </a:cxn>
                <a:cxn ang="0">
                  <a:pos x="2" y="61"/>
                </a:cxn>
                <a:cxn ang="0">
                  <a:pos x="5" y="62"/>
                </a:cxn>
                <a:cxn ang="0">
                  <a:pos x="9" y="62"/>
                </a:cxn>
                <a:cxn ang="0">
                  <a:pos x="10" y="61"/>
                </a:cxn>
                <a:cxn ang="0">
                  <a:pos x="12" y="58"/>
                </a:cxn>
                <a:cxn ang="0">
                  <a:pos x="12" y="58"/>
                </a:cxn>
                <a:cxn ang="0">
                  <a:pos x="17" y="45"/>
                </a:cxn>
                <a:cxn ang="0">
                  <a:pos x="23" y="33"/>
                </a:cxn>
                <a:cxn ang="0">
                  <a:pos x="30" y="20"/>
                </a:cxn>
                <a:cxn ang="0">
                  <a:pos x="35" y="7"/>
                </a:cxn>
                <a:cxn ang="0">
                  <a:pos x="35" y="7"/>
                </a:cxn>
                <a:cxn ang="0">
                  <a:pos x="35" y="4"/>
                </a:cxn>
                <a:cxn ang="0">
                  <a:pos x="34" y="3"/>
                </a:cxn>
                <a:cxn ang="0">
                  <a:pos x="32" y="2"/>
                </a:cxn>
                <a:cxn ang="0">
                  <a:pos x="31" y="0"/>
                </a:cxn>
                <a:cxn ang="0">
                  <a:pos x="27" y="0"/>
                </a:cxn>
                <a:cxn ang="0">
                  <a:pos x="25" y="2"/>
                </a:cxn>
                <a:cxn ang="0">
                  <a:pos x="23" y="4"/>
                </a:cxn>
                <a:cxn ang="0">
                  <a:pos x="23" y="4"/>
                </a:cxn>
              </a:cxnLst>
              <a:rect l="0" t="0" r="r" b="b"/>
              <a:pathLst>
                <a:path w="35" h="62">
                  <a:moveTo>
                    <a:pt x="23" y="4"/>
                  </a:moveTo>
                  <a:lnTo>
                    <a:pt x="23" y="4"/>
                  </a:lnTo>
                  <a:lnTo>
                    <a:pt x="18" y="17"/>
                  </a:lnTo>
                  <a:lnTo>
                    <a:pt x="12" y="29"/>
                  </a:lnTo>
                  <a:lnTo>
                    <a:pt x="6" y="42"/>
                  </a:lnTo>
                  <a:lnTo>
                    <a:pt x="1" y="55"/>
                  </a:lnTo>
                  <a:lnTo>
                    <a:pt x="1" y="55"/>
                  </a:lnTo>
                  <a:lnTo>
                    <a:pt x="0" y="58"/>
                  </a:lnTo>
                  <a:lnTo>
                    <a:pt x="1" y="59"/>
                  </a:lnTo>
                  <a:lnTo>
                    <a:pt x="2" y="61"/>
                  </a:lnTo>
                  <a:lnTo>
                    <a:pt x="5" y="62"/>
                  </a:lnTo>
                  <a:lnTo>
                    <a:pt x="9" y="62"/>
                  </a:lnTo>
                  <a:lnTo>
                    <a:pt x="10" y="61"/>
                  </a:lnTo>
                  <a:lnTo>
                    <a:pt x="12" y="58"/>
                  </a:lnTo>
                  <a:lnTo>
                    <a:pt x="12" y="58"/>
                  </a:lnTo>
                  <a:lnTo>
                    <a:pt x="17" y="45"/>
                  </a:lnTo>
                  <a:lnTo>
                    <a:pt x="23" y="33"/>
                  </a:lnTo>
                  <a:lnTo>
                    <a:pt x="30" y="20"/>
                  </a:lnTo>
                  <a:lnTo>
                    <a:pt x="35" y="7"/>
                  </a:lnTo>
                  <a:lnTo>
                    <a:pt x="35" y="7"/>
                  </a:lnTo>
                  <a:lnTo>
                    <a:pt x="35" y="4"/>
                  </a:lnTo>
                  <a:lnTo>
                    <a:pt x="34" y="3"/>
                  </a:lnTo>
                  <a:lnTo>
                    <a:pt x="32" y="2"/>
                  </a:lnTo>
                  <a:lnTo>
                    <a:pt x="31" y="0"/>
                  </a:lnTo>
                  <a:lnTo>
                    <a:pt x="27" y="0"/>
                  </a:lnTo>
                  <a:lnTo>
                    <a:pt x="25" y="2"/>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6" name="Freeform 109"/>
            <p:cNvSpPr/>
            <p:nvPr/>
          </p:nvSpPr>
          <p:spPr bwMode="auto">
            <a:xfrm>
              <a:off x="5519738" y="4410075"/>
              <a:ext cx="14288" cy="22225"/>
            </a:xfrm>
            <a:custGeom>
              <a:avLst/>
              <a:gdLst/>
              <a:ahLst/>
              <a:cxnLst>
                <a:cxn ang="0">
                  <a:pos x="23" y="4"/>
                </a:cxn>
                <a:cxn ang="0">
                  <a:pos x="23" y="4"/>
                </a:cxn>
                <a:cxn ang="0">
                  <a:pos x="18" y="15"/>
                </a:cxn>
                <a:cxn ang="0">
                  <a:pos x="11" y="26"/>
                </a:cxn>
                <a:cxn ang="0">
                  <a:pos x="6" y="38"/>
                </a:cxn>
                <a:cxn ang="0">
                  <a:pos x="1" y="49"/>
                </a:cxn>
                <a:cxn ang="0">
                  <a:pos x="1" y="49"/>
                </a:cxn>
                <a:cxn ang="0">
                  <a:pos x="0" y="51"/>
                </a:cxn>
                <a:cxn ang="0">
                  <a:pos x="1" y="54"/>
                </a:cxn>
                <a:cxn ang="0">
                  <a:pos x="2" y="55"/>
                </a:cxn>
                <a:cxn ang="0">
                  <a:pos x="5" y="56"/>
                </a:cxn>
                <a:cxn ang="0">
                  <a:pos x="9" y="55"/>
                </a:cxn>
                <a:cxn ang="0">
                  <a:pos x="10" y="54"/>
                </a:cxn>
                <a:cxn ang="0">
                  <a:pos x="11" y="52"/>
                </a:cxn>
                <a:cxn ang="0">
                  <a:pos x="11" y="52"/>
                </a:cxn>
                <a:cxn ang="0">
                  <a:pos x="17" y="41"/>
                </a:cxn>
                <a:cxn ang="0">
                  <a:pos x="23" y="29"/>
                </a:cxn>
                <a:cxn ang="0">
                  <a:pos x="30" y="18"/>
                </a:cxn>
                <a:cxn ang="0">
                  <a:pos x="35" y="7"/>
                </a:cxn>
                <a:cxn ang="0">
                  <a:pos x="35" y="7"/>
                </a:cxn>
                <a:cxn ang="0">
                  <a:pos x="35" y="4"/>
                </a:cxn>
                <a:cxn ang="0">
                  <a:pos x="34" y="3"/>
                </a:cxn>
                <a:cxn ang="0">
                  <a:pos x="32" y="0"/>
                </a:cxn>
                <a:cxn ang="0">
                  <a:pos x="31" y="0"/>
                </a:cxn>
                <a:cxn ang="0">
                  <a:pos x="27" y="0"/>
                </a:cxn>
                <a:cxn ang="0">
                  <a:pos x="24" y="1"/>
                </a:cxn>
                <a:cxn ang="0">
                  <a:pos x="23" y="4"/>
                </a:cxn>
                <a:cxn ang="0">
                  <a:pos x="23" y="4"/>
                </a:cxn>
              </a:cxnLst>
              <a:rect l="0" t="0" r="r" b="b"/>
              <a:pathLst>
                <a:path w="35" h="56">
                  <a:moveTo>
                    <a:pt x="23" y="4"/>
                  </a:moveTo>
                  <a:lnTo>
                    <a:pt x="23" y="4"/>
                  </a:lnTo>
                  <a:lnTo>
                    <a:pt x="18" y="15"/>
                  </a:lnTo>
                  <a:lnTo>
                    <a:pt x="11" y="26"/>
                  </a:lnTo>
                  <a:lnTo>
                    <a:pt x="6" y="38"/>
                  </a:lnTo>
                  <a:lnTo>
                    <a:pt x="1" y="49"/>
                  </a:lnTo>
                  <a:lnTo>
                    <a:pt x="1" y="49"/>
                  </a:lnTo>
                  <a:lnTo>
                    <a:pt x="0" y="51"/>
                  </a:lnTo>
                  <a:lnTo>
                    <a:pt x="1" y="54"/>
                  </a:lnTo>
                  <a:lnTo>
                    <a:pt x="2" y="55"/>
                  </a:lnTo>
                  <a:lnTo>
                    <a:pt x="5" y="56"/>
                  </a:lnTo>
                  <a:lnTo>
                    <a:pt x="9" y="55"/>
                  </a:lnTo>
                  <a:lnTo>
                    <a:pt x="10" y="54"/>
                  </a:lnTo>
                  <a:lnTo>
                    <a:pt x="11" y="52"/>
                  </a:lnTo>
                  <a:lnTo>
                    <a:pt x="11" y="52"/>
                  </a:lnTo>
                  <a:lnTo>
                    <a:pt x="17" y="41"/>
                  </a:lnTo>
                  <a:lnTo>
                    <a:pt x="23" y="29"/>
                  </a:lnTo>
                  <a:lnTo>
                    <a:pt x="30" y="18"/>
                  </a:lnTo>
                  <a:lnTo>
                    <a:pt x="35" y="7"/>
                  </a:lnTo>
                  <a:lnTo>
                    <a:pt x="35" y="7"/>
                  </a:lnTo>
                  <a:lnTo>
                    <a:pt x="35" y="4"/>
                  </a:lnTo>
                  <a:lnTo>
                    <a:pt x="34" y="3"/>
                  </a:lnTo>
                  <a:lnTo>
                    <a:pt x="32" y="0"/>
                  </a:lnTo>
                  <a:lnTo>
                    <a:pt x="31" y="0"/>
                  </a:lnTo>
                  <a:lnTo>
                    <a:pt x="27"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7" name="Freeform 110"/>
            <p:cNvSpPr/>
            <p:nvPr/>
          </p:nvSpPr>
          <p:spPr bwMode="auto">
            <a:xfrm>
              <a:off x="5559426" y="4433888"/>
              <a:ext cx="11113" cy="17463"/>
            </a:xfrm>
            <a:custGeom>
              <a:avLst/>
              <a:gdLst/>
              <a:ahLst/>
              <a:cxnLst>
                <a:cxn ang="0">
                  <a:pos x="18" y="2"/>
                </a:cxn>
                <a:cxn ang="0">
                  <a:pos x="18" y="2"/>
                </a:cxn>
                <a:cxn ang="0">
                  <a:pos x="13" y="9"/>
                </a:cxn>
                <a:cxn ang="0">
                  <a:pos x="8" y="15"/>
                </a:cxn>
                <a:cxn ang="0">
                  <a:pos x="0" y="31"/>
                </a:cxn>
                <a:cxn ang="0">
                  <a:pos x="0" y="31"/>
                </a:cxn>
                <a:cxn ang="0">
                  <a:pos x="0" y="34"/>
                </a:cxn>
                <a:cxn ang="0">
                  <a:pos x="0" y="36"/>
                </a:cxn>
                <a:cxn ang="0">
                  <a:pos x="2" y="39"/>
                </a:cxn>
                <a:cxn ang="0">
                  <a:pos x="5" y="40"/>
                </a:cxn>
                <a:cxn ang="0">
                  <a:pos x="6" y="40"/>
                </a:cxn>
                <a:cxn ang="0">
                  <a:pos x="9" y="39"/>
                </a:cxn>
                <a:cxn ang="0">
                  <a:pos x="10" y="38"/>
                </a:cxn>
                <a:cxn ang="0">
                  <a:pos x="10" y="38"/>
                </a:cxn>
                <a:cxn ang="0">
                  <a:pos x="17" y="23"/>
                </a:cxn>
                <a:cxn ang="0">
                  <a:pos x="22" y="17"/>
                </a:cxn>
                <a:cxn ang="0">
                  <a:pos x="26" y="10"/>
                </a:cxn>
                <a:cxn ang="0">
                  <a:pos x="26" y="10"/>
                </a:cxn>
                <a:cxn ang="0">
                  <a:pos x="27" y="7"/>
                </a:cxn>
                <a:cxn ang="0">
                  <a:pos x="28" y="6"/>
                </a:cxn>
                <a:cxn ang="0">
                  <a:pos x="26" y="2"/>
                </a:cxn>
                <a:cxn ang="0">
                  <a:pos x="22" y="0"/>
                </a:cxn>
                <a:cxn ang="0">
                  <a:pos x="21" y="1"/>
                </a:cxn>
                <a:cxn ang="0">
                  <a:pos x="18" y="2"/>
                </a:cxn>
                <a:cxn ang="0">
                  <a:pos x="18" y="2"/>
                </a:cxn>
              </a:cxnLst>
              <a:rect l="0" t="0" r="r" b="b"/>
              <a:pathLst>
                <a:path w="28" h="40">
                  <a:moveTo>
                    <a:pt x="18" y="2"/>
                  </a:moveTo>
                  <a:lnTo>
                    <a:pt x="18" y="2"/>
                  </a:lnTo>
                  <a:lnTo>
                    <a:pt x="13" y="9"/>
                  </a:lnTo>
                  <a:lnTo>
                    <a:pt x="8" y="15"/>
                  </a:lnTo>
                  <a:lnTo>
                    <a:pt x="0" y="31"/>
                  </a:lnTo>
                  <a:lnTo>
                    <a:pt x="0" y="31"/>
                  </a:lnTo>
                  <a:lnTo>
                    <a:pt x="0" y="34"/>
                  </a:lnTo>
                  <a:lnTo>
                    <a:pt x="0" y="36"/>
                  </a:lnTo>
                  <a:lnTo>
                    <a:pt x="2" y="39"/>
                  </a:lnTo>
                  <a:lnTo>
                    <a:pt x="5" y="40"/>
                  </a:lnTo>
                  <a:lnTo>
                    <a:pt x="6" y="40"/>
                  </a:lnTo>
                  <a:lnTo>
                    <a:pt x="9" y="39"/>
                  </a:lnTo>
                  <a:lnTo>
                    <a:pt x="10" y="38"/>
                  </a:lnTo>
                  <a:lnTo>
                    <a:pt x="10" y="38"/>
                  </a:lnTo>
                  <a:lnTo>
                    <a:pt x="17" y="23"/>
                  </a:lnTo>
                  <a:lnTo>
                    <a:pt x="22" y="17"/>
                  </a:lnTo>
                  <a:lnTo>
                    <a:pt x="26" y="10"/>
                  </a:lnTo>
                  <a:lnTo>
                    <a:pt x="26" y="10"/>
                  </a:lnTo>
                  <a:lnTo>
                    <a:pt x="27" y="7"/>
                  </a:lnTo>
                  <a:lnTo>
                    <a:pt x="28" y="6"/>
                  </a:lnTo>
                  <a:lnTo>
                    <a:pt x="26" y="2"/>
                  </a:lnTo>
                  <a:lnTo>
                    <a:pt x="22" y="0"/>
                  </a:lnTo>
                  <a:lnTo>
                    <a:pt x="21" y="1"/>
                  </a:lnTo>
                  <a:lnTo>
                    <a:pt x="18" y="2"/>
                  </a:lnTo>
                  <a:lnTo>
                    <a:pt x="1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8" name="Freeform 111"/>
            <p:cNvSpPr/>
            <p:nvPr/>
          </p:nvSpPr>
          <p:spPr bwMode="auto">
            <a:xfrm>
              <a:off x="5578476" y="4600575"/>
              <a:ext cx="7938" cy="26988"/>
            </a:xfrm>
            <a:custGeom>
              <a:avLst/>
              <a:gdLst/>
              <a:ahLst/>
              <a:cxnLst>
                <a:cxn ang="0">
                  <a:pos x="6" y="4"/>
                </a:cxn>
                <a:cxn ang="0">
                  <a:pos x="6" y="4"/>
                </a:cxn>
                <a:cxn ang="0">
                  <a:pos x="2" y="18"/>
                </a:cxn>
                <a:cxn ang="0">
                  <a:pos x="1" y="32"/>
                </a:cxn>
                <a:cxn ang="0">
                  <a:pos x="0" y="63"/>
                </a:cxn>
                <a:cxn ang="0">
                  <a:pos x="0" y="63"/>
                </a:cxn>
                <a:cxn ang="0">
                  <a:pos x="0" y="65"/>
                </a:cxn>
                <a:cxn ang="0">
                  <a:pos x="1" y="66"/>
                </a:cxn>
                <a:cxn ang="0">
                  <a:pos x="5" y="68"/>
                </a:cxn>
                <a:cxn ang="0">
                  <a:pos x="9" y="66"/>
                </a:cxn>
                <a:cxn ang="0">
                  <a:pos x="10" y="65"/>
                </a:cxn>
                <a:cxn ang="0">
                  <a:pos x="11" y="63"/>
                </a:cxn>
                <a:cxn ang="0">
                  <a:pos x="11" y="63"/>
                </a:cxn>
                <a:cxn ang="0">
                  <a:pos x="11" y="35"/>
                </a:cxn>
                <a:cxn ang="0">
                  <a:pos x="14" y="21"/>
                </a:cxn>
                <a:cxn ang="0">
                  <a:pos x="17" y="8"/>
                </a:cxn>
                <a:cxn ang="0">
                  <a:pos x="17" y="8"/>
                </a:cxn>
                <a:cxn ang="0">
                  <a:pos x="17" y="5"/>
                </a:cxn>
                <a:cxn ang="0">
                  <a:pos x="17" y="2"/>
                </a:cxn>
                <a:cxn ang="0">
                  <a:pos x="13" y="0"/>
                </a:cxn>
                <a:cxn ang="0">
                  <a:pos x="9" y="1"/>
                </a:cxn>
                <a:cxn ang="0">
                  <a:pos x="6" y="2"/>
                </a:cxn>
                <a:cxn ang="0">
                  <a:pos x="6" y="4"/>
                </a:cxn>
                <a:cxn ang="0">
                  <a:pos x="6" y="4"/>
                </a:cxn>
              </a:cxnLst>
              <a:rect l="0" t="0" r="r" b="b"/>
              <a:pathLst>
                <a:path w="17" h="68">
                  <a:moveTo>
                    <a:pt x="6" y="4"/>
                  </a:moveTo>
                  <a:lnTo>
                    <a:pt x="6" y="4"/>
                  </a:lnTo>
                  <a:lnTo>
                    <a:pt x="2" y="18"/>
                  </a:lnTo>
                  <a:lnTo>
                    <a:pt x="1" y="32"/>
                  </a:lnTo>
                  <a:lnTo>
                    <a:pt x="0" y="63"/>
                  </a:lnTo>
                  <a:lnTo>
                    <a:pt x="0" y="63"/>
                  </a:lnTo>
                  <a:lnTo>
                    <a:pt x="0" y="65"/>
                  </a:lnTo>
                  <a:lnTo>
                    <a:pt x="1" y="66"/>
                  </a:lnTo>
                  <a:lnTo>
                    <a:pt x="5" y="68"/>
                  </a:lnTo>
                  <a:lnTo>
                    <a:pt x="9" y="66"/>
                  </a:lnTo>
                  <a:lnTo>
                    <a:pt x="10" y="65"/>
                  </a:lnTo>
                  <a:lnTo>
                    <a:pt x="11" y="63"/>
                  </a:lnTo>
                  <a:lnTo>
                    <a:pt x="11" y="63"/>
                  </a:lnTo>
                  <a:lnTo>
                    <a:pt x="11" y="35"/>
                  </a:lnTo>
                  <a:lnTo>
                    <a:pt x="14" y="21"/>
                  </a:lnTo>
                  <a:lnTo>
                    <a:pt x="17" y="8"/>
                  </a:lnTo>
                  <a:lnTo>
                    <a:pt x="17" y="8"/>
                  </a:lnTo>
                  <a:lnTo>
                    <a:pt x="17" y="5"/>
                  </a:lnTo>
                  <a:lnTo>
                    <a:pt x="17" y="2"/>
                  </a:lnTo>
                  <a:lnTo>
                    <a:pt x="13" y="0"/>
                  </a:lnTo>
                  <a:lnTo>
                    <a:pt x="9" y="1"/>
                  </a:lnTo>
                  <a:lnTo>
                    <a:pt x="6" y="2"/>
                  </a:lnTo>
                  <a:lnTo>
                    <a:pt x="6" y="4"/>
                  </a:lnTo>
                  <a:lnTo>
                    <a:pt x="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9" name="Freeform 112"/>
            <p:cNvSpPr/>
            <p:nvPr/>
          </p:nvSpPr>
          <p:spPr bwMode="auto">
            <a:xfrm>
              <a:off x="5602288" y="4600575"/>
              <a:ext cx="11113" cy="26988"/>
            </a:xfrm>
            <a:custGeom>
              <a:avLst/>
              <a:gdLst/>
              <a:ahLst/>
              <a:cxnLst>
                <a:cxn ang="0">
                  <a:pos x="17" y="4"/>
                </a:cxn>
                <a:cxn ang="0">
                  <a:pos x="17" y="4"/>
                </a:cxn>
                <a:cxn ang="0">
                  <a:pos x="7" y="32"/>
                </a:cxn>
                <a:cxn ang="0">
                  <a:pos x="2" y="47"/>
                </a:cxn>
                <a:cxn ang="0">
                  <a:pos x="0" y="55"/>
                </a:cxn>
                <a:cxn ang="0">
                  <a:pos x="0" y="63"/>
                </a:cxn>
                <a:cxn ang="0">
                  <a:pos x="0" y="63"/>
                </a:cxn>
                <a:cxn ang="0">
                  <a:pos x="0" y="65"/>
                </a:cxn>
                <a:cxn ang="0">
                  <a:pos x="2" y="66"/>
                </a:cxn>
                <a:cxn ang="0">
                  <a:pos x="5" y="68"/>
                </a:cxn>
                <a:cxn ang="0">
                  <a:pos x="9" y="66"/>
                </a:cxn>
                <a:cxn ang="0">
                  <a:pos x="11" y="65"/>
                </a:cxn>
                <a:cxn ang="0">
                  <a:pos x="11" y="63"/>
                </a:cxn>
                <a:cxn ang="0">
                  <a:pos x="11" y="63"/>
                </a:cxn>
                <a:cxn ang="0">
                  <a:pos x="12" y="55"/>
                </a:cxn>
                <a:cxn ang="0">
                  <a:pos x="13" y="48"/>
                </a:cxn>
                <a:cxn ang="0">
                  <a:pos x="17" y="34"/>
                </a:cxn>
                <a:cxn ang="0">
                  <a:pos x="28" y="8"/>
                </a:cxn>
                <a:cxn ang="0">
                  <a:pos x="28" y="8"/>
                </a:cxn>
                <a:cxn ang="0">
                  <a:pos x="29" y="5"/>
                </a:cxn>
                <a:cxn ang="0">
                  <a:pos x="28" y="2"/>
                </a:cxn>
                <a:cxn ang="0">
                  <a:pos x="26" y="1"/>
                </a:cxn>
                <a:cxn ang="0">
                  <a:pos x="25" y="0"/>
                </a:cxn>
                <a:cxn ang="0">
                  <a:pos x="20" y="1"/>
                </a:cxn>
                <a:cxn ang="0">
                  <a:pos x="19" y="2"/>
                </a:cxn>
                <a:cxn ang="0">
                  <a:pos x="17" y="4"/>
                </a:cxn>
                <a:cxn ang="0">
                  <a:pos x="17" y="4"/>
                </a:cxn>
              </a:cxnLst>
              <a:rect l="0" t="0" r="r" b="b"/>
              <a:pathLst>
                <a:path w="29" h="68">
                  <a:moveTo>
                    <a:pt x="17" y="4"/>
                  </a:moveTo>
                  <a:lnTo>
                    <a:pt x="17" y="4"/>
                  </a:lnTo>
                  <a:lnTo>
                    <a:pt x="7" y="32"/>
                  </a:lnTo>
                  <a:lnTo>
                    <a:pt x="2" y="47"/>
                  </a:lnTo>
                  <a:lnTo>
                    <a:pt x="0" y="55"/>
                  </a:lnTo>
                  <a:lnTo>
                    <a:pt x="0" y="63"/>
                  </a:lnTo>
                  <a:lnTo>
                    <a:pt x="0" y="63"/>
                  </a:lnTo>
                  <a:lnTo>
                    <a:pt x="0" y="65"/>
                  </a:lnTo>
                  <a:lnTo>
                    <a:pt x="2" y="66"/>
                  </a:lnTo>
                  <a:lnTo>
                    <a:pt x="5" y="68"/>
                  </a:lnTo>
                  <a:lnTo>
                    <a:pt x="9" y="66"/>
                  </a:lnTo>
                  <a:lnTo>
                    <a:pt x="11" y="65"/>
                  </a:lnTo>
                  <a:lnTo>
                    <a:pt x="11" y="63"/>
                  </a:lnTo>
                  <a:lnTo>
                    <a:pt x="11" y="63"/>
                  </a:lnTo>
                  <a:lnTo>
                    <a:pt x="12" y="55"/>
                  </a:lnTo>
                  <a:lnTo>
                    <a:pt x="13" y="48"/>
                  </a:lnTo>
                  <a:lnTo>
                    <a:pt x="17" y="34"/>
                  </a:lnTo>
                  <a:lnTo>
                    <a:pt x="28" y="8"/>
                  </a:lnTo>
                  <a:lnTo>
                    <a:pt x="28" y="8"/>
                  </a:lnTo>
                  <a:lnTo>
                    <a:pt x="29" y="5"/>
                  </a:lnTo>
                  <a:lnTo>
                    <a:pt x="28" y="2"/>
                  </a:lnTo>
                  <a:lnTo>
                    <a:pt x="26" y="1"/>
                  </a:lnTo>
                  <a:lnTo>
                    <a:pt x="25" y="0"/>
                  </a:lnTo>
                  <a:lnTo>
                    <a:pt x="20" y="1"/>
                  </a:lnTo>
                  <a:lnTo>
                    <a:pt x="19" y="2"/>
                  </a:lnTo>
                  <a:lnTo>
                    <a:pt x="17" y="4"/>
                  </a:lnTo>
                  <a:lnTo>
                    <a:pt x="1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0" name="Freeform 113"/>
            <p:cNvSpPr/>
            <p:nvPr/>
          </p:nvSpPr>
          <p:spPr bwMode="auto">
            <a:xfrm>
              <a:off x="5624513" y="4686300"/>
              <a:ext cx="12700" cy="22225"/>
            </a:xfrm>
            <a:custGeom>
              <a:avLst/>
              <a:gdLst/>
              <a:ahLst/>
              <a:cxnLst>
                <a:cxn ang="0">
                  <a:pos x="24" y="2"/>
                </a:cxn>
                <a:cxn ang="0">
                  <a:pos x="24" y="2"/>
                </a:cxn>
                <a:cxn ang="0">
                  <a:pos x="10" y="34"/>
                </a:cxn>
                <a:cxn ang="0">
                  <a:pos x="10" y="34"/>
                </a:cxn>
                <a:cxn ang="0">
                  <a:pos x="4" y="42"/>
                </a:cxn>
                <a:cxn ang="0">
                  <a:pos x="2" y="46"/>
                </a:cxn>
                <a:cxn ang="0">
                  <a:pos x="0" y="51"/>
                </a:cxn>
                <a:cxn ang="0">
                  <a:pos x="0" y="51"/>
                </a:cxn>
                <a:cxn ang="0">
                  <a:pos x="0" y="53"/>
                </a:cxn>
                <a:cxn ang="0">
                  <a:pos x="2" y="55"/>
                </a:cxn>
                <a:cxn ang="0">
                  <a:pos x="4" y="56"/>
                </a:cxn>
                <a:cxn ang="0">
                  <a:pos x="6" y="56"/>
                </a:cxn>
                <a:cxn ang="0">
                  <a:pos x="10" y="55"/>
                </a:cxn>
                <a:cxn ang="0">
                  <a:pos x="11" y="53"/>
                </a:cxn>
                <a:cxn ang="0">
                  <a:pos x="12" y="51"/>
                </a:cxn>
                <a:cxn ang="0">
                  <a:pos x="12" y="51"/>
                </a:cxn>
                <a:cxn ang="0">
                  <a:pos x="14" y="47"/>
                </a:cxn>
                <a:cxn ang="0">
                  <a:pos x="16" y="43"/>
                </a:cxn>
                <a:cxn ang="0">
                  <a:pos x="16" y="43"/>
                </a:cxn>
                <a:cxn ang="0">
                  <a:pos x="20" y="39"/>
                </a:cxn>
                <a:cxn ang="0">
                  <a:pos x="21" y="33"/>
                </a:cxn>
                <a:cxn ang="0">
                  <a:pos x="21" y="33"/>
                </a:cxn>
                <a:cxn ang="0">
                  <a:pos x="35" y="8"/>
                </a:cxn>
                <a:cxn ang="0">
                  <a:pos x="35" y="8"/>
                </a:cxn>
                <a:cxn ang="0">
                  <a:pos x="35" y="6"/>
                </a:cxn>
                <a:cxn ang="0">
                  <a:pos x="35" y="4"/>
                </a:cxn>
                <a:cxn ang="0">
                  <a:pos x="32" y="0"/>
                </a:cxn>
                <a:cxn ang="0">
                  <a:pos x="28" y="0"/>
                </a:cxn>
                <a:cxn ang="0">
                  <a:pos x="27" y="1"/>
                </a:cxn>
                <a:cxn ang="0">
                  <a:pos x="24" y="2"/>
                </a:cxn>
                <a:cxn ang="0">
                  <a:pos x="24" y="2"/>
                </a:cxn>
              </a:cxnLst>
              <a:rect l="0" t="0" r="r" b="b"/>
              <a:pathLst>
                <a:path w="35" h="56">
                  <a:moveTo>
                    <a:pt x="24" y="2"/>
                  </a:moveTo>
                  <a:lnTo>
                    <a:pt x="24" y="2"/>
                  </a:lnTo>
                  <a:lnTo>
                    <a:pt x="10" y="34"/>
                  </a:lnTo>
                  <a:lnTo>
                    <a:pt x="10" y="34"/>
                  </a:lnTo>
                  <a:lnTo>
                    <a:pt x="4" y="42"/>
                  </a:lnTo>
                  <a:lnTo>
                    <a:pt x="2" y="46"/>
                  </a:lnTo>
                  <a:lnTo>
                    <a:pt x="0" y="51"/>
                  </a:lnTo>
                  <a:lnTo>
                    <a:pt x="0" y="51"/>
                  </a:lnTo>
                  <a:lnTo>
                    <a:pt x="0" y="53"/>
                  </a:lnTo>
                  <a:lnTo>
                    <a:pt x="2" y="55"/>
                  </a:lnTo>
                  <a:lnTo>
                    <a:pt x="4" y="56"/>
                  </a:lnTo>
                  <a:lnTo>
                    <a:pt x="6" y="56"/>
                  </a:lnTo>
                  <a:lnTo>
                    <a:pt x="10" y="55"/>
                  </a:lnTo>
                  <a:lnTo>
                    <a:pt x="11" y="53"/>
                  </a:lnTo>
                  <a:lnTo>
                    <a:pt x="12" y="51"/>
                  </a:lnTo>
                  <a:lnTo>
                    <a:pt x="12" y="51"/>
                  </a:lnTo>
                  <a:lnTo>
                    <a:pt x="14" y="47"/>
                  </a:lnTo>
                  <a:lnTo>
                    <a:pt x="16" y="43"/>
                  </a:lnTo>
                  <a:lnTo>
                    <a:pt x="16" y="43"/>
                  </a:lnTo>
                  <a:lnTo>
                    <a:pt x="20" y="39"/>
                  </a:lnTo>
                  <a:lnTo>
                    <a:pt x="21" y="33"/>
                  </a:lnTo>
                  <a:lnTo>
                    <a:pt x="21" y="33"/>
                  </a:lnTo>
                  <a:lnTo>
                    <a:pt x="35" y="8"/>
                  </a:lnTo>
                  <a:lnTo>
                    <a:pt x="35" y="8"/>
                  </a:lnTo>
                  <a:lnTo>
                    <a:pt x="35" y="6"/>
                  </a:lnTo>
                  <a:lnTo>
                    <a:pt x="35" y="4"/>
                  </a:lnTo>
                  <a:lnTo>
                    <a:pt x="32" y="0"/>
                  </a:lnTo>
                  <a:lnTo>
                    <a:pt x="28" y="0"/>
                  </a:lnTo>
                  <a:lnTo>
                    <a:pt x="27" y="1"/>
                  </a:lnTo>
                  <a:lnTo>
                    <a:pt x="24" y="2"/>
                  </a:lnTo>
                  <a:lnTo>
                    <a:pt x="2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1" name="Freeform 114"/>
            <p:cNvSpPr/>
            <p:nvPr/>
          </p:nvSpPr>
          <p:spPr bwMode="auto">
            <a:xfrm>
              <a:off x="5645151" y="4692650"/>
              <a:ext cx="6350" cy="15875"/>
            </a:xfrm>
            <a:custGeom>
              <a:avLst/>
              <a:gdLst/>
              <a:ahLst/>
              <a:cxnLst>
                <a:cxn ang="0">
                  <a:pos x="5" y="5"/>
                </a:cxn>
                <a:cxn ang="0">
                  <a:pos x="5" y="5"/>
                </a:cxn>
                <a:cxn ang="0">
                  <a:pos x="4" y="13"/>
                </a:cxn>
                <a:cxn ang="0">
                  <a:pos x="2" y="19"/>
                </a:cxn>
                <a:cxn ang="0">
                  <a:pos x="0" y="27"/>
                </a:cxn>
                <a:cxn ang="0">
                  <a:pos x="0" y="34"/>
                </a:cxn>
                <a:cxn ang="0">
                  <a:pos x="0" y="34"/>
                </a:cxn>
                <a:cxn ang="0">
                  <a:pos x="0" y="36"/>
                </a:cxn>
                <a:cxn ang="0">
                  <a:pos x="1" y="38"/>
                </a:cxn>
                <a:cxn ang="0">
                  <a:pos x="5" y="39"/>
                </a:cxn>
                <a:cxn ang="0">
                  <a:pos x="9" y="38"/>
                </a:cxn>
                <a:cxn ang="0">
                  <a:pos x="10" y="36"/>
                </a:cxn>
                <a:cxn ang="0">
                  <a:pos x="10" y="34"/>
                </a:cxn>
                <a:cxn ang="0">
                  <a:pos x="10" y="34"/>
                </a:cxn>
                <a:cxn ang="0">
                  <a:pos x="12" y="27"/>
                </a:cxn>
                <a:cxn ang="0">
                  <a:pos x="14" y="19"/>
                </a:cxn>
                <a:cxn ang="0">
                  <a:pos x="16" y="13"/>
                </a:cxn>
                <a:cxn ang="0">
                  <a:pos x="17" y="5"/>
                </a:cxn>
                <a:cxn ang="0">
                  <a:pos x="17" y="5"/>
                </a:cxn>
                <a:cxn ang="0">
                  <a:pos x="16" y="2"/>
                </a:cxn>
                <a:cxn ang="0">
                  <a:pos x="14" y="1"/>
                </a:cxn>
                <a:cxn ang="0">
                  <a:pos x="10" y="0"/>
                </a:cxn>
                <a:cxn ang="0">
                  <a:pos x="6" y="1"/>
                </a:cxn>
                <a:cxn ang="0">
                  <a:pos x="5" y="2"/>
                </a:cxn>
                <a:cxn ang="0">
                  <a:pos x="5" y="5"/>
                </a:cxn>
                <a:cxn ang="0">
                  <a:pos x="5" y="5"/>
                </a:cxn>
              </a:cxnLst>
              <a:rect l="0" t="0" r="r" b="b"/>
              <a:pathLst>
                <a:path w="17" h="39">
                  <a:moveTo>
                    <a:pt x="5" y="5"/>
                  </a:moveTo>
                  <a:lnTo>
                    <a:pt x="5" y="5"/>
                  </a:lnTo>
                  <a:lnTo>
                    <a:pt x="4" y="13"/>
                  </a:lnTo>
                  <a:lnTo>
                    <a:pt x="2" y="19"/>
                  </a:lnTo>
                  <a:lnTo>
                    <a:pt x="0" y="27"/>
                  </a:lnTo>
                  <a:lnTo>
                    <a:pt x="0" y="34"/>
                  </a:lnTo>
                  <a:lnTo>
                    <a:pt x="0" y="34"/>
                  </a:lnTo>
                  <a:lnTo>
                    <a:pt x="0" y="36"/>
                  </a:lnTo>
                  <a:lnTo>
                    <a:pt x="1" y="38"/>
                  </a:lnTo>
                  <a:lnTo>
                    <a:pt x="5" y="39"/>
                  </a:lnTo>
                  <a:lnTo>
                    <a:pt x="9" y="38"/>
                  </a:lnTo>
                  <a:lnTo>
                    <a:pt x="10" y="36"/>
                  </a:lnTo>
                  <a:lnTo>
                    <a:pt x="10" y="34"/>
                  </a:lnTo>
                  <a:lnTo>
                    <a:pt x="10" y="34"/>
                  </a:lnTo>
                  <a:lnTo>
                    <a:pt x="12" y="27"/>
                  </a:lnTo>
                  <a:lnTo>
                    <a:pt x="14" y="19"/>
                  </a:lnTo>
                  <a:lnTo>
                    <a:pt x="16" y="13"/>
                  </a:lnTo>
                  <a:lnTo>
                    <a:pt x="17" y="5"/>
                  </a:lnTo>
                  <a:lnTo>
                    <a:pt x="17" y="5"/>
                  </a:lnTo>
                  <a:lnTo>
                    <a:pt x="16" y="2"/>
                  </a:lnTo>
                  <a:lnTo>
                    <a:pt x="14" y="1"/>
                  </a:lnTo>
                  <a:lnTo>
                    <a:pt x="10" y="0"/>
                  </a:lnTo>
                  <a:lnTo>
                    <a:pt x="6" y="1"/>
                  </a:lnTo>
                  <a:lnTo>
                    <a:pt x="5" y="2"/>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2" name="Freeform 115"/>
            <p:cNvSpPr/>
            <p:nvPr/>
          </p:nvSpPr>
          <p:spPr bwMode="auto">
            <a:xfrm>
              <a:off x="5665788" y="4699000"/>
              <a:ext cx="7938" cy="20638"/>
            </a:xfrm>
            <a:custGeom>
              <a:avLst/>
              <a:gdLst/>
              <a:ahLst/>
              <a:cxnLst>
                <a:cxn ang="0">
                  <a:pos x="12" y="5"/>
                </a:cxn>
                <a:cxn ang="0">
                  <a:pos x="12" y="5"/>
                </a:cxn>
                <a:cxn ang="0">
                  <a:pos x="10" y="12"/>
                </a:cxn>
                <a:cxn ang="0">
                  <a:pos x="8" y="18"/>
                </a:cxn>
                <a:cxn ang="0">
                  <a:pos x="2" y="29"/>
                </a:cxn>
                <a:cxn ang="0">
                  <a:pos x="2" y="29"/>
                </a:cxn>
                <a:cxn ang="0">
                  <a:pos x="0" y="33"/>
                </a:cxn>
                <a:cxn ang="0">
                  <a:pos x="0" y="36"/>
                </a:cxn>
                <a:cxn ang="0">
                  <a:pos x="0" y="46"/>
                </a:cxn>
                <a:cxn ang="0">
                  <a:pos x="0" y="46"/>
                </a:cxn>
                <a:cxn ang="0">
                  <a:pos x="0" y="48"/>
                </a:cxn>
                <a:cxn ang="0">
                  <a:pos x="1" y="50"/>
                </a:cxn>
                <a:cxn ang="0">
                  <a:pos x="5" y="51"/>
                </a:cxn>
                <a:cxn ang="0">
                  <a:pos x="9" y="50"/>
                </a:cxn>
                <a:cxn ang="0">
                  <a:pos x="10" y="48"/>
                </a:cxn>
                <a:cxn ang="0">
                  <a:pos x="12" y="46"/>
                </a:cxn>
                <a:cxn ang="0">
                  <a:pos x="12" y="46"/>
                </a:cxn>
                <a:cxn ang="0">
                  <a:pos x="12" y="36"/>
                </a:cxn>
                <a:cxn ang="0">
                  <a:pos x="16" y="27"/>
                </a:cxn>
                <a:cxn ang="0">
                  <a:pos x="16" y="27"/>
                </a:cxn>
                <a:cxn ang="0">
                  <a:pos x="21" y="17"/>
                </a:cxn>
                <a:cxn ang="0">
                  <a:pos x="22" y="12"/>
                </a:cxn>
                <a:cxn ang="0">
                  <a:pos x="22" y="5"/>
                </a:cxn>
                <a:cxn ang="0">
                  <a:pos x="22" y="5"/>
                </a:cxn>
                <a:cxn ang="0">
                  <a:pos x="22" y="4"/>
                </a:cxn>
                <a:cxn ang="0">
                  <a:pos x="21" y="1"/>
                </a:cxn>
                <a:cxn ang="0">
                  <a:pos x="17" y="0"/>
                </a:cxn>
                <a:cxn ang="0">
                  <a:pos x="13" y="1"/>
                </a:cxn>
                <a:cxn ang="0">
                  <a:pos x="12" y="4"/>
                </a:cxn>
                <a:cxn ang="0">
                  <a:pos x="12" y="5"/>
                </a:cxn>
                <a:cxn ang="0">
                  <a:pos x="12" y="5"/>
                </a:cxn>
              </a:cxnLst>
              <a:rect l="0" t="0" r="r" b="b"/>
              <a:pathLst>
                <a:path w="22" h="51">
                  <a:moveTo>
                    <a:pt x="12" y="5"/>
                  </a:moveTo>
                  <a:lnTo>
                    <a:pt x="12" y="5"/>
                  </a:lnTo>
                  <a:lnTo>
                    <a:pt x="10" y="12"/>
                  </a:lnTo>
                  <a:lnTo>
                    <a:pt x="8" y="18"/>
                  </a:lnTo>
                  <a:lnTo>
                    <a:pt x="2" y="29"/>
                  </a:lnTo>
                  <a:lnTo>
                    <a:pt x="2" y="29"/>
                  </a:lnTo>
                  <a:lnTo>
                    <a:pt x="0" y="33"/>
                  </a:lnTo>
                  <a:lnTo>
                    <a:pt x="0" y="36"/>
                  </a:lnTo>
                  <a:lnTo>
                    <a:pt x="0" y="46"/>
                  </a:lnTo>
                  <a:lnTo>
                    <a:pt x="0" y="46"/>
                  </a:lnTo>
                  <a:lnTo>
                    <a:pt x="0" y="48"/>
                  </a:lnTo>
                  <a:lnTo>
                    <a:pt x="1" y="50"/>
                  </a:lnTo>
                  <a:lnTo>
                    <a:pt x="5" y="51"/>
                  </a:lnTo>
                  <a:lnTo>
                    <a:pt x="9" y="50"/>
                  </a:lnTo>
                  <a:lnTo>
                    <a:pt x="10" y="48"/>
                  </a:lnTo>
                  <a:lnTo>
                    <a:pt x="12" y="46"/>
                  </a:lnTo>
                  <a:lnTo>
                    <a:pt x="12" y="46"/>
                  </a:lnTo>
                  <a:lnTo>
                    <a:pt x="12" y="36"/>
                  </a:lnTo>
                  <a:lnTo>
                    <a:pt x="16" y="27"/>
                  </a:lnTo>
                  <a:lnTo>
                    <a:pt x="16" y="27"/>
                  </a:lnTo>
                  <a:lnTo>
                    <a:pt x="21" y="17"/>
                  </a:lnTo>
                  <a:lnTo>
                    <a:pt x="22" y="12"/>
                  </a:lnTo>
                  <a:lnTo>
                    <a:pt x="22" y="5"/>
                  </a:lnTo>
                  <a:lnTo>
                    <a:pt x="22" y="5"/>
                  </a:lnTo>
                  <a:lnTo>
                    <a:pt x="22" y="4"/>
                  </a:lnTo>
                  <a:lnTo>
                    <a:pt x="21" y="1"/>
                  </a:lnTo>
                  <a:lnTo>
                    <a:pt x="17" y="0"/>
                  </a:lnTo>
                  <a:lnTo>
                    <a:pt x="13" y="1"/>
                  </a:lnTo>
                  <a:lnTo>
                    <a:pt x="12" y="4"/>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3" name="Freeform 116"/>
            <p:cNvSpPr/>
            <p:nvPr/>
          </p:nvSpPr>
          <p:spPr bwMode="auto">
            <a:xfrm>
              <a:off x="5681663" y="4406900"/>
              <a:ext cx="15875" cy="25400"/>
            </a:xfrm>
            <a:custGeom>
              <a:avLst/>
              <a:gdLst/>
              <a:ahLst/>
              <a:cxnLst>
                <a:cxn ang="0">
                  <a:pos x="31" y="1"/>
                </a:cxn>
                <a:cxn ang="0">
                  <a:pos x="31" y="1"/>
                </a:cxn>
                <a:cxn ang="0">
                  <a:pos x="26" y="7"/>
                </a:cxn>
                <a:cxn ang="0">
                  <a:pos x="22" y="14"/>
                </a:cxn>
                <a:cxn ang="0">
                  <a:pos x="14" y="27"/>
                </a:cxn>
                <a:cxn ang="0">
                  <a:pos x="9" y="40"/>
                </a:cxn>
                <a:cxn ang="0">
                  <a:pos x="1" y="53"/>
                </a:cxn>
                <a:cxn ang="0">
                  <a:pos x="1" y="53"/>
                </a:cxn>
                <a:cxn ang="0">
                  <a:pos x="0" y="56"/>
                </a:cxn>
                <a:cxn ang="0">
                  <a:pos x="1" y="58"/>
                </a:cxn>
                <a:cxn ang="0">
                  <a:pos x="4" y="61"/>
                </a:cxn>
                <a:cxn ang="0">
                  <a:pos x="8" y="62"/>
                </a:cxn>
                <a:cxn ang="0">
                  <a:pos x="9" y="61"/>
                </a:cxn>
                <a:cxn ang="0">
                  <a:pos x="12" y="60"/>
                </a:cxn>
                <a:cxn ang="0">
                  <a:pos x="12" y="60"/>
                </a:cxn>
                <a:cxn ang="0">
                  <a:pos x="18" y="47"/>
                </a:cxn>
                <a:cxn ang="0">
                  <a:pos x="24" y="34"/>
                </a:cxn>
                <a:cxn ang="0">
                  <a:pos x="30" y="21"/>
                </a:cxn>
                <a:cxn ang="0">
                  <a:pos x="34" y="15"/>
                </a:cxn>
                <a:cxn ang="0">
                  <a:pos x="39" y="9"/>
                </a:cxn>
                <a:cxn ang="0">
                  <a:pos x="39" y="9"/>
                </a:cxn>
                <a:cxn ang="0">
                  <a:pos x="41" y="7"/>
                </a:cxn>
                <a:cxn ang="0">
                  <a:pos x="41" y="5"/>
                </a:cxn>
                <a:cxn ang="0">
                  <a:pos x="39" y="1"/>
                </a:cxn>
                <a:cxn ang="0">
                  <a:pos x="35" y="0"/>
                </a:cxn>
                <a:cxn ang="0">
                  <a:pos x="33" y="0"/>
                </a:cxn>
                <a:cxn ang="0">
                  <a:pos x="31" y="1"/>
                </a:cxn>
                <a:cxn ang="0">
                  <a:pos x="31" y="1"/>
                </a:cxn>
              </a:cxnLst>
              <a:rect l="0" t="0" r="r" b="b"/>
              <a:pathLst>
                <a:path w="41" h="62">
                  <a:moveTo>
                    <a:pt x="31" y="1"/>
                  </a:moveTo>
                  <a:lnTo>
                    <a:pt x="31" y="1"/>
                  </a:lnTo>
                  <a:lnTo>
                    <a:pt x="26" y="7"/>
                  </a:lnTo>
                  <a:lnTo>
                    <a:pt x="22" y="14"/>
                  </a:lnTo>
                  <a:lnTo>
                    <a:pt x="14" y="27"/>
                  </a:lnTo>
                  <a:lnTo>
                    <a:pt x="9" y="40"/>
                  </a:lnTo>
                  <a:lnTo>
                    <a:pt x="1" y="53"/>
                  </a:lnTo>
                  <a:lnTo>
                    <a:pt x="1" y="53"/>
                  </a:lnTo>
                  <a:lnTo>
                    <a:pt x="0" y="56"/>
                  </a:lnTo>
                  <a:lnTo>
                    <a:pt x="1" y="58"/>
                  </a:lnTo>
                  <a:lnTo>
                    <a:pt x="4" y="61"/>
                  </a:lnTo>
                  <a:lnTo>
                    <a:pt x="8" y="62"/>
                  </a:lnTo>
                  <a:lnTo>
                    <a:pt x="9" y="61"/>
                  </a:lnTo>
                  <a:lnTo>
                    <a:pt x="12" y="60"/>
                  </a:lnTo>
                  <a:lnTo>
                    <a:pt x="12" y="60"/>
                  </a:lnTo>
                  <a:lnTo>
                    <a:pt x="18" y="47"/>
                  </a:lnTo>
                  <a:lnTo>
                    <a:pt x="24" y="34"/>
                  </a:lnTo>
                  <a:lnTo>
                    <a:pt x="30" y="21"/>
                  </a:lnTo>
                  <a:lnTo>
                    <a:pt x="34" y="15"/>
                  </a:lnTo>
                  <a:lnTo>
                    <a:pt x="39" y="9"/>
                  </a:lnTo>
                  <a:lnTo>
                    <a:pt x="39" y="9"/>
                  </a:lnTo>
                  <a:lnTo>
                    <a:pt x="41" y="7"/>
                  </a:lnTo>
                  <a:lnTo>
                    <a:pt x="41" y="5"/>
                  </a:lnTo>
                  <a:lnTo>
                    <a:pt x="39" y="1"/>
                  </a:lnTo>
                  <a:lnTo>
                    <a:pt x="35" y="0"/>
                  </a:lnTo>
                  <a:lnTo>
                    <a:pt x="33" y="0"/>
                  </a:lnTo>
                  <a:lnTo>
                    <a:pt x="31" y="1"/>
                  </a:lnTo>
                  <a:lnTo>
                    <a:pt x="3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4" name="Freeform 117"/>
            <p:cNvSpPr/>
            <p:nvPr/>
          </p:nvSpPr>
          <p:spPr bwMode="auto">
            <a:xfrm>
              <a:off x="5715001" y="4410075"/>
              <a:ext cx="20638" cy="23813"/>
            </a:xfrm>
            <a:custGeom>
              <a:avLst/>
              <a:gdLst/>
              <a:ahLst/>
              <a:cxnLst>
                <a:cxn ang="0">
                  <a:pos x="45" y="1"/>
                </a:cxn>
                <a:cxn ang="0">
                  <a:pos x="45" y="1"/>
                </a:cxn>
                <a:cxn ang="0">
                  <a:pos x="36" y="4"/>
                </a:cxn>
                <a:cxn ang="0">
                  <a:pos x="29" y="9"/>
                </a:cxn>
                <a:cxn ang="0">
                  <a:pos x="23" y="16"/>
                </a:cxn>
                <a:cxn ang="0">
                  <a:pos x="17" y="23"/>
                </a:cxn>
                <a:cxn ang="0">
                  <a:pos x="10" y="39"/>
                </a:cxn>
                <a:cxn ang="0">
                  <a:pos x="2" y="55"/>
                </a:cxn>
                <a:cxn ang="0">
                  <a:pos x="2" y="55"/>
                </a:cxn>
                <a:cxn ang="0">
                  <a:pos x="0" y="57"/>
                </a:cxn>
                <a:cxn ang="0">
                  <a:pos x="0" y="59"/>
                </a:cxn>
                <a:cxn ang="0">
                  <a:pos x="3" y="63"/>
                </a:cxn>
                <a:cxn ang="0">
                  <a:pos x="7" y="63"/>
                </a:cxn>
                <a:cxn ang="0">
                  <a:pos x="10" y="63"/>
                </a:cxn>
                <a:cxn ang="0">
                  <a:pos x="11" y="60"/>
                </a:cxn>
                <a:cxn ang="0">
                  <a:pos x="11" y="60"/>
                </a:cxn>
                <a:cxn ang="0">
                  <a:pos x="19" y="47"/>
                </a:cxn>
                <a:cxn ang="0">
                  <a:pos x="25" y="33"/>
                </a:cxn>
                <a:cxn ang="0">
                  <a:pos x="29" y="26"/>
                </a:cxn>
                <a:cxn ang="0">
                  <a:pos x="34" y="19"/>
                </a:cxn>
                <a:cxn ang="0">
                  <a:pos x="41" y="14"/>
                </a:cxn>
                <a:cxn ang="0">
                  <a:pos x="48" y="12"/>
                </a:cxn>
                <a:cxn ang="0">
                  <a:pos x="48" y="12"/>
                </a:cxn>
                <a:cxn ang="0">
                  <a:pos x="50" y="10"/>
                </a:cxn>
                <a:cxn ang="0">
                  <a:pos x="51" y="9"/>
                </a:cxn>
                <a:cxn ang="0">
                  <a:pos x="51" y="5"/>
                </a:cxn>
                <a:cxn ang="0">
                  <a:pos x="49" y="1"/>
                </a:cxn>
                <a:cxn ang="0">
                  <a:pos x="48" y="0"/>
                </a:cxn>
                <a:cxn ang="0">
                  <a:pos x="45" y="1"/>
                </a:cxn>
                <a:cxn ang="0">
                  <a:pos x="45" y="1"/>
                </a:cxn>
              </a:cxnLst>
              <a:rect l="0" t="0" r="r" b="b"/>
              <a:pathLst>
                <a:path w="51" h="63">
                  <a:moveTo>
                    <a:pt x="45" y="1"/>
                  </a:moveTo>
                  <a:lnTo>
                    <a:pt x="45" y="1"/>
                  </a:lnTo>
                  <a:lnTo>
                    <a:pt x="36" y="4"/>
                  </a:lnTo>
                  <a:lnTo>
                    <a:pt x="29" y="9"/>
                  </a:lnTo>
                  <a:lnTo>
                    <a:pt x="23" y="16"/>
                  </a:lnTo>
                  <a:lnTo>
                    <a:pt x="17" y="23"/>
                  </a:lnTo>
                  <a:lnTo>
                    <a:pt x="10" y="39"/>
                  </a:lnTo>
                  <a:lnTo>
                    <a:pt x="2" y="55"/>
                  </a:lnTo>
                  <a:lnTo>
                    <a:pt x="2" y="55"/>
                  </a:lnTo>
                  <a:lnTo>
                    <a:pt x="0" y="57"/>
                  </a:lnTo>
                  <a:lnTo>
                    <a:pt x="0" y="59"/>
                  </a:lnTo>
                  <a:lnTo>
                    <a:pt x="3" y="63"/>
                  </a:lnTo>
                  <a:lnTo>
                    <a:pt x="7" y="63"/>
                  </a:lnTo>
                  <a:lnTo>
                    <a:pt x="10" y="63"/>
                  </a:lnTo>
                  <a:lnTo>
                    <a:pt x="11" y="60"/>
                  </a:lnTo>
                  <a:lnTo>
                    <a:pt x="11" y="60"/>
                  </a:lnTo>
                  <a:lnTo>
                    <a:pt x="19" y="47"/>
                  </a:lnTo>
                  <a:lnTo>
                    <a:pt x="25" y="33"/>
                  </a:lnTo>
                  <a:lnTo>
                    <a:pt x="29" y="26"/>
                  </a:lnTo>
                  <a:lnTo>
                    <a:pt x="34" y="19"/>
                  </a:lnTo>
                  <a:lnTo>
                    <a:pt x="41" y="14"/>
                  </a:lnTo>
                  <a:lnTo>
                    <a:pt x="48" y="12"/>
                  </a:lnTo>
                  <a:lnTo>
                    <a:pt x="48" y="12"/>
                  </a:lnTo>
                  <a:lnTo>
                    <a:pt x="50" y="10"/>
                  </a:lnTo>
                  <a:lnTo>
                    <a:pt x="51" y="9"/>
                  </a:lnTo>
                  <a:lnTo>
                    <a:pt x="51" y="5"/>
                  </a:lnTo>
                  <a:lnTo>
                    <a:pt x="49" y="1"/>
                  </a:lnTo>
                  <a:lnTo>
                    <a:pt x="48"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5" name="Freeform 118"/>
            <p:cNvSpPr/>
            <p:nvPr/>
          </p:nvSpPr>
          <p:spPr bwMode="auto">
            <a:xfrm>
              <a:off x="5370513" y="4702175"/>
              <a:ext cx="4763" cy="4763"/>
            </a:xfrm>
            <a:custGeom>
              <a:avLst/>
              <a:gdLst/>
              <a:ahLst/>
              <a:cxnLst>
                <a:cxn ang="0">
                  <a:pos x="5" y="0"/>
                </a:cxn>
                <a:cxn ang="0">
                  <a:pos x="5" y="0"/>
                </a:cxn>
                <a:cxn ang="0">
                  <a:pos x="3" y="1"/>
                </a:cxn>
                <a:cxn ang="0">
                  <a:pos x="1" y="3"/>
                </a:cxn>
                <a:cxn ang="0">
                  <a:pos x="0" y="7"/>
                </a:cxn>
                <a:cxn ang="0">
                  <a:pos x="1" y="11"/>
                </a:cxn>
                <a:cxn ang="0">
                  <a:pos x="3" y="12"/>
                </a:cxn>
                <a:cxn ang="0">
                  <a:pos x="5" y="12"/>
                </a:cxn>
                <a:cxn ang="0">
                  <a:pos x="5" y="12"/>
                </a:cxn>
                <a:cxn ang="0">
                  <a:pos x="8" y="12"/>
                </a:cxn>
                <a:cxn ang="0">
                  <a:pos x="9" y="11"/>
                </a:cxn>
                <a:cxn ang="0">
                  <a:pos x="11" y="7"/>
                </a:cxn>
                <a:cxn ang="0">
                  <a:pos x="9" y="3"/>
                </a:cxn>
                <a:cxn ang="0">
                  <a:pos x="8" y="1"/>
                </a:cxn>
                <a:cxn ang="0">
                  <a:pos x="5" y="0"/>
                </a:cxn>
                <a:cxn ang="0">
                  <a:pos x="5" y="0"/>
                </a:cxn>
              </a:cxnLst>
              <a:rect l="0" t="0" r="r" b="b"/>
              <a:pathLst>
                <a:path w="11" h="12">
                  <a:moveTo>
                    <a:pt x="5" y="0"/>
                  </a:moveTo>
                  <a:lnTo>
                    <a:pt x="5" y="0"/>
                  </a:lnTo>
                  <a:lnTo>
                    <a:pt x="3" y="1"/>
                  </a:lnTo>
                  <a:lnTo>
                    <a:pt x="1" y="3"/>
                  </a:lnTo>
                  <a:lnTo>
                    <a:pt x="0" y="7"/>
                  </a:lnTo>
                  <a:lnTo>
                    <a:pt x="1" y="11"/>
                  </a:lnTo>
                  <a:lnTo>
                    <a:pt x="3" y="12"/>
                  </a:lnTo>
                  <a:lnTo>
                    <a:pt x="5" y="12"/>
                  </a:lnTo>
                  <a:lnTo>
                    <a:pt x="5" y="12"/>
                  </a:lnTo>
                  <a:lnTo>
                    <a:pt x="8" y="12"/>
                  </a:lnTo>
                  <a:lnTo>
                    <a:pt x="9" y="11"/>
                  </a:lnTo>
                  <a:lnTo>
                    <a:pt x="11" y="7"/>
                  </a:lnTo>
                  <a:lnTo>
                    <a:pt x="9" y="3"/>
                  </a:lnTo>
                  <a:lnTo>
                    <a:pt x="8" y="1"/>
                  </a:lnTo>
                  <a:lnTo>
                    <a:pt x="5" y="0"/>
                  </a:lnTo>
                  <a:lnTo>
                    <a:pt x="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6" name="Freeform 119"/>
            <p:cNvSpPr/>
            <p:nvPr/>
          </p:nvSpPr>
          <p:spPr bwMode="auto">
            <a:xfrm>
              <a:off x="5260976" y="4098925"/>
              <a:ext cx="363538" cy="304800"/>
            </a:xfrm>
            <a:custGeom>
              <a:avLst/>
              <a:gdLst/>
              <a:ahLst/>
              <a:cxnLst>
                <a:cxn ang="0">
                  <a:pos x="890" y="671"/>
                </a:cxn>
                <a:cxn ang="0">
                  <a:pos x="846" y="599"/>
                </a:cxn>
                <a:cxn ang="0">
                  <a:pos x="812" y="547"/>
                </a:cxn>
                <a:cxn ang="0">
                  <a:pos x="760" y="478"/>
                </a:cxn>
                <a:cxn ang="0">
                  <a:pos x="727" y="445"/>
                </a:cxn>
                <a:cxn ang="0">
                  <a:pos x="672" y="363"/>
                </a:cxn>
                <a:cxn ang="0">
                  <a:pos x="612" y="280"/>
                </a:cxn>
                <a:cxn ang="0">
                  <a:pos x="573" y="227"/>
                </a:cxn>
                <a:cxn ang="0">
                  <a:pos x="431" y="40"/>
                </a:cxn>
                <a:cxn ang="0">
                  <a:pos x="402" y="14"/>
                </a:cxn>
                <a:cxn ang="0">
                  <a:pos x="353" y="0"/>
                </a:cxn>
                <a:cxn ang="0">
                  <a:pos x="289" y="10"/>
                </a:cxn>
                <a:cxn ang="0">
                  <a:pos x="209" y="41"/>
                </a:cxn>
                <a:cxn ang="0">
                  <a:pos x="118" y="93"/>
                </a:cxn>
                <a:cxn ang="0">
                  <a:pos x="42" y="143"/>
                </a:cxn>
                <a:cxn ang="0">
                  <a:pos x="16" y="177"/>
                </a:cxn>
                <a:cxn ang="0">
                  <a:pos x="1" y="227"/>
                </a:cxn>
                <a:cxn ang="0">
                  <a:pos x="5" y="278"/>
                </a:cxn>
                <a:cxn ang="0">
                  <a:pos x="39" y="363"/>
                </a:cxn>
                <a:cxn ang="0">
                  <a:pos x="76" y="402"/>
                </a:cxn>
                <a:cxn ang="0">
                  <a:pos x="118" y="446"/>
                </a:cxn>
                <a:cxn ang="0">
                  <a:pos x="172" y="512"/>
                </a:cxn>
                <a:cxn ang="0">
                  <a:pos x="208" y="565"/>
                </a:cxn>
                <a:cxn ang="0">
                  <a:pos x="240" y="619"/>
                </a:cxn>
                <a:cxn ang="0">
                  <a:pos x="289" y="682"/>
                </a:cxn>
                <a:cxn ang="0">
                  <a:pos x="368" y="749"/>
                </a:cxn>
                <a:cxn ang="0">
                  <a:pos x="387" y="767"/>
                </a:cxn>
                <a:cxn ang="0">
                  <a:pos x="403" y="767"/>
                </a:cxn>
                <a:cxn ang="0">
                  <a:pos x="417" y="746"/>
                </a:cxn>
                <a:cxn ang="0">
                  <a:pos x="411" y="729"/>
                </a:cxn>
                <a:cxn ang="0">
                  <a:pos x="334" y="662"/>
                </a:cxn>
                <a:cxn ang="0">
                  <a:pos x="301" y="626"/>
                </a:cxn>
                <a:cxn ang="0">
                  <a:pos x="255" y="556"/>
                </a:cxn>
                <a:cxn ang="0">
                  <a:pos x="141" y="402"/>
                </a:cxn>
                <a:cxn ang="0">
                  <a:pos x="105" y="364"/>
                </a:cxn>
                <a:cxn ang="0">
                  <a:pos x="75" y="335"/>
                </a:cxn>
                <a:cxn ang="0">
                  <a:pos x="64" y="301"/>
                </a:cxn>
                <a:cxn ang="0">
                  <a:pos x="51" y="272"/>
                </a:cxn>
                <a:cxn ang="0">
                  <a:pos x="47" y="232"/>
                </a:cxn>
                <a:cxn ang="0">
                  <a:pos x="62" y="198"/>
                </a:cxn>
                <a:cxn ang="0">
                  <a:pos x="110" y="155"/>
                </a:cxn>
                <a:cxn ang="0">
                  <a:pos x="224" y="84"/>
                </a:cxn>
                <a:cxn ang="0">
                  <a:pos x="277" y="59"/>
                </a:cxn>
                <a:cxn ang="0">
                  <a:pos x="342" y="45"/>
                </a:cxn>
                <a:cxn ang="0">
                  <a:pos x="377" y="51"/>
                </a:cxn>
                <a:cxn ang="0">
                  <a:pos x="408" y="76"/>
                </a:cxn>
                <a:cxn ang="0">
                  <a:pos x="487" y="181"/>
                </a:cxn>
                <a:cxn ang="0">
                  <a:pos x="538" y="255"/>
                </a:cxn>
                <a:cxn ang="0">
                  <a:pos x="598" y="344"/>
                </a:cxn>
                <a:cxn ang="0">
                  <a:pos x="627" y="376"/>
                </a:cxn>
                <a:cxn ang="0">
                  <a:pos x="644" y="408"/>
                </a:cxn>
                <a:cxn ang="0">
                  <a:pos x="663" y="429"/>
                </a:cxn>
                <a:cxn ang="0">
                  <a:pos x="705" y="484"/>
                </a:cxn>
                <a:cxn ang="0">
                  <a:pos x="759" y="554"/>
                </a:cxn>
                <a:cxn ang="0">
                  <a:pos x="810" y="627"/>
                </a:cxn>
                <a:cxn ang="0">
                  <a:pos x="843" y="688"/>
                </a:cxn>
                <a:cxn ang="0">
                  <a:pos x="863" y="712"/>
                </a:cxn>
                <a:cxn ang="0">
                  <a:pos x="886" y="721"/>
                </a:cxn>
                <a:cxn ang="0">
                  <a:pos x="904" y="718"/>
                </a:cxn>
                <a:cxn ang="0">
                  <a:pos x="914" y="698"/>
                </a:cxn>
                <a:cxn ang="0">
                  <a:pos x="907" y="682"/>
                </a:cxn>
              </a:cxnLst>
              <a:rect l="0" t="0" r="r" b="b"/>
              <a:pathLst>
                <a:path w="914" h="768">
                  <a:moveTo>
                    <a:pt x="899" y="678"/>
                  </a:moveTo>
                  <a:lnTo>
                    <a:pt x="899" y="678"/>
                  </a:lnTo>
                  <a:lnTo>
                    <a:pt x="894" y="675"/>
                  </a:lnTo>
                  <a:lnTo>
                    <a:pt x="890" y="671"/>
                  </a:lnTo>
                  <a:lnTo>
                    <a:pt x="880" y="661"/>
                  </a:lnTo>
                  <a:lnTo>
                    <a:pt x="871" y="648"/>
                  </a:lnTo>
                  <a:lnTo>
                    <a:pt x="862" y="632"/>
                  </a:lnTo>
                  <a:lnTo>
                    <a:pt x="846" y="599"/>
                  </a:lnTo>
                  <a:lnTo>
                    <a:pt x="839" y="585"/>
                  </a:lnTo>
                  <a:lnTo>
                    <a:pt x="832" y="576"/>
                  </a:lnTo>
                  <a:lnTo>
                    <a:pt x="832" y="576"/>
                  </a:lnTo>
                  <a:lnTo>
                    <a:pt x="812" y="547"/>
                  </a:lnTo>
                  <a:lnTo>
                    <a:pt x="793" y="518"/>
                  </a:lnTo>
                  <a:lnTo>
                    <a:pt x="782" y="504"/>
                  </a:lnTo>
                  <a:lnTo>
                    <a:pt x="772" y="491"/>
                  </a:lnTo>
                  <a:lnTo>
                    <a:pt x="760" y="478"/>
                  </a:lnTo>
                  <a:lnTo>
                    <a:pt x="748" y="466"/>
                  </a:lnTo>
                  <a:lnTo>
                    <a:pt x="748" y="466"/>
                  </a:lnTo>
                  <a:lnTo>
                    <a:pt x="738" y="457"/>
                  </a:lnTo>
                  <a:lnTo>
                    <a:pt x="727" y="445"/>
                  </a:lnTo>
                  <a:lnTo>
                    <a:pt x="707" y="418"/>
                  </a:lnTo>
                  <a:lnTo>
                    <a:pt x="687" y="389"/>
                  </a:lnTo>
                  <a:lnTo>
                    <a:pt x="672" y="363"/>
                  </a:lnTo>
                  <a:lnTo>
                    <a:pt x="672" y="363"/>
                  </a:lnTo>
                  <a:lnTo>
                    <a:pt x="665" y="348"/>
                  </a:lnTo>
                  <a:lnTo>
                    <a:pt x="654" y="334"/>
                  </a:lnTo>
                  <a:lnTo>
                    <a:pt x="633" y="308"/>
                  </a:lnTo>
                  <a:lnTo>
                    <a:pt x="612" y="280"/>
                  </a:lnTo>
                  <a:lnTo>
                    <a:pt x="602" y="267"/>
                  </a:lnTo>
                  <a:lnTo>
                    <a:pt x="593" y="254"/>
                  </a:lnTo>
                  <a:lnTo>
                    <a:pt x="593" y="254"/>
                  </a:lnTo>
                  <a:lnTo>
                    <a:pt x="573" y="227"/>
                  </a:lnTo>
                  <a:lnTo>
                    <a:pt x="553" y="199"/>
                  </a:lnTo>
                  <a:lnTo>
                    <a:pt x="513" y="146"/>
                  </a:lnTo>
                  <a:lnTo>
                    <a:pt x="472" y="92"/>
                  </a:lnTo>
                  <a:lnTo>
                    <a:pt x="431" y="40"/>
                  </a:lnTo>
                  <a:lnTo>
                    <a:pt x="431" y="40"/>
                  </a:lnTo>
                  <a:lnTo>
                    <a:pt x="421" y="29"/>
                  </a:lnTo>
                  <a:lnTo>
                    <a:pt x="412" y="20"/>
                  </a:lnTo>
                  <a:lnTo>
                    <a:pt x="402" y="14"/>
                  </a:lnTo>
                  <a:lnTo>
                    <a:pt x="390" y="8"/>
                  </a:lnTo>
                  <a:lnTo>
                    <a:pt x="378" y="4"/>
                  </a:lnTo>
                  <a:lnTo>
                    <a:pt x="366" y="2"/>
                  </a:lnTo>
                  <a:lnTo>
                    <a:pt x="353" y="0"/>
                  </a:lnTo>
                  <a:lnTo>
                    <a:pt x="342" y="0"/>
                  </a:lnTo>
                  <a:lnTo>
                    <a:pt x="328" y="2"/>
                  </a:lnTo>
                  <a:lnTo>
                    <a:pt x="315" y="4"/>
                  </a:lnTo>
                  <a:lnTo>
                    <a:pt x="289" y="10"/>
                  </a:lnTo>
                  <a:lnTo>
                    <a:pt x="264" y="17"/>
                  </a:lnTo>
                  <a:lnTo>
                    <a:pt x="241" y="27"/>
                  </a:lnTo>
                  <a:lnTo>
                    <a:pt x="241" y="27"/>
                  </a:lnTo>
                  <a:lnTo>
                    <a:pt x="209" y="41"/>
                  </a:lnTo>
                  <a:lnTo>
                    <a:pt x="178" y="57"/>
                  </a:lnTo>
                  <a:lnTo>
                    <a:pt x="147" y="74"/>
                  </a:lnTo>
                  <a:lnTo>
                    <a:pt x="118" y="93"/>
                  </a:lnTo>
                  <a:lnTo>
                    <a:pt x="118" y="93"/>
                  </a:lnTo>
                  <a:lnTo>
                    <a:pt x="93" y="108"/>
                  </a:lnTo>
                  <a:lnTo>
                    <a:pt x="67" y="125"/>
                  </a:lnTo>
                  <a:lnTo>
                    <a:pt x="54" y="134"/>
                  </a:lnTo>
                  <a:lnTo>
                    <a:pt x="42" y="143"/>
                  </a:lnTo>
                  <a:lnTo>
                    <a:pt x="32" y="153"/>
                  </a:lnTo>
                  <a:lnTo>
                    <a:pt x="22" y="165"/>
                  </a:lnTo>
                  <a:lnTo>
                    <a:pt x="22" y="165"/>
                  </a:lnTo>
                  <a:lnTo>
                    <a:pt x="16" y="177"/>
                  </a:lnTo>
                  <a:lnTo>
                    <a:pt x="9" y="189"/>
                  </a:lnTo>
                  <a:lnTo>
                    <a:pt x="5" y="202"/>
                  </a:lnTo>
                  <a:lnTo>
                    <a:pt x="3" y="214"/>
                  </a:lnTo>
                  <a:lnTo>
                    <a:pt x="1" y="227"/>
                  </a:lnTo>
                  <a:lnTo>
                    <a:pt x="0" y="238"/>
                  </a:lnTo>
                  <a:lnTo>
                    <a:pt x="1" y="252"/>
                  </a:lnTo>
                  <a:lnTo>
                    <a:pt x="3" y="265"/>
                  </a:lnTo>
                  <a:lnTo>
                    <a:pt x="5" y="278"/>
                  </a:lnTo>
                  <a:lnTo>
                    <a:pt x="8" y="289"/>
                  </a:lnTo>
                  <a:lnTo>
                    <a:pt x="17" y="314"/>
                  </a:lnTo>
                  <a:lnTo>
                    <a:pt x="28" y="339"/>
                  </a:lnTo>
                  <a:lnTo>
                    <a:pt x="39" y="363"/>
                  </a:lnTo>
                  <a:lnTo>
                    <a:pt x="39" y="363"/>
                  </a:lnTo>
                  <a:lnTo>
                    <a:pt x="46" y="373"/>
                  </a:lnTo>
                  <a:lnTo>
                    <a:pt x="56" y="384"/>
                  </a:lnTo>
                  <a:lnTo>
                    <a:pt x="76" y="402"/>
                  </a:lnTo>
                  <a:lnTo>
                    <a:pt x="76" y="402"/>
                  </a:lnTo>
                  <a:lnTo>
                    <a:pt x="92" y="416"/>
                  </a:lnTo>
                  <a:lnTo>
                    <a:pt x="105" y="431"/>
                  </a:lnTo>
                  <a:lnTo>
                    <a:pt x="118" y="446"/>
                  </a:lnTo>
                  <a:lnTo>
                    <a:pt x="131" y="462"/>
                  </a:lnTo>
                  <a:lnTo>
                    <a:pt x="131" y="462"/>
                  </a:lnTo>
                  <a:lnTo>
                    <a:pt x="151" y="488"/>
                  </a:lnTo>
                  <a:lnTo>
                    <a:pt x="172" y="512"/>
                  </a:lnTo>
                  <a:lnTo>
                    <a:pt x="182" y="525"/>
                  </a:lnTo>
                  <a:lnTo>
                    <a:pt x="191" y="538"/>
                  </a:lnTo>
                  <a:lnTo>
                    <a:pt x="200" y="551"/>
                  </a:lnTo>
                  <a:lnTo>
                    <a:pt x="208" y="565"/>
                  </a:lnTo>
                  <a:lnTo>
                    <a:pt x="208" y="565"/>
                  </a:lnTo>
                  <a:lnTo>
                    <a:pt x="215" y="580"/>
                  </a:lnTo>
                  <a:lnTo>
                    <a:pt x="223" y="593"/>
                  </a:lnTo>
                  <a:lnTo>
                    <a:pt x="240" y="619"/>
                  </a:lnTo>
                  <a:lnTo>
                    <a:pt x="259" y="644"/>
                  </a:lnTo>
                  <a:lnTo>
                    <a:pt x="277" y="669"/>
                  </a:lnTo>
                  <a:lnTo>
                    <a:pt x="277" y="669"/>
                  </a:lnTo>
                  <a:lnTo>
                    <a:pt x="289" y="682"/>
                  </a:lnTo>
                  <a:lnTo>
                    <a:pt x="301" y="694"/>
                  </a:lnTo>
                  <a:lnTo>
                    <a:pt x="327" y="716"/>
                  </a:lnTo>
                  <a:lnTo>
                    <a:pt x="355" y="737"/>
                  </a:lnTo>
                  <a:lnTo>
                    <a:pt x="368" y="749"/>
                  </a:lnTo>
                  <a:lnTo>
                    <a:pt x="379" y="762"/>
                  </a:lnTo>
                  <a:lnTo>
                    <a:pt x="379" y="762"/>
                  </a:lnTo>
                  <a:lnTo>
                    <a:pt x="383" y="764"/>
                  </a:lnTo>
                  <a:lnTo>
                    <a:pt x="387" y="767"/>
                  </a:lnTo>
                  <a:lnTo>
                    <a:pt x="391" y="768"/>
                  </a:lnTo>
                  <a:lnTo>
                    <a:pt x="395" y="768"/>
                  </a:lnTo>
                  <a:lnTo>
                    <a:pt x="399" y="768"/>
                  </a:lnTo>
                  <a:lnTo>
                    <a:pt x="403" y="767"/>
                  </a:lnTo>
                  <a:lnTo>
                    <a:pt x="410" y="762"/>
                  </a:lnTo>
                  <a:lnTo>
                    <a:pt x="415" y="755"/>
                  </a:lnTo>
                  <a:lnTo>
                    <a:pt x="416" y="751"/>
                  </a:lnTo>
                  <a:lnTo>
                    <a:pt x="417" y="746"/>
                  </a:lnTo>
                  <a:lnTo>
                    <a:pt x="417" y="742"/>
                  </a:lnTo>
                  <a:lnTo>
                    <a:pt x="416" y="738"/>
                  </a:lnTo>
                  <a:lnTo>
                    <a:pt x="415" y="733"/>
                  </a:lnTo>
                  <a:lnTo>
                    <a:pt x="411" y="729"/>
                  </a:lnTo>
                  <a:lnTo>
                    <a:pt x="411" y="729"/>
                  </a:lnTo>
                  <a:lnTo>
                    <a:pt x="394" y="711"/>
                  </a:lnTo>
                  <a:lnTo>
                    <a:pt x="374" y="694"/>
                  </a:lnTo>
                  <a:lnTo>
                    <a:pt x="334" y="662"/>
                  </a:lnTo>
                  <a:lnTo>
                    <a:pt x="334" y="662"/>
                  </a:lnTo>
                  <a:lnTo>
                    <a:pt x="322" y="650"/>
                  </a:lnTo>
                  <a:lnTo>
                    <a:pt x="311" y="639"/>
                  </a:lnTo>
                  <a:lnTo>
                    <a:pt x="301" y="626"/>
                  </a:lnTo>
                  <a:lnTo>
                    <a:pt x="291" y="612"/>
                  </a:lnTo>
                  <a:lnTo>
                    <a:pt x="272" y="584"/>
                  </a:lnTo>
                  <a:lnTo>
                    <a:pt x="255" y="556"/>
                  </a:lnTo>
                  <a:lnTo>
                    <a:pt x="255" y="556"/>
                  </a:lnTo>
                  <a:lnTo>
                    <a:pt x="225" y="510"/>
                  </a:lnTo>
                  <a:lnTo>
                    <a:pt x="194" y="466"/>
                  </a:lnTo>
                  <a:lnTo>
                    <a:pt x="160" y="423"/>
                  </a:lnTo>
                  <a:lnTo>
                    <a:pt x="141" y="402"/>
                  </a:lnTo>
                  <a:lnTo>
                    <a:pt x="122" y="381"/>
                  </a:lnTo>
                  <a:lnTo>
                    <a:pt x="122" y="381"/>
                  </a:lnTo>
                  <a:lnTo>
                    <a:pt x="114" y="373"/>
                  </a:lnTo>
                  <a:lnTo>
                    <a:pt x="105" y="364"/>
                  </a:lnTo>
                  <a:lnTo>
                    <a:pt x="86" y="348"/>
                  </a:lnTo>
                  <a:lnTo>
                    <a:pt x="86" y="348"/>
                  </a:lnTo>
                  <a:lnTo>
                    <a:pt x="79" y="342"/>
                  </a:lnTo>
                  <a:lnTo>
                    <a:pt x="75" y="335"/>
                  </a:lnTo>
                  <a:lnTo>
                    <a:pt x="72" y="329"/>
                  </a:lnTo>
                  <a:lnTo>
                    <a:pt x="69" y="322"/>
                  </a:lnTo>
                  <a:lnTo>
                    <a:pt x="67" y="308"/>
                  </a:lnTo>
                  <a:lnTo>
                    <a:pt x="64" y="301"/>
                  </a:lnTo>
                  <a:lnTo>
                    <a:pt x="62" y="293"/>
                  </a:lnTo>
                  <a:lnTo>
                    <a:pt x="62" y="293"/>
                  </a:lnTo>
                  <a:lnTo>
                    <a:pt x="55" y="283"/>
                  </a:lnTo>
                  <a:lnTo>
                    <a:pt x="51" y="272"/>
                  </a:lnTo>
                  <a:lnTo>
                    <a:pt x="47" y="262"/>
                  </a:lnTo>
                  <a:lnTo>
                    <a:pt x="46" y="252"/>
                  </a:lnTo>
                  <a:lnTo>
                    <a:pt x="46" y="241"/>
                  </a:lnTo>
                  <a:lnTo>
                    <a:pt x="47" y="232"/>
                  </a:lnTo>
                  <a:lnTo>
                    <a:pt x="49" y="223"/>
                  </a:lnTo>
                  <a:lnTo>
                    <a:pt x="52" y="214"/>
                  </a:lnTo>
                  <a:lnTo>
                    <a:pt x="56" y="206"/>
                  </a:lnTo>
                  <a:lnTo>
                    <a:pt x="62" y="198"/>
                  </a:lnTo>
                  <a:lnTo>
                    <a:pt x="68" y="190"/>
                  </a:lnTo>
                  <a:lnTo>
                    <a:pt x="75" y="182"/>
                  </a:lnTo>
                  <a:lnTo>
                    <a:pt x="92" y="168"/>
                  </a:lnTo>
                  <a:lnTo>
                    <a:pt x="110" y="155"/>
                  </a:lnTo>
                  <a:lnTo>
                    <a:pt x="110" y="155"/>
                  </a:lnTo>
                  <a:lnTo>
                    <a:pt x="166" y="118"/>
                  </a:lnTo>
                  <a:lnTo>
                    <a:pt x="195" y="101"/>
                  </a:lnTo>
                  <a:lnTo>
                    <a:pt x="224" y="84"/>
                  </a:lnTo>
                  <a:lnTo>
                    <a:pt x="224" y="84"/>
                  </a:lnTo>
                  <a:lnTo>
                    <a:pt x="240" y="76"/>
                  </a:lnTo>
                  <a:lnTo>
                    <a:pt x="257" y="68"/>
                  </a:lnTo>
                  <a:lnTo>
                    <a:pt x="277" y="59"/>
                  </a:lnTo>
                  <a:lnTo>
                    <a:pt x="298" y="53"/>
                  </a:lnTo>
                  <a:lnTo>
                    <a:pt x="321" y="46"/>
                  </a:lnTo>
                  <a:lnTo>
                    <a:pt x="331" y="45"/>
                  </a:lnTo>
                  <a:lnTo>
                    <a:pt x="342" y="45"/>
                  </a:lnTo>
                  <a:lnTo>
                    <a:pt x="351" y="45"/>
                  </a:lnTo>
                  <a:lnTo>
                    <a:pt x="361" y="46"/>
                  </a:lnTo>
                  <a:lnTo>
                    <a:pt x="369" y="48"/>
                  </a:lnTo>
                  <a:lnTo>
                    <a:pt x="377" y="51"/>
                  </a:lnTo>
                  <a:lnTo>
                    <a:pt x="377" y="51"/>
                  </a:lnTo>
                  <a:lnTo>
                    <a:pt x="387" y="59"/>
                  </a:lnTo>
                  <a:lnTo>
                    <a:pt x="398" y="67"/>
                  </a:lnTo>
                  <a:lnTo>
                    <a:pt x="408" y="76"/>
                  </a:lnTo>
                  <a:lnTo>
                    <a:pt x="417" y="87"/>
                  </a:lnTo>
                  <a:lnTo>
                    <a:pt x="437" y="108"/>
                  </a:lnTo>
                  <a:lnTo>
                    <a:pt x="454" y="133"/>
                  </a:lnTo>
                  <a:lnTo>
                    <a:pt x="487" y="181"/>
                  </a:lnTo>
                  <a:lnTo>
                    <a:pt x="502" y="204"/>
                  </a:lnTo>
                  <a:lnTo>
                    <a:pt x="517" y="225"/>
                  </a:lnTo>
                  <a:lnTo>
                    <a:pt x="517" y="225"/>
                  </a:lnTo>
                  <a:lnTo>
                    <a:pt x="538" y="255"/>
                  </a:lnTo>
                  <a:lnTo>
                    <a:pt x="557" y="284"/>
                  </a:lnTo>
                  <a:lnTo>
                    <a:pt x="578" y="314"/>
                  </a:lnTo>
                  <a:lnTo>
                    <a:pt x="598" y="344"/>
                  </a:lnTo>
                  <a:lnTo>
                    <a:pt x="598" y="344"/>
                  </a:lnTo>
                  <a:lnTo>
                    <a:pt x="610" y="357"/>
                  </a:lnTo>
                  <a:lnTo>
                    <a:pt x="623" y="372"/>
                  </a:lnTo>
                  <a:lnTo>
                    <a:pt x="623" y="372"/>
                  </a:lnTo>
                  <a:lnTo>
                    <a:pt x="627" y="376"/>
                  </a:lnTo>
                  <a:lnTo>
                    <a:pt x="629" y="381"/>
                  </a:lnTo>
                  <a:lnTo>
                    <a:pt x="635" y="393"/>
                  </a:lnTo>
                  <a:lnTo>
                    <a:pt x="640" y="405"/>
                  </a:lnTo>
                  <a:lnTo>
                    <a:pt x="644" y="408"/>
                  </a:lnTo>
                  <a:lnTo>
                    <a:pt x="648" y="412"/>
                  </a:lnTo>
                  <a:lnTo>
                    <a:pt x="648" y="412"/>
                  </a:lnTo>
                  <a:lnTo>
                    <a:pt x="655" y="420"/>
                  </a:lnTo>
                  <a:lnTo>
                    <a:pt x="663" y="429"/>
                  </a:lnTo>
                  <a:lnTo>
                    <a:pt x="676" y="448"/>
                  </a:lnTo>
                  <a:lnTo>
                    <a:pt x="690" y="467"/>
                  </a:lnTo>
                  <a:lnTo>
                    <a:pt x="697" y="476"/>
                  </a:lnTo>
                  <a:lnTo>
                    <a:pt x="705" y="484"/>
                  </a:lnTo>
                  <a:lnTo>
                    <a:pt x="705" y="484"/>
                  </a:lnTo>
                  <a:lnTo>
                    <a:pt x="724" y="507"/>
                  </a:lnTo>
                  <a:lnTo>
                    <a:pt x="742" y="529"/>
                  </a:lnTo>
                  <a:lnTo>
                    <a:pt x="759" y="554"/>
                  </a:lnTo>
                  <a:lnTo>
                    <a:pt x="776" y="576"/>
                  </a:lnTo>
                  <a:lnTo>
                    <a:pt x="776" y="576"/>
                  </a:lnTo>
                  <a:lnTo>
                    <a:pt x="794" y="602"/>
                  </a:lnTo>
                  <a:lnTo>
                    <a:pt x="810" y="627"/>
                  </a:lnTo>
                  <a:lnTo>
                    <a:pt x="824" y="653"/>
                  </a:lnTo>
                  <a:lnTo>
                    <a:pt x="839" y="680"/>
                  </a:lnTo>
                  <a:lnTo>
                    <a:pt x="839" y="680"/>
                  </a:lnTo>
                  <a:lnTo>
                    <a:pt x="843" y="688"/>
                  </a:lnTo>
                  <a:lnTo>
                    <a:pt x="846" y="695"/>
                  </a:lnTo>
                  <a:lnTo>
                    <a:pt x="852" y="701"/>
                  </a:lnTo>
                  <a:lnTo>
                    <a:pt x="857" y="707"/>
                  </a:lnTo>
                  <a:lnTo>
                    <a:pt x="863" y="712"/>
                  </a:lnTo>
                  <a:lnTo>
                    <a:pt x="870" y="716"/>
                  </a:lnTo>
                  <a:lnTo>
                    <a:pt x="878" y="718"/>
                  </a:lnTo>
                  <a:lnTo>
                    <a:pt x="886" y="721"/>
                  </a:lnTo>
                  <a:lnTo>
                    <a:pt x="886" y="721"/>
                  </a:lnTo>
                  <a:lnTo>
                    <a:pt x="891" y="722"/>
                  </a:lnTo>
                  <a:lnTo>
                    <a:pt x="896" y="722"/>
                  </a:lnTo>
                  <a:lnTo>
                    <a:pt x="900" y="721"/>
                  </a:lnTo>
                  <a:lnTo>
                    <a:pt x="904" y="718"/>
                  </a:lnTo>
                  <a:lnTo>
                    <a:pt x="907" y="716"/>
                  </a:lnTo>
                  <a:lnTo>
                    <a:pt x="909" y="713"/>
                  </a:lnTo>
                  <a:lnTo>
                    <a:pt x="913" y="705"/>
                  </a:lnTo>
                  <a:lnTo>
                    <a:pt x="914" y="698"/>
                  </a:lnTo>
                  <a:lnTo>
                    <a:pt x="913" y="692"/>
                  </a:lnTo>
                  <a:lnTo>
                    <a:pt x="912" y="688"/>
                  </a:lnTo>
                  <a:lnTo>
                    <a:pt x="911" y="684"/>
                  </a:lnTo>
                  <a:lnTo>
                    <a:pt x="907" y="682"/>
                  </a:lnTo>
                  <a:lnTo>
                    <a:pt x="903" y="679"/>
                  </a:lnTo>
                  <a:lnTo>
                    <a:pt x="899" y="678"/>
                  </a:lnTo>
                  <a:lnTo>
                    <a:pt x="899" y="67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7" name="Freeform 120"/>
            <p:cNvSpPr/>
            <p:nvPr/>
          </p:nvSpPr>
          <p:spPr bwMode="auto">
            <a:xfrm>
              <a:off x="5599113" y="4098925"/>
              <a:ext cx="361950" cy="304800"/>
            </a:xfrm>
            <a:custGeom>
              <a:avLst/>
              <a:gdLst/>
              <a:ahLst/>
              <a:cxnLst>
                <a:cxn ang="0">
                  <a:pos x="25" y="671"/>
                </a:cxn>
                <a:cxn ang="0">
                  <a:pos x="68" y="599"/>
                </a:cxn>
                <a:cxn ang="0">
                  <a:pos x="102" y="547"/>
                </a:cxn>
                <a:cxn ang="0">
                  <a:pos x="153" y="478"/>
                </a:cxn>
                <a:cxn ang="0">
                  <a:pos x="187" y="445"/>
                </a:cxn>
                <a:cxn ang="0">
                  <a:pos x="242" y="363"/>
                </a:cxn>
                <a:cxn ang="0">
                  <a:pos x="302" y="280"/>
                </a:cxn>
                <a:cxn ang="0">
                  <a:pos x="341" y="227"/>
                </a:cxn>
                <a:cxn ang="0">
                  <a:pos x="482" y="40"/>
                </a:cxn>
                <a:cxn ang="0">
                  <a:pos x="512" y="14"/>
                </a:cxn>
                <a:cxn ang="0">
                  <a:pos x="560" y="0"/>
                </a:cxn>
                <a:cxn ang="0">
                  <a:pos x="624" y="10"/>
                </a:cxn>
                <a:cxn ang="0">
                  <a:pos x="705" y="41"/>
                </a:cxn>
                <a:cxn ang="0">
                  <a:pos x="796" y="93"/>
                </a:cxn>
                <a:cxn ang="0">
                  <a:pos x="872" y="143"/>
                </a:cxn>
                <a:cxn ang="0">
                  <a:pos x="898" y="177"/>
                </a:cxn>
                <a:cxn ang="0">
                  <a:pos x="913" y="227"/>
                </a:cxn>
                <a:cxn ang="0">
                  <a:pos x="909" y="278"/>
                </a:cxn>
                <a:cxn ang="0">
                  <a:pos x="875" y="363"/>
                </a:cxn>
                <a:cxn ang="0">
                  <a:pos x="837" y="402"/>
                </a:cxn>
                <a:cxn ang="0">
                  <a:pos x="795" y="446"/>
                </a:cxn>
                <a:cxn ang="0">
                  <a:pos x="741" y="512"/>
                </a:cxn>
                <a:cxn ang="0">
                  <a:pos x="706" y="565"/>
                </a:cxn>
                <a:cxn ang="0">
                  <a:pos x="673" y="619"/>
                </a:cxn>
                <a:cxn ang="0">
                  <a:pos x="625" y="682"/>
                </a:cxn>
                <a:cxn ang="0">
                  <a:pos x="546" y="749"/>
                </a:cxn>
                <a:cxn ang="0">
                  <a:pos x="527" y="767"/>
                </a:cxn>
                <a:cxn ang="0">
                  <a:pos x="510" y="767"/>
                </a:cxn>
                <a:cxn ang="0">
                  <a:pos x="495" y="746"/>
                </a:cxn>
                <a:cxn ang="0">
                  <a:pos x="502" y="729"/>
                </a:cxn>
                <a:cxn ang="0">
                  <a:pos x="579" y="662"/>
                </a:cxn>
                <a:cxn ang="0">
                  <a:pos x="613" y="626"/>
                </a:cxn>
                <a:cxn ang="0">
                  <a:pos x="659" y="556"/>
                </a:cxn>
                <a:cxn ang="0">
                  <a:pos x="773" y="402"/>
                </a:cxn>
                <a:cxn ang="0">
                  <a:pos x="828" y="348"/>
                </a:cxn>
                <a:cxn ang="0">
                  <a:pos x="842" y="329"/>
                </a:cxn>
                <a:cxn ang="0">
                  <a:pos x="853" y="293"/>
                </a:cxn>
                <a:cxn ang="0">
                  <a:pos x="866" y="262"/>
                </a:cxn>
                <a:cxn ang="0">
                  <a:pos x="864" y="223"/>
                </a:cxn>
                <a:cxn ang="0">
                  <a:pos x="846" y="190"/>
                </a:cxn>
                <a:cxn ang="0">
                  <a:pos x="804" y="155"/>
                </a:cxn>
                <a:cxn ang="0">
                  <a:pos x="689" y="84"/>
                </a:cxn>
                <a:cxn ang="0">
                  <a:pos x="615" y="53"/>
                </a:cxn>
                <a:cxn ang="0">
                  <a:pos x="562" y="45"/>
                </a:cxn>
                <a:cxn ang="0">
                  <a:pos x="536" y="51"/>
                </a:cxn>
                <a:cxn ang="0">
                  <a:pos x="495" y="87"/>
                </a:cxn>
                <a:cxn ang="0">
                  <a:pos x="412" y="204"/>
                </a:cxn>
                <a:cxn ang="0">
                  <a:pos x="356" y="284"/>
                </a:cxn>
                <a:cxn ang="0">
                  <a:pos x="303" y="357"/>
                </a:cxn>
                <a:cxn ang="0">
                  <a:pos x="284" y="381"/>
                </a:cxn>
                <a:cxn ang="0">
                  <a:pos x="267" y="412"/>
                </a:cxn>
                <a:cxn ang="0">
                  <a:pos x="236" y="448"/>
                </a:cxn>
                <a:cxn ang="0">
                  <a:pos x="209" y="484"/>
                </a:cxn>
                <a:cxn ang="0">
                  <a:pos x="138" y="576"/>
                </a:cxn>
                <a:cxn ang="0">
                  <a:pos x="89" y="653"/>
                </a:cxn>
                <a:cxn ang="0">
                  <a:pos x="68" y="695"/>
                </a:cxn>
                <a:cxn ang="0">
                  <a:pos x="43" y="716"/>
                </a:cxn>
                <a:cxn ang="0">
                  <a:pos x="22" y="722"/>
                </a:cxn>
                <a:cxn ang="0">
                  <a:pos x="6" y="716"/>
                </a:cxn>
                <a:cxn ang="0">
                  <a:pos x="0" y="692"/>
                </a:cxn>
                <a:cxn ang="0">
                  <a:pos x="10" y="679"/>
                </a:cxn>
              </a:cxnLst>
              <a:rect l="0" t="0" r="r" b="b"/>
              <a:pathLst>
                <a:path w="913" h="768">
                  <a:moveTo>
                    <a:pt x="15" y="678"/>
                  </a:moveTo>
                  <a:lnTo>
                    <a:pt x="15" y="678"/>
                  </a:lnTo>
                  <a:lnTo>
                    <a:pt x="19" y="675"/>
                  </a:lnTo>
                  <a:lnTo>
                    <a:pt x="25" y="671"/>
                  </a:lnTo>
                  <a:lnTo>
                    <a:pt x="34" y="661"/>
                  </a:lnTo>
                  <a:lnTo>
                    <a:pt x="43" y="648"/>
                  </a:lnTo>
                  <a:lnTo>
                    <a:pt x="51" y="632"/>
                  </a:lnTo>
                  <a:lnTo>
                    <a:pt x="68" y="599"/>
                  </a:lnTo>
                  <a:lnTo>
                    <a:pt x="74" y="585"/>
                  </a:lnTo>
                  <a:lnTo>
                    <a:pt x="81" y="576"/>
                  </a:lnTo>
                  <a:lnTo>
                    <a:pt x="81" y="576"/>
                  </a:lnTo>
                  <a:lnTo>
                    <a:pt x="102" y="547"/>
                  </a:lnTo>
                  <a:lnTo>
                    <a:pt x="121" y="518"/>
                  </a:lnTo>
                  <a:lnTo>
                    <a:pt x="131" y="504"/>
                  </a:lnTo>
                  <a:lnTo>
                    <a:pt x="142" y="491"/>
                  </a:lnTo>
                  <a:lnTo>
                    <a:pt x="153" y="478"/>
                  </a:lnTo>
                  <a:lnTo>
                    <a:pt x="166" y="466"/>
                  </a:lnTo>
                  <a:lnTo>
                    <a:pt x="166" y="466"/>
                  </a:lnTo>
                  <a:lnTo>
                    <a:pt x="176" y="457"/>
                  </a:lnTo>
                  <a:lnTo>
                    <a:pt x="187" y="445"/>
                  </a:lnTo>
                  <a:lnTo>
                    <a:pt x="208" y="418"/>
                  </a:lnTo>
                  <a:lnTo>
                    <a:pt x="226" y="389"/>
                  </a:lnTo>
                  <a:lnTo>
                    <a:pt x="242" y="363"/>
                  </a:lnTo>
                  <a:lnTo>
                    <a:pt x="242" y="363"/>
                  </a:lnTo>
                  <a:lnTo>
                    <a:pt x="250" y="348"/>
                  </a:lnTo>
                  <a:lnTo>
                    <a:pt x="259" y="334"/>
                  </a:lnTo>
                  <a:lnTo>
                    <a:pt x="280" y="308"/>
                  </a:lnTo>
                  <a:lnTo>
                    <a:pt x="302" y="280"/>
                  </a:lnTo>
                  <a:lnTo>
                    <a:pt x="312" y="267"/>
                  </a:lnTo>
                  <a:lnTo>
                    <a:pt x="321" y="254"/>
                  </a:lnTo>
                  <a:lnTo>
                    <a:pt x="321" y="254"/>
                  </a:lnTo>
                  <a:lnTo>
                    <a:pt x="341" y="227"/>
                  </a:lnTo>
                  <a:lnTo>
                    <a:pt x="361" y="199"/>
                  </a:lnTo>
                  <a:lnTo>
                    <a:pt x="401" y="146"/>
                  </a:lnTo>
                  <a:lnTo>
                    <a:pt x="442" y="92"/>
                  </a:lnTo>
                  <a:lnTo>
                    <a:pt x="482" y="40"/>
                  </a:lnTo>
                  <a:lnTo>
                    <a:pt x="482" y="40"/>
                  </a:lnTo>
                  <a:lnTo>
                    <a:pt x="492" y="29"/>
                  </a:lnTo>
                  <a:lnTo>
                    <a:pt x="502" y="20"/>
                  </a:lnTo>
                  <a:lnTo>
                    <a:pt x="512" y="14"/>
                  </a:lnTo>
                  <a:lnTo>
                    <a:pt x="523" y="8"/>
                  </a:lnTo>
                  <a:lnTo>
                    <a:pt x="535" y="4"/>
                  </a:lnTo>
                  <a:lnTo>
                    <a:pt x="548" y="2"/>
                  </a:lnTo>
                  <a:lnTo>
                    <a:pt x="560" y="0"/>
                  </a:lnTo>
                  <a:lnTo>
                    <a:pt x="573" y="0"/>
                  </a:lnTo>
                  <a:lnTo>
                    <a:pt x="586" y="2"/>
                  </a:lnTo>
                  <a:lnTo>
                    <a:pt x="599" y="4"/>
                  </a:lnTo>
                  <a:lnTo>
                    <a:pt x="624" y="10"/>
                  </a:lnTo>
                  <a:lnTo>
                    <a:pt x="650" y="17"/>
                  </a:lnTo>
                  <a:lnTo>
                    <a:pt x="672" y="27"/>
                  </a:lnTo>
                  <a:lnTo>
                    <a:pt x="672" y="27"/>
                  </a:lnTo>
                  <a:lnTo>
                    <a:pt x="705" y="41"/>
                  </a:lnTo>
                  <a:lnTo>
                    <a:pt x="736" y="57"/>
                  </a:lnTo>
                  <a:lnTo>
                    <a:pt x="766" y="74"/>
                  </a:lnTo>
                  <a:lnTo>
                    <a:pt x="796" y="93"/>
                  </a:lnTo>
                  <a:lnTo>
                    <a:pt x="796" y="93"/>
                  </a:lnTo>
                  <a:lnTo>
                    <a:pt x="821" y="108"/>
                  </a:lnTo>
                  <a:lnTo>
                    <a:pt x="847" y="125"/>
                  </a:lnTo>
                  <a:lnTo>
                    <a:pt x="860" y="134"/>
                  </a:lnTo>
                  <a:lnTo>
                    <a:pt x="872" y="143"/>
                  </a:lnTo>
                  <a:lnTo>
                    <a:pt x="883" y="153"/>
                  </a:lnTo>
                  <a:lnTo>
                    <a:pt x="892" y="165"/>
                  </a:lnTo>
                  <a:lnTo>
                    <a:pt x="892" y="165"/>
                  </a:lnTo>
                  <a:lnTo>
                    <a:pt x="898" y="177"/>
                  </a:lnTo>
                  <a:lnTo>
                    <a:pt x="904" y="189"/>
                  </a:lnTo>
                  <a:lnTo>
                    <a:pt x="908" y="202"/>
                  </a:lnTo>
                  <a:lnTo>
                    <a:pt x="911" y="214"/>
                  </a:lnTo>
                  <a:lnTo>
                    <a:pt x="913" y="227"/>
                  </a:lnTo>
                  <a:lnTo>
                    <a:pt x="913" y="238"/>
                  </a:lnTo>
                  <a:lnTo>
                    <a:pt x="913" y="252"/>
                  </a:lnTo>
                  <a:lnTo>
                    <a:pt x="911" y="265"/>
                  </a:lnTo>
                  <a:lnTo>
                    <a:pt x="909" y="278"/>
                  </a:lnTo>
                  <a:lnTo>
                    <a:pt x="905" y="289"/>
                  </a:lnTo>
                  <a:lnTo>
                    <a:pt x="897" y="314"/>
                  </a:lnTo>
                  <a:lnTo>
                    <a:pt x="887" y="339"/>
                  </a:lnTo>
                  <a:lnTo>
                    <a:pt x="875" y="363"/>
                  </a:lnTo>
                  <a:lnTo>
                    <a:pt x="875" y="363"/>
                  </a:lnTo>
                  <a:lnTo>
                    <a:pt x="867" y="373"/>
                  </a:lnTo>
                  <a:lnTo>
                    <a:pt x="858" y="384"/>
                  </a:lnTo>
                  <a:lnTo>
                    <a:pt x="837" y="402"/>
                  </a:lnTo>
                  <a:lnTo>
                    <a:pt x="837" y="402"/>
                  </a:lnTo>
                  <a:lnTo>
                    <a:pt x="822" y="416"/>
                  </a:lnTo>
                  <a:lnTo>
                    <a:pt x="808" y="431"/>
                  </a:lnTo>
                  <a:lnTo>
                    <a:pt x="795" y="446"/>
                  </a:lnTo>
                  <a:lnTo>
                    <a:pt x="783" y="462"/>
                  </a:lnTo>
                  <a:lnTo>
                    <a:pt x="783" y="462"/>
                  </a:lnTo>
                  <a:lnTo>
                    <a:pt x="762" y="488"/>
                  </a:lnTo>
                  <a:lnTo>
                    <a:pt x="741" y="512"/>
                  </a:lnTo>
                  <a:lnTo>
                    <a:pt x="731" y="525"/>
                  </a:lnTo>
                  <a:lnTo>
                    <a:pt x="722" y="538"/>
                  </a:lnTo>
                  <a:lnTo>
                    <a:pt x="713" y="551"/>
                  </a:lnTo>
                  <a:lnTo>
                    <a:pt x="706" y="565"/>
                  </a:lnTo>
                  <a:lnTo>
                    <a:pt x="706" y="565"/>
                  </a:lnTo>
                  <a:lnTo>
                    <a:pt x="698" y="580"/>
                  </a:lnTo>
                  <a:lnTo>
                    <a:pt x="690" y="593"/>
                  </a:lnTo>
                  <a:lnTo>
                    <a:pt x="673" y="619"/>
                  </a:lnTo>
                  <a:lnTo>
                    <a:pt x="655" y="644"/>
                  </a:lnTo>
                  <a:lnTo>
                    <a:pt x="635" y="669"/>
                  </a:lnTo>
                  <a:lnTo>
                    <a:pt x="635" y="669"/>
                  </a:lnTo>
                  <a:lnTo>
                    <a:pt x="625" y="682"/>
                  </a:lnTo>
                  <a:lnTo>
                    <a:pt x="612" y="694"/>
                  </a:lnTo>
                  <a:lnTo>
                    <a:pt x="586" y="716"/>
                  </a:lnTo>
                  <a:lnTo>
                    <a:pt x="560" y="737"/>
                  </a:lnTo>
                  <a:lnTo>
                    <a:pt x="546" y="749"/>
                  </a:lnTo>
                  <a:lnTo>
                    <a:pt x="535" y="762"/>
                  </a:lnTo>
                  <a:lnTo>
                    <a:pt x="535" y="762"/>
                  </a:lnTo>
                  <a:lnTo>
                    <a:pt x="531" y="764"/>
                  </a:lnTo>
                  <a:lnTo>
                    <a:pt x="527" y="767"/>
                  </a:lnTo>
                  <a:lnTo>
                    <a:pt x="523" y="768"/>
                  </a:lnTo>
                  <a:lnTo>
                    <a:pt x="518" y="768"/>
                  </a:lnTo>
                  <a:lnTo>
                    <a:pt x="514" y="768"/>
                  </a:lnTo>
                  <a:lnTo>
                    <a:pt x="510" y="767"/>
                  </a:lnTo>
                  <a:lnTo>
                    <a:pt x="503" y="762"/>
                  </a:lnTo>
                  <a:lnTo>
                    <a:pt x="498" y="755"/>
                  </a:lnTo>
                  <a:lnTo>
                    <a:pt x="497" y="751"/>
                  </a:lnTo>
                  <a:lnTo>
                    <a:pt x="495" y="746"/>
                  </a:lnTo>
                  <a:lnTo>
                    <a:pt x="495" y="742"/>
                  </a:lnTo>
                  <a:lnTo>
                    <a:pt x="497" y="738"/>
                  </a:lnTo>
                  <a:lnTo>
                    <a:pt x="499" y="733"/>
                  </a:lnTo>
                  <a:lnTo>
                    <a:pt x="502" y="729"/>
                  </a:lnTo>
                  <a:lnTo>
                    <a:pt x="502" y="729"/>
                  </a:lnTo>
                  <a:lnTo>
                    <a:pt x="520" y="711"/>
                  </a:lnTo>
                  <a:lnTo>
                    <a:pt x="540" y="694"/>
                  </a:lnTo>
                  <a:lnTo>
                    <a:pt x="579" y="662"/>
                  </a:lnTo>
                  <a:lnTo>
                    <a:pt x="579" y="662"/>
                  </a:lnTo>
                  <a:lnTo>
                    <a:pt x="591" y="650"/>
                  </a:lnTo>
                  <a:lnTo>
                    <a:pt x="603" y="639"/>
                  </a:lnTo>
                  <a:lnTo>
                    <a:pt x="613" y="626"/>
                  </a:lnTo>
                  <a:lnTo>
                    <a:pt x="622" y="612"/>
                  </a:lnTo>
                  <a:lnTo>
                    <a:pt x="641" y="584"/>
                  </a:lnTo>
                  <a:lnTo>
                    <a:pt x="659" y="556"/>
                  </a:lnTo>
                  <a:lnTo>
                    <a:pt x="659" y="556"/>
                  </a:lnTo>
                  <a:lnTo>
                    <a:pt x="689" y="510"/>
                  </a:lnTo>
                  <a:lnTo>
                    <a:pt x="720" y="466"/>
                  </a:lnTo>
                  <a:lnTo>
                    <a:pt x="754" y="423"/>
                  </a:lnTo>
                  <a:lnTo>
                    <a:pt x="773" y="402"/>
                  </a:lnTo>
                  <a:lnTo>
                    <a:pt x="791" y="381"/>
                  </a:lnTo>
                  <a:lnTo>
                    <a:pt x="791" y="381"/>
                  </a:lnTo>
                  <a:lnTo>
                    <a:pt x="809" y="364"/>
                  </a:lnTo>
                  <a:lnTo>
                    <a:pt x="828" y="348"/>
                  </a:lnTo>
                  <a:lnTo>
                    <a:pt x="828" y="348"/>
                  </a:lnTo>
                  <a:lnTo>
                    <a:pt x="834" y="342"/>
                  </a:lnTo>
                  <a:lnTo>
                    <a:pt x="839" y="335"/>
                  </a:lnTo>
                  <a:lnTo>
                    <a:pt x="842" y="329"/>
                  </a:lnTo>
                  <a:lnTo>
                    <a:pt x="843" y="322"/>
                  </a:lnTo>
                  <a:lnTo>
                    <a:pt x="846" y="308"/>
                  </a:lnTo>
                  <a:lnTo>
                    <a:pt x="849" y="301"/>
                  </a:lnTo>
                  <a:lnTo>
                    <a:pt x="853" y="293"/>
                  </a:lnTo>
                  <a:lnTo>
                    <a:pt x="853" y="293"/>
                  </a:lnTo>
                  <a:lnTo>
                    <a:pt x="859" y="283"/>
                  </a:lnTo>
                  <a:lnTo>
                    <a:pt x="863" y="272"/>
                  </a:lnTo>
                  <a:lnTo>
                    <a:pt x="866" y="262"/>
                  </a:lnTo>
                  <a:lnTo>
                    <a:pt x="867" y="252"/>
                  </a:lnTo>
                  <a:lnTo>
                    <a:pt x="868" y="241"/>
                  </a:lnTo>
                  <a:lnTo>
                    <a:pt x="867" y="232"/>
                  </a:lnTo>
                  <a:lnTo>
                    <a:pt x="864" y="223"/>
                  </a:lnTo>
                  <a:lnTo>
                    <a:pt x="862" y="214"/>
                  </a:lnTo>
                  <a:lnTo>
                    <a:pt x="857" y="206"/>
                  </a:lnTo>
                  <a:lnTo>
                    <a:pt x="851" y="198"/>
                  </a:lnTo>
                  <a:lnTo>
                    <a:pt x="846" y="190"/>
                  </a:lnTo>
                  <a:lnTo>
                    <a:pt x="838" y="182"/>
                  </a:lnTo>
                  <a:lnTo>
                    <a:pt x="822" y="168"/>
                  </a:lnTo>
                  <a:lnTo>
                    <a:pt x="804" y="155"/>
                  </a:lnTo>
                  <a:lnTo>
                    <a:pt x="804" y="155"/>
                  </a:lnTo>
                  <a:lnTo>
                    <a:pt x="748" y="118"/>
                  </a:lnTo>
                  <a:lnTo>
                    <a:pt x="719" y="101"/>
                  </a:lnTo>
                  <a:lnTo>
                    <a:pt x="689" y="84"/>
                  </a:lnTo>
                  <a:lnTo>
                    <a:pt x="689" y="84"/>
                  </a:lnTo>
                  <a:lnTo>
                    <a:pt x="675" y="76"/>
                  </a:lnTo>
                  <a:lnTo>
                    <a:pt x="656" y="68"/>
                  </a:lnTo>
                  <a:lnTo>
                    <a:pt x="637" y="59"/>
                  </a:lnTo>
                  <a:lnTo>
                    <a:pt x="615" y="53"/>
                  </a:lnTo>
                  <a:lnTo>
                    <a:pt x="594" y="46"/>
                  </a:lnTo>
                  <a:lnTo>
                    <a:pt x="583" y="45"/>
                  </a:lnTo>
                  <a:lnTo>
                    <a:pt x="573" y="45"/>
                  </a:lnTo>
                  <a:lnTo>
                    <a:pt x="562" y="45"/>
                  </a:lnTo>
                  <a:lnTo>
                    <a:pt x="553" y="46"/>
                  </a:lnTo>
                  <a:lnTo>
                    <a:pt x="544" y="48"/>
                  </a:lnTo>
                  <a:lnTo>
                    <a:pt x="536" y="51"/>
                  </a:lnTo>
                  <a:lnTo>
                    <a:pt x="536" y="51"/>
                  </a:lnTo>
                  <a:lnTo>
                    <a:pt x="526" y="59"/>
                  </a:lnTo>
                  <a:lnTo>
                    <a:pt x="515" y="67"/>
                  </a:lnTo>
                  <a:lnTo>
                    <a:pt x="506" y="76"/>
                  </a:lnTo>
                  <a:lnTo>
                    <a:pt x="495" y="87"/>
                  </a:lnTo>
                  <a:lnTo>
                    <a:pt x="477" y="108"/>
                  </a:lnTo>
                  <a:lnTo>
                    <a:pt x="460" y="133"/>
                  </a:lnTo>
                  <a:lnTo>
                    <a:pt x="427" y="181"/>
                  </a:lnTo>
                  <a:lnTo>
                    <a:pt x="412" y="204"/>
                  </a:lnTo>
                  <a:lnTo>
                    <a:pt x="396" y="225"/>
                  </a:lnTo>
                  <a:lnTo>
                    <a:pt x="396" y="225"/>
                  </a:lnTo>
                  <a:lnTo>
                    <a:pt x="376" y="255"/>
                  </a:lnTo>
                  <a:lnTo>
                    <a:pt x="356" y="284"/>
                  </a:lnTo>
                  <a:lnTo>
                    <a:pt x="336" y="314"/>
                  </a:lnTo>
                  <a:lnTo>
                    <a:pt x="315" y="344"/>
                  </a:lnTo>
                  <a:lnTo>
                    <a:pt x="315" y="344"/>
                  </a:lnTo>
                  <a:lnTo>
                    <a:pt x="303" y="357"/>
                  </a:lnTo>
                  <a:lnTo>
                    <a:pt x="290" y="372"/>
                  </a:lnTo>
                  <a:lnTo>
                    <a:pt x="290" y="372"/>
                  </a:lnTo>
                  <a:lnTo>
                    <a:pt x="286" y="376"/>
                  </a:lnTo>
                  <a:lnTo>
                    <a:pt x="284" y="381"/>
                  </a:lnTo>
                  <a:lnTo>
                    <a:pt x="278" y="393"/>
                  </a:lnTo>
                  <a:lnTo>
                    <a:pt x="273" y="405"/>
                  </a:lnTo>
                  <a:lnTo>
                    <a:pt x="270" y="408"/>
                  </a:lnTo>
                  <a:lnTo>
                    <a:pt x="267" y="412"/>
                  </a:lnTo>
                  <a:lnTo>
                    <a:pt x="267" y="412"/>
                  </a:lnTo>
                  <a:lnTo>
                    <a:pt x="257" y="420"/>
                  </a:lnTo>
                  <a:lnTo>
                    <a:pt x="251" y="429"/>
                  </a:lnTo>
                  <a:lnTo>
                    <a:pt x="236" y="448"/>
                  </a:lnTo>
                  <a:lnTo>
                    <a:pt x="223" y="467"/>
                  </a:lnTo>
                  <a:lnTo>
                    <a:pt x="217" y="476"/>
                  </a:lnTo>
                  <a:lnTo>
                    <a:pt x="209" y="484"/>
                  </a:lnTo>
                  <a:lnTo>
                    <a:pt x="209" y="484"/>
                  </a:lnTo>
                  <a:lnTo>
                    <a:pt x="189" y="507"/>
                  </a:lnTo>
                  <a:lnTo>
                    <a:pt x="172" y="529"/>
                  </a:lnTo>
                  <a:lnTo>
                    <a:pt x="155" y="554"/>
                  </a:lnTo>
                  <a:lnTo>
                    <a:pt x="138" y="576"/>
                  </a:lnTo>
                  <a:lnTo>
                    <a:pt x="138" y="576"/>
                  </a:lnTo>
                  <a:lnTo>
                    <a:pt x="119" y="602"/>
                  </a:lnTo>
                  <a:lnTo>
                    <a:pt x="103" y="627"/>
                  </a:lnTo>
                  <a:lnTo>
                    <a:pt x="89" y="653"/>
                  </a:lnTo>
                  <a:lnTo>
                    <a:pt x="76" y="680"/>
                  </a:lnTo>
                  <a:lnTo>
                    <a:pt x="76" y="680"/>
                  </a:lnTo>
                  <a:lnTo>
                    <a:pt x="72" y="688"/>
                  </a:lnTo>
                  <a:lnTo>
                    <a:pt x="68" y="695"/>
                  </a:lnTo>
                  <a:lnTo>
                    <a:pt x="62" y="701"/>
                  </a:lnTo>
                  <a:lnTo>
                    <a:pt x="56" y="707"/>
                  </a:lnTo>
                  <a:lnTo>
                    <a:pt x="51" y="712"/>
                  </a:lnTo>
                  <a:lnTo>
                    <a:pt x="43" y="716"/>
                  </a:lnTo>
                  <a:lnTo>
                    <a:pt x="36" y="718"/>
                  </a:lnTo>
                  <a:lnTo>
                    <a:pt x="27" y="721"/>
                  </a:lnTo>
                  <a:lnTo>
                    <a:pt x="27" y="721"/>
                  </a:lnTo>
                  <a:lnTo>
                    <a:pt x="22" y="722"/>
                  </a:lnTo>
                  <a:lnTo>
                    <a:pt x="18" y="722"/>
                  </a:lnTo>
                  <a:lnTo>
                    <a:pt x="14" y="721"/>
                  </a:lnTo>
                  <a:lnTo>
                    <a:pt x="10" y="718"/>
                  </a:lnTo>
                  <a:lnTo>
                    <a:pt x="6" y="716"/>
                  </a:lnTo>
                  <a:lnTo>
                    <a:pt x="4" y="713"/>
                  </a:lnTo>
                  <a:lnTo>
                    <a:pt x="0" y="705"/>
                  </a:lnTo>
                  <a:lnTo>
                    <a:pt x="0" y="698"/>
                  </a:lnTo>
                  <a:lnTo>
                    <a:pt x="0" y="692"/>
                  </a:lnTo>
                  <a:lnTo>
                    <a:pt x="1" y="688"/>
                  </a:lnTo>
                  <a:lnTo>
                    <a:pt x="4" y="684"/>
                  </a:lnTo>
                  <a:lnTo>
                    <a:pt x="6" y="682"/>
                  </a:lnTo>
                  <a:lnTo>
                    <a:pt x="10" y="679"/>
                  </a:lnTo>
                  <a:lnTo>
                    <a:pt x="15" y="678"/>
                  </a:lnTo>
                  <a:lnTo>
                    <a:pt x="15" y="67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8" name="Freeform 121"/>
            <p:cNvSpPr/>
            <p:nvPr/>
          </p:nvSpPr>
          <p:spPr bwMode="auto">
            <a:xfrm>
              <a:off x="5278438" y="4387850"/>
              <a:ext cx="250825" cy="128588"/>
            </a:xfrm>
            <a:custGeom>
              <a:avLst/>
              <a:gdLst/>
              <a:ahLst/>
              <a:cxnLst>
                <a:cxn ang="0">
                  <a:pos x="582" y="279"/>
                </a:cxn>
                <a:cxn ang="0">
                  <a:pos x="443" y="265"/>
                </a:cxn>
                <a:cxn ang="0">
                  <a:pos x="387" y="262"/>
                </a:cxn>
                <a:cxn ang="0">
                  <a:pos x="233" y="260"/>
                </a:cxn>
                <a:cxn ang="0">
                  <a:pos x="164" y="255"/>
                </a:cxn>
                <a:cxn ang="0">
                  <a:pos x="90" y="243"/>
                </a:cxn>
                <a:cxn ang="0">
                  <a:pos x="80" y="238"/>
                </a:cxn>
                <a:cxn ang="0">
                  <a:pos x="64" y="222"/>
                </a:cxn>
                <a:cxn ang="0">
                  <a:pos x="48" y="179"/>
                </a:cxn>
                <a:cxn ang="0">
                  <a:pos x="44" y="137"/>
                </a:cxn>
                <a:cxn ang="0">
                  <a:pos x="47" y="90"/>
                </a:cxn>
                <a:cxn ang="0">
                  <a:pos x="56" y="64"/>
                </a:cxn>
                <a:cxn ang="0">
                  <a:pos x="71" y="51"/>
                </a:cxn>
                <a:cxn ang="0">
                  <a:pos x="94" y="45"/>
                </a:cxn>
                <a:cxn ang="0">
                  <a:pos x="226" y="48"/>
                </a:cxn>
                <a:cxn ang="0">
                  <a:pos x="360" y="52"/>
                </a:cxn>
                <a:cxn ang="0">
                  <a:pos x="373" y="47"/>
                </a:cxn>
                <a:cxn ang="0">
                  <a:pos x="379" y="36"/>
                </a:cxn>
                <a:cxn ang="0">
                  <a:pos x="378" y="17"/>
                </a:cxn>
                <a:cxn ang="0">
                  <a:pos x="369" y="7"/>
                </a:cxn>
                <a:cxn ang="0">
                  <a:pos x="360" y="6"/>
                </a:cxn>
                <a:cxn ang="0">
                  <a:pos x="164" y="1"/>
                </a:cxn>
                <a:cxn ang="0">
                  <a:pos x="97" y="0"/>
                </a:cxn>
                <a:cxn ang="0">
                  <a:pos x="94" y="0"/>
                </a:cxn>
                <a:cxn ang="0">
                  <a:pos x="90" y="0"/>
                </a:cxn>
                <a:cxn ang="0">
                  <a:pos x="81" y="1"/>
                </a:cxn>
                <a:cxn ang="0">
                  <a:pos x="67" y="4"/>
                </a:cxn>
                <a:cxn ang="0">
                  <a:pos x="41" y="15"/>
                </a:cxn>
                <a:cxn ang="0">
                  <a:pos x="22" y="34"/>
                </a:cxn>
                <a:cxn ang="0">
                  <a:pos x="10" y="58"/>
                </a:cxn>
                <a:cxn ang="0">
                  <a:pos x="0" y="120"/>
                </a:cxn>
                <a:cxn ang="0">
                  <a:pos x="1" y="166"/>
                </a:cxn>
                <a:cxn ang="0">
                  <a:pos x="16" y="223"/>
                </a:cxn>
                <a:cxn ang="0">
                  <a:pos x="33" y="253"/>
                </a:cxn>
                <a:cxn ang="0">
                  <a:pos x="59" y="277"/>
                </a:cxn>
                <a:cxn ang="0">
                  <a:pos x="72" y="286"/>
                </a:cxn>
                <a:cxn ang="0">
                  <a:pos x="85" y="291"/>
                </a:cxn>
                <a:cxn ang="0">
                  <a:pos x="226" y="303"/>
                </a:cxn>
                <a:cxn ang="0">
                  <a:pos x="368" y="308"/>
                </a:cxn>
                <a:cxn ang="0">
                  <a:pos x="489" y="316"/>
                </a:cxn>
                <a:cxn ang="0">
                  <a:pos x="611" y="325"/>
                </a:cxn>
                <a:cxn ang="0">
                  <a:pos x="620" y="324"/>
                </a:cxn>
                <a:cxn ang="0">
                  <a:pos x="629" y="315"/>
                </a:cxn>
                <a:cxn ang="0">
                  <a:pos x="630" y="294"/>
                </a:cxn>
                <a:cxn ang="0">
                  <a:pos x="624" y="283"/>
                </a:cxn>
                <a:cxn ang="0">
                  <a:pos x="611" y="279"/>
                </a:cxn>
              </a:cxnLst>
              <a:rect l="0" t="0" r="r" b="b"/>
              <a:pathLst>
                <a:path w="632" h="325">
                  <a:moveTo>
                    <a:pt x="611" y="279"/>
                  </a:moveTo>
                  <a:lnTo>
                    <a:pt x="611" y="279"/>
                  </a:lnTo>
                  <a:lnTo>
                    <a:pt x="582" y="279"/>
                  </a:lnTo>
                  <a:lnTo>
                    <a:pt x="555" y="277"/>
                  </a:lnTo>
                  <a:lnTo>
                    <a:pt x="498" y="272"/>
                  </a:lnTo>
                  <a:lnTo>
                    <a:pt x="443" y="265"/>
                  </a:lnTo>
                  <a:lnTo>
                    <a:pt x="416" y="264"/>
                  </a:lnTo>
                  <a:lnTo>
                    <a:pt x="387" y="262"/>
                  </a:lnTo>
                  <a:lnTo>
                    <a:pt x="387" y="262"/>
                  </a:lnTo>
                  <a:lnTo>
                    <a:pt x="310" y="262"/>
                  </a:lnTo>
                  <a:lnTo>
                    <a:pt x="271" y="261"/>
                  </a:lnTo>
                  <a:lnTo>
                    <a:pt x="233" y="260"/>
                  </a:lnTo>
                  <a:lnTo>
                    <a:pt x="233" y="260"/>
                  </a:lnTo>
                  <a:lnTo>
                    <a:pt x="198" y="257"/>
                  </a:lnTo>
                  <a:lnTo>
                    <a:pt x="164" y="255"/>
                  </a:lnTo>
                  <a:lnTo>
                    <a:pt x="94" y="247"/>
                  </a:lnTo>
                  <a:lnTo>
                    <a:pt x="94" y="247"/>
                  </a:lnTo>
                  <a:lnTo>
                    <a:pt x="90" y="243"/>
                  </a:lnTo>
                  <a:lnTo>
                    <a:pt x="85" y="240"/>
                  </a:lnTo>
                  <a:lnTo>
                    <a:pt x="85" y="240"/>
                  </a:lnTo>
                  <a:lnTo>
                    <a:pt x="80" y="238"/>
                  </a:lnTo>
                  <a:lnTo>
                    <a:pt x="73" y="234"/>
                  </a:lnTo>
                  <a:lnTo>
                    <a:pt x="69" y="228"/>
                  </a:lnTo>
                  <a:lnTo>
                    <a:pt x="64" y="222"/>
                  </a:lnTo>
                  <a:lnTo>
                    <a:pt x="58" y="209"/>
                  </a:lnTo>
                  <a:lnTo>
                    <a:pt x="52" y="194"/>
                  </a:lnTo>
                  <a:lnTo>
                    <a:pt x="48" y="179"/>
                  </a:lnTo>
                  <a:lnTo>
                    <a:pt x="47" y="164"/>
                  </a:lnTo>
                  <a:lnTo>
                    <a:pt x="46" y="150"/>
                  </a:lnTo>
                  <a:lnTo>
                    <a:pt x="44" y="137"/>
                  </a:lnTo>
                  <a:lnTo>
                    <a:pt x="44" y="137"/>
                  </a:lnTo>
                  <a:lnTo>
                    <a:pt x="46" y="106"/>
                  </a:lnTo>
                  <a:lnTo>
                    <a:pt x="47" y="90"/>
                  </a:lnTo>
                  <a:lnTo>
                    <a:pt x="51" y="77"/>
                  </a:lnTo>
                  <a:lnTo>
                    <a:pt x="54" y="70"/>
                  </a:lnTo>
                  <a:lnTo>
                    <a:pt x="56" y="64"/>
                  </a:lnTo>
                  <a:lnTo>
                    <a:pt x="60" y="60"/>
                  </a:lnTo>
                  <a:lnTo>
                    <a:pt x="65" y="55"/>
                  </a:lnTo>
                  <a:lnTo>
                    <a:pt x="71" y="51"/>
                  </a:lnTo>
                  <a:lnTo>
                    <a:pt x="78" y="48"/>
                  </a:lnTo>
                  <a:lnTo>
                    <a:pt x="85" y="47"/>
                  </a:lnTo>
                  <a:lnTo>
                    <a:pt x="94" y="45"/>
                  </a:lnTo>
                  <a:lnTo>
                    <a:pt x="94" y="45"/>
                  </a:lnTo>
                  <a:lnTo>
                    <a:pt x="161" y="47"/>
                  </a:lnTo>
                  <a:lnTo>
                    <a:pt x="226" y="48"/>
                  </a:lnTo>
                  <a:lnTo>
                    <a:pt x="293" y="51"/>
                  </a:lnTo>
                  <a:lnTo>
                    <a:pt x="360" y="52"/>
                  </a:lnTo>
                  <a:lnTo>
                    <a:pt x="360" y="52"/>
                  </a:lnTo>
                  <a:lnTo>
                    <a:pt x="364" y="51"/>
                  </a:lnTo>
                  <a:lnTo>
                    <a:pt x="369" y="49"/>
                  </a:lnTo>
                  <a:lnTo>
                    <a:pt x="373" y="47"/>
                  </a:lnTo>
                  <a:lnTo>
                    <a:pt x="375" y="44"/>
                  </a:lnTo>
                  <a:lnTo>
                    <a:pt x="378" y="40"/>
                  </a:lnTo>
                  <a:lnTo>
                    <a:pt x="379" y="36"/>
                  </a:lnTo>
                  <a:lnTo>
                    <a:pt x="381" y="28"/>
                  </a:lnTo>
                  <a:lnTo>
                    <a:pt x="379" y="21"/>
                  </a:lnTo>
                  <a:lnTo>
                    <a:pt x="378" y="17"/>
                  </a:lnTo>
                  <a:lnTo>
                    <a:pt x="375" y="13"/>
                  </a:lnTo>
                  <a:lnTo>
                    <a:pt x="373" y="10"/>
                  </a:lnTo>
                  <a:lnTo>
                    <a:pt x="369" y="7"/>
                  </a:lnTo>
                  <a:lnTo>
                    <a:pt x="364" y="6"/>
                  </a:lnTo>
                  <a:lnTo>
                    <a:pt x="360" y="6"/>
                  </a:lnTo>
                  <a:lnTo>
                    <a:pt x="360" y="6"/>
                  </a:lnTo>
                  <a:lnTo>
                    <a:pt x="294" y="5"/>
                  </a:lnTo>
                  <a:lnTo>
                    <a:pt x="229" y="4"/>
                  </a:lnTo>
                  <a:lnTo>
                    <a:pt x="164" y="1"/>
                  </a:lnTo>
                  <a:lnTo>
                    <a:pt x="98" y="0"/>
                  </a:lnTo>
                  <a:lnTo>
                    <a:pt x="98" y="0"/>
                  </a:lnTo>
                  <a:lnTo>
                    <a:pt x="97" y="0"/>
                  </a:lnTo>
                  <a:lnTo>
                    <a:pt x="97" y="0"/>
                  </a:lnTo>
                  <a:lnTo>
                    <a:pt x="94" y="0"/>
                  </a:lnTo>
                  <a:lnTo>
                    <a:pt x="94" y="0"/>
                  </a:lnTo>
                  <a:lnTo>
                    <a:pt x="92" y="0"/>
                  </a:lnTo>
                  <a:lnTo>
                    <a:pt x="92" y="0"/>
                  </a:lnTo>
                  <a:lnTo>
                    <a:pt x="90" y="0"/>
                  </a:lnTo>
                  <a:lnTo>
                    <a:pt x="85" y="0"/>
                  </a:lnTo>
                  <a:lnTo>
                    <a:pt x="85" y="0"/>
                  </a:lnTo>
                  <a:lnTo>
                    <a:pt x="81" y="1"/>
                  </a:lnTo>
                  <a:lnTo>
                    <a:pt x="76" y="1"/>
                  </a:lnTo>
                  <a:lnTo>
                    <a:pt x="76" y="1"/>
                  </a:lnTo>
                  <a:lnTo>
                    <a:pt x="67" y="4"/>
                  </a:lnTo>
                  <a:lnTo>
                    <a:pt x="56" y="6"/>
                  </a:lnTo>
                  <a:lnTo>
                    <a:pt x="48" y="10"/>
                  </a:lnTo>
                  <a:lnTo>
                    <a:pt x="41" y="15"/>
                  </a:lnTo>
                  <a:lnTo>
                    <a:pt x="34" y="21"/>
                  </a:lnTo>
                  <a:lnTo>
                    <a:pt x="27" y="27"/>
                  </a:lnTo>
                  <a:lnTo>
                    <a:pt x="22" y="34"/>
                  </a:lnTo>
                  <a:lnTo>
                    <a:pt x="18" y="41"/>
                  </a:lnTo>
                  <a:lnTo>
                    <a:pt x="14" y="49"/>
                  </a:lnTo>
                  <a:lnTo>
                    <a:pt x="10" y="58"/>
                  </a:lnTo>
                  <a:lnTo>
                    <a:pt x="5" y="77"/>
                  </a:lnTo>
                  <a:lnTo>
                    <a:pt x="1" y="98"/>
                  </a:lnTo>
                  <a:lnTo>
                    <a:pt x="0" y="120"/>
                  </a:lnTo>
                  <a:lnTo>
                    <a:pt x="0" y="120"/>
                  </a:lnTo>
                  <a:lnTo>
                    <a:pt x="0" y="142"/>
                  </a:lnTo>
                  <a:lnTo>
                    <a:pt x="1" y="166"/>
                  </a:lnTo>
                  <a:lnTo>
                    <a:pt x="4" y="189"/>
                  </a:lnTo>
                  <a:lnTo>
                    <a:pt x="10" y="213"/>
                  </a:lnTo>
                  <a:lnTo>
                    <a:pt x="16" y="223"/>
                  </a:lnTo>
                  <a:lnTo>
                    <a:pt x="20" y="234"/>
                  </a:lnTo>
                  <a:lnTo>
                    <a:pt x="26" y="244"/>
                  </a:lnTo>
                  <a:lnTo>
                    <a:pt x="33" y="253"/>
                  </a:lnTo>
                  <a:lnTo>
                    <a:pt x="41" y="262"/>
                  </a:lnTo>
                  <a:lnTo>
                    <a:pt x="48" y="270"/>
                  </a:lnTo>
                  <a:lnTo>
                    <a:pt x="59" y="277"/>
                  </a:lnTo>
                  <a:lnTo>
                    <a:pt x="69" y="282"/>
                  </a:lnTo>
                  <a:lnTo>
                    <a:pt x="69" y="282"/>
                  </a:lnTo>
                  <a:lnTo>
                    <a:pt x="72" y="286"/>
                  </a:lnTo>
                  <a:lnTo>
                    <a:pt x="76" y="289"/>
                  </a:lnTo>
                  <a:lnTo>
                    <a:pt x="80" y="290"/>
                  </a:lnTo>
                  <a:lnTo>
                    <a:pt x="85" y="291"/>
                  </a:lnTo>
                  <a:lnTo>
                    <a:pt x="85" y="291"/>
                  </a:lnTo>
                  <a:lnTo>
                    <a:pt x="156" y="298"/>
                  </a:lnTo>
                  <a:lnTo>
                    <a:pt x="226" y="303"/>
                  </a:lnTo>
                  <a:lnTo>
                    <a:pt x="297" y="307"/>
                  </a:lnTo>
                  <a:lnTo>
                    <a:pt x="368" y="308"/>
                  </a:lnTo>
                  <a:lnTo>
                    <a:pt x="368" y="308"/>
                  </a:lnTo>
                  <a:lnTo>
                    <a:pt x="398" y="308"/>
                  </a:lnTo>
                  <a:lnTo>
                    <a:pt x="428" y="311"/>
                  </a:lnTo>
                  <a:lnTo>
                    <a:pt x="489" y="316"/>
                  </a:lnTo>
                  <a:lnTo>
                    <a:pt x="549" y="323"/>
                  </a:lnTo>
                  <a:lnTo>
                    <a:pt x="579" y="324"/>
                  </a:lnTo>
                  <a:lnTo>
                    <a:pt x="611" y="325"/>
                  </a:lnTo>
                  <a:lnTo>
                    <a:pt x="611" y="325"/>
                  </a:lnTo>
                  <a:lnTo>
                    <a:pt x="616" y="325"/>
                  </a:lnTo>
                  <a:lnTo>
                    <a:pt x="620" y="324"/>
                  </a:lnTo>
                  <a:lnTo>
                    <a:pt x="624" y="321"/>
                  </a:lnTo>
                  <a:lnTo>
                    <a:pt x="627" y="319"/>
                  </a:lnTo>
                  <a:lnTo>
                    <a:pt x="629" y="315"/>
                  </a:lnTo>
                  <a:lnTo>
                    <a:pt x="630" y="311"/>
                  </a:lnTo>
                  <a:lnTo>
                    <a:pt x="632" y="303"/>
                  </a:lnTo>
                  <a:lnTo>
                    <a:pt x="630" y="294"/>
                  </a:lnTo>
                  <a:lnTo>
                    <a:pt x="629" y="290"/>
                  </a:lnTo>
                  <a:lnTo>
                    <a:pt x="627" y="287"/>
                  </a:lnTo>
                  <a:lnTo>
                    <a:pt x="624" y="283"/>
                  </a:lnTo>
                  <a:lnTo>
                    <a:pt x="620" y="282"/>
                  </a:lnTo>
                  <a:lnTo>
                    <a:pt x="616" y="279"/>
                  </a:lnTo>
                  <a:lnTo>
                    <a:pt x="611" y="279"/>
                  </a:lnTo>
                  <a:lnTo>
                    <a:pt x="611" y="27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9" name="Freeform 122"/>
            <p:cNvSpPr/>
            <p:nvPr/>
          </p:nvSpPr>
          <p:spPr bwMode="auto">
            <a:xfrm>
              <a:off x="5303838" y="4565650"/>
              <a:ext cx="220663" cy="109538"/>
            </a:xfrm>
            <a:custGeom>
              <a:avLst/>
              <a:gdLst/>
              <a:ahLst/>
              <a:cxnLst>
                <a:cxn ang="0">
                  <a:pos x="94" y="48"/>
                </a:cxn>
                <a:cxn ang="0">
                  <a:pos x="143" y="50"/>
                </a:cxn>
                <a:cxn ang="0">
                  <a:pos x="215" y="53"/>
                </a:cxn>
                <a:cxn ang="0">
                  <a:pos x="287" y="59"/>
                </a:cxn>
                <a:cxn ang="0">
                  <a:pos x="442" y="71"/>
                </a:cxn>
                <a:cxn ang="0">
                  <a:pos x="535" y="67"/>
                </a:cxn>
                <a:cxn ang="0">
                  <a:pos x="544" y="65"/>
                </a:cxn>
                <a:cxn ang="0">
                  <a:pos x="555" y="51"/>
                </a:cxn>
                <a:cxn ang="0">
                  <a:pos x="553" y="31"/>
                </a:cxn>
                <a:cxn ang="0">
                  <a:pos x="544" y="23"/>
                </a:cxn>
                <a:cxn ang="0">
                  <a:pos x="535" y="21"/>
                </a:cxn>
                <a:cxn ang="0">
                  <a:pos x="410" y="23"/>
                </a:cxn>
                <a:cxn ang="0">
                  <a:pos x="243" y="10"/>
                </a:cxn>
                <a:cxn ang="0">
                  <a:pos x="164" y="3"/>
                </a:cxn>
                <a:cxn ang="0">
                  <a:pos x="84" y="0"/>
                </a:cxn>
                <a:cxn ang="0">
                  <a:pos x="46" y="7"/>
                </a:cxn>
                <a:cxn ang="0">
                  <a:pos x="28" y="17"/>
                </a:cxn>
                <a:cxn ang="0">
                  <a:pos x="11" y="44"/>
                </a:cxn>
                <a:cxn ang="0">
                  <a:pos x="4" y="83"/>
                </a:cxn>
                <a:cxn ang="0">
                  <a:pos x="3" y="123"/>
                </a:cxn>
                <a:cxn ang="0">
                  <a:pos x="1" y="181"/>
                </a:cxn>
                <a:cxn ang="0">
                  <a:pos x="9" y="207"/>
                </a:cxn>
                <a:cxn ang="0">
                  <a:pos x="25" y="229"/>
                </a:cxn>
                <a:cxn ang="0">
                  <a:pos x="59" y="254"/>
                </a:cxn>
                <a:cxn ang="0">
                  <a:pos x="109" y="269"/>
                </a:cxn>
                <a:cxn ang="0">
                  <a:pos x="175" y="274"/>
                </a:cxn>
                <a:cxn ang="0">
                  <a:pos x="325" y="275"/>
                </a:cxn>
                <a:cxn ang="0">
                  <a:pos x="523" y="272"/>
                </a:cxn>
                <a:cxn ang="0">
                  <a:pos x="536" y="269"/>
                </a:cxn>
                <a:cxn ang="0">
                  <a:pos x="544" y="258"/>
                </a:cxn>
                <a:cxn ang="0">
                  <a:pos x="543" y="238"/>
                </a:cxn>
                <a:cxn ang="0">
                  <a:pos x="532" y="229"/>
                </a:cxn>
                <a:cxn ang="0">
                  <a:pos x="523" y="227"/>
                </a:cxn>
                <a:cxn ang="0">
                  <a:pos x="296" y="229"/>
                </a:cxn>
                <a:cxn ang="0">
                  <a:pos x="221" y="224"/>
                </a:cxn>
                <a:cxn ang="0">
                  <a:pos x="131" y="223"/>
                </a:cxn>
                <a:cxn ang="0">
                  <a:pos x="101" y="220"/>
                </a:cxn>
                <a:cxn ang="0">
                  <a:pos x="72" y="208"/>
                </a:cxn>
                <a:cxn ang="0">
                  <a:pos x="55" y="189"/>
                </a:cxn>
                <a:cxn ang="0">
                  <a:pos x="47" y="152"/>
                </a:cxn>
                <a:cxn ang="0">
                  <a:pos x="50" y="96"/>
                </a:cxn>
                <a:cxn ang="0">
                  <a:pos x="50" y="79"/>
                </a:cxn>
                <a:cxn ang="0">
                  <a:pos x="54" y="58"/>
                </a:cxn>
                <a:cxn ang="0">
                  <a:pos x="79" y="48"/>
                </a:cxn>
              </a:cxnLst>
              <a:rect l="0" t="0" r="r" b="b"/>
              <a:pathLst>
                <a:path w="557" h="275">
                  <a:moveTo>
                    <a:pt x="79" y="48"/>
                  </a:moveTo>
                  <a:lnTo>
                    <a:pt x="79" y="48"/>
                  </a:lnTo>
                  <a:lnTo>
                    <a:pt x="94" y="48"/>
                  </a:lnTo>
                  <a:lnTo>
                    <a:pt x="110" y="49"/>
                  </a:lnTo>
                  <a:lnTo>
                    <a:pt x="127" y="50"/>
                  </a:lnTo>
                  <a:lnTo>
                    <a:pt x="143" y="50"/>
                  </a:lnTo>
                  <a:lnTo>
                    <a:pt x="143" y="50"/>
                  </a:lnTo>
                  <a:lnTo>
                    <a:pt x="178" y="51"/>
                  </a:lnTo>
                  <a:lnTo>
                    <a:pt x="215" y="53"/>
                  </a:lnTo>
                  <a:lnTo>
                    <a:pt x="250" y="55"/>
                  </a:lnTo>
                  <a:lnTo>
                    <a:pt x="287" y="59"/>
                  </a:lnTo>
                  <a:lnTo>
                    <a:pt x="287" y="59"/>
                  </a:lnTo>
                  <a:lnTo>
                    <a:pt x="348" y="65"/>
                  </a:lnTo>
                  <a:lnTo>
                    <a:pt x="411" y="70"/>
                  </a:lnTo>
                  <a:lnTo>
                    <a:pt x="442" y="71"/>
                  </a:lnTo>
                  <a:lnTo>
                    <a:pt x="472" y="71"/>
                  </a:lnTo>
                  <a:lnTo>
                    <a:pt x="504" y="70"/>
                  </a:lnTo>
                  <a:lnTo>
                    <a:pt x="535" y="67"/>
                  </a:lnTo>
                  <a:lnTo>
                    <a:pt x="535" y="67"/>
                  </a:lnTo>
                  <a:lnTo>
                    <a:pt x="540" y="66"/>
                  </a:lnTo>
                  <a:lnTo>
                    <a:pt x="544" y="65"/>
                  </a:lnTo>
                  <a:lnTo>
                    <a:pt x="548" y="62"/>
                  </a:lnTo>
                  <a:lnTo>
                    <a:pt x="551" y="59"/>
                  </a:lnTo>
                  <a:lnTo>
                    <a:pt x="555" y="51"/>
                  </a:lnTo>
                  <a:lnTo>
                    <a:pt x="557" y="42"/>
                  </a:lnTo>
                  <a:lnTo>
                    <a:pt x="556" y="34"/>
                  </a:lnTo>
                  <a:lnTo>
                    <a:pt x="553" y="31"/>
                  </a:lnTo>
                  <a:lnTo>
                    <a:pt x="551" y="28"/>
                  </a:lnTo>
                  <a:lnTo>
                    <a:pt x="548" y="25"/>
                  </a:lnTo>
                  <a:lnTo>
                    <a:pt x="544" y="23"/>
                  </a:lnTo>
                  <a:lnTo>
                    <a:pt x="540" y="21"/>
                  </a:lnTo>
                  <a:lnTo>
                    <a:pt x="535" y="21"/>
                  </a:lnTo>
                  <a:lnTo>
                    <a:pt x="535" y="21"/>
                  </a:lnTo>
                  <a:lnTo>
                    <a:pt x="493" y="24"/>
                  </a:lnTo>
                  <a:lnTo>
                    <a:pt x="451" y="24"/>
                  </a:lnTo>
                  <a:lnTo>
                    <a:pt x="410" y="23"/>
                  </a:lnTo>
                  <a:lnTo>
                    <a:pt x="368" y="20"/>
                  </a:lnTo>
                  <a:lnTo>
                    <a:pt x="285" y="12"/>
                  </a:lnTo>
                  <a:lnTo>
                    <a:pt x="243" y="10"/>
                  </a:lnTo>
                  <a:lnTo>
                    <a:pt x="202" y="6"/>
                  </a:lnTo>
                  <a:lnTo>
                    <a:pt x="202" y="6"/>
                  </a:lnTo>
                  <a:lnTo>
                    <a:pt x="164" y="3"/>
                  </a:lnTo>
                  <a:lnTo>
                    <a:pt x="123" y="0"/>
                  </a:lnTo>
                  <a:lnTo>
                    <a:pt x="103" y="0"/>
                  </a:lnTo>
                  <a:lnTo>
                    <a:pt x="84" y="0"/>
                  </a:lnTo>
                  <a:lnTo>
                    <a:pt x="64" y="3"/>
                  </a:lnTo>
                  <a:lnTo>
                    <a:pt x="46" y="7"/>
                  </a:lnTo>
                  <a:lnTo>
                    <a:pt x="46" y="7"/>
                  </a:lnTo>
                  <a:lnTo>
                    <a:pt x="39" y="10"/>
                  </a:lnTo>
                  <a:lnTo>
                    <a:pt x="33" y="14"/>
                  </a:lnTo>
                  <a:lnTo>
                    <a:pt x="28" y="17"/>
                  </a:lnTo>
                  <a:lnTo>
                    <a:pt x="24" y="21"/>
                  </a:lnTo>
                  <a:lnTo>
                    <a:pt x="16" y="32"/>
                  </a:lnTo>
                  <a:lnTo>
                    <a:pt x="11" y="44"/>
                  </a:lnTo>
                  <a:lnTo>
                    <a:pt x="7" y="55"/>
                  </a:lnTo>
                  <a:lnTo>
                    <a:pt x="5" y="70"/>
                  </a:lnTo>
                  <a:lnTo>
                    <a:pt x="4" y="83"/>
                  </a:lnTo>
                  <a:lnTo>
                    <a:pt x="4" y="96"/>
                  </a:lnTo>
                  <a:lnTo>
                    <a:pt x="4" y="96"/>
                  </a:lnTo>
                  <a:lnTo>
                    <a:pt x="3" y="123"/>
                  </a:lnTo>
                  <a:lnTo>
                    <a:pt x="0" y="152"/>
                  </a:lnTo>
                  <a:lnTo>
                    <a:pt x="0" y="167"/>
                  </a:lnTo>
                  <a:lnTo>
                    <a:pt x="1" y="181"/>
                  </a:lnTo>
                  <a:lnTo>
                    <a:pt x="5" y="194"/>
                  </a:lnTo>
                  <a:lnTo>
                    <a:pt x="9" y="207"/>
                  </a:lnTo>
                  <a:lnTo>
                    <a:pt x="9" y="207"/>
                  </a:lnTo>
                  <a:lnTo>
                    <a:pt x="14" y="216"/>
                  </a:lnTo>
                  <a:lnTo>
                    <a:pt x="20" y="223"/>
                  </a:lnTo>
                  <a:lnTo>
                    <a:pt x="25" y="229"/>
                  </a:lnTo>
                  <a:lnTo>
                    <a:pt x="31" y="236"/>
                  </a:lnTo>
                  <a:lnTo>
                    <a:pt x="45" y="246"/>
                  </a:lnTo>
                  <a:lnTo>
                    <a:pt x="59" y="254"/>
                  </a:lnTo>
                  <a:lnTo>
                    <a:pt x="75" y="261"/>
                  </a:lnTo>
                  <a:lnTo>
                    <a:pt x="92" y="265"/>
                  </a:lnTo>
                  <a:lnTo>
                    <a:pt x="109" y="269"/>
                  </a:lnTo>
                  <a:lnTo>
                    <a:pt x="127" y="270"/>
                  </a:lnTo>
                  <a:lnTo>
                    <a:pt x="127" y="270"/>
                  </a:lnTo>
                  <a:lnTo>
                    <a:pt x="175" y="274"/>
                  </a:lnTo>
                  <a:lnTo>
                    <a:pt x="225" y="275"/>
                  </a:lnTo>
                  <a:lnTo>
                    <a:pt x="275" y="275"/>
                  </a:lnTo>
                  <a:lnTo>
                    <a:pt x="325" y="275"/>
                  </a:lnTo>
                  <a:lnTo>
                    <a:pt x="424" y="274"/>
                  </a:lnTo>
                  <a:lnTo>
                    <a:pt x="523" y="272"/>
                  </a:lnTo>
                  <a:lnTo>
                    <a:pt x="523" y="272"/>
                  </a:lnTo>
                  <a:lnTo>
                    <a:pt x="529" y="272"/>
                  </a:lnTo>
                  <a:lnTo>
                    <a:pt x="532" y="271"/>
                  </a:lnTo>
                  <a:lnTo>
                    <a:pt x="536" y="269"/>
                  </a:lnTo>
                  <a:lnTo>
                    <a:pt x="540" y="266"/>
                  </a:lnTo>
                  <a:lnTo>
                    <a:pt x="543" y="262"/>
                  </a:lnTo>
                  <a:lnTo>
                    <a:pt x="544" y="258"/>
                  </a:lnTo>
                  <a:lnTo>
                    <a:pt x="546" y="250"/>
                  </a:lnTo>
                  <a:lnTo>
                    <a:pt x="544" y="241"/>
                  </a:lnTo>
                  <a:lnTo>
                    <a:pt x="543" y="238"/>
                  </a:lnTo>
                  <a:lnTo>
                    <a:pt x="540" y="235"/>
                  </a:lnTo>
                  <a:lnTo>
                    <a:pt x="536" y="232"/>
                  </a:lnTo>
                  <a:lnTo>
                    <a:pt x="532" y="229"/>
                  </a:lnTo>
                  <a:lnTo>
                    <a:pt x="529" y="228"/>
                  </a:lnTo>
                  <a:lnTo>
                    <a:pt x="523" y="227"/>
                  </a:lnTo>
                  <a:lnTo>
                    <a:pt x="523" y="227"/>
                  </a:lnTo>
                  <a:lnTo>
                    <a:pt x="447" y="228"/>
                  </a:lnTo>
                  <a:lnTo>
                    <a:pt x="372" y="229"/>
                  </a:lnTo>
                  <a:lnTo>
                    <a:pt x="296" y="229"/>
                  </a:lnTo>
                  <a:lnTo>
                    <a:pt x="258" y="227"/>
                  </a:lnTo>
                  <a:lnTo>
                    <a:pt x="221" y="224"/>
                  </a:lnTo>
                  <a:lnTo>
                    <a:pt x="221" y="224"/>
                  </a:lnTo>
                  <a:lnTo>
                    <a:pt x="191" y="223"/>
                  </a:lnTo>
                  <a:lnTo>
                    <a:pt x="161" y="224"/>
                  </a:lnTo>
                  <a:lnTo>
                    <a:pt x="131" y="223"/>
                  </a:lnTo>
                  <a:lnTo>
                    <a:pt x="115" y="223"/>
                  </a:lnTo>
                  <a:lnTo>
                    <a:pt x="101" y="220"/>
                  </a:lnTo>
                  <a:lnTo>
                    <a:pt x="101" y="220"/>
                  </a:lnTo>
                  <a:lnTo>
                    <a:pt x="89" y="218"/>
                  </a:lnTo>
                  <a:lnTo>
                    <a:pt x="80" y="214"/>
                  </a:lnTo>
                  <a:lnTo>
                    <a:pt x="72" y="208"/>
                  </a:lnTo>
                  <a:lnTo>
                    <a:pt x="66" y="203"/>
                  </a:lnTo>
                  <a:lnTo>
                    <a:pt x="60" y="195"/>
                  </a:lnTo>
                  <a:lnTo>
                    <a:pt x="55" y="189"/>
                  </a:lnTo>
                  <a:lnTo>
                    <a:pt x="52" y="180"/>
                  </a:lnTo>
                  <a:lnTo>
                    <a:pt x="50" y="172"/>
                  </a:lnTo>
                  <a:lnTo>
                    <a:pt x="47" y="152"/>
                  </a:lnTo>
                  <a:lnTo>
                    <a:pt x="46" y="133"/>
                  </a:lnTo>
                  <a:lnTo>
                    <a:pt x="47" y="114"/>
                  </a:lnTo>
                  <a:lnTo>
                    <a:pt x="50" y="96"/>
                  </a:lnTo>
                  <a:lnTo>
                    <a:pt x="50" y="96"/>
                  </a:lnTo>
                  <a:lnTo>
                    <a:pt x="50" y="88"/>
                  </a:lnTo>
                  <a:lnTo>
                    <a:pt x="50" y="79"/>
                  </a:lnTo>
                  <a:lnTo>
                    <a:pt x="50" y="71"/>
                  </a:lnTo>
                  <a:lnTo>
                    <a:pt x="51" y="65"/>
                  </a:lnTo>
                  <a:lnTo>
                    <a:pt x="54" y="58"/>
                  </a:lnTo>
                  <a:lnTo>
                    <a:pt x="59" y="53"/>
                  </a:lnTo>
                  <a:lnTo>
                    <a:pt x="67" y="49"/>
                  </a:lnTo>
                  <a:lnTo>
                    <a:pt x="79" y="48"/>
                  </a:lnTo>
                  <a:lnTo>
                    <a:pt x="79" y="4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0" name="Freeform 123"/>
            <p:cNvSpPr/>
            <p:nvPr/>
          </p:nvSpPr>
          <p:spPr bwMode="auto">
            <a:xfrm>
              <a:off x="5699126" y="4387850"/>
              <a:ext cx="244475" cy="128588"/>
            </a:xfrm>
            <a:custGeom>
              <a:avLst/>
              <a:gdLst/>
              <a:ahLst/>
              <a:cxnLst>
                <a:cxn ang="0">
                  <a:pos x="612" y="98"/>
                </a:cxn>
                <a:cxn ang="0">
                  <a:pos x="601" y="49"/>
                </a:cxn>
                <a:cxn ang="0">
                  <a:pos x="586" y="27"/>
                </a:cxn>
                <a:cxn ang="0">
                  <a:pos x="567" y="10"/>
                </a:cxn>
                <a:cxn ang="0">
                  <a:pos x="538" y="1"/>
                </a:cxn>
                <a:cxn ang="0">
                  <a:pos x="530" y="0"/>
                </a:cxn>
                <a:cxn ang="0">
                  <a:pos x="523" y="0"/>
                </a:cxn>
                <a:cxn ang="0">
                  <a:pos x="521" y="0"/>
                </a:cxn>
                <a:cxn ang="0">
                  <a:pos x="516" y="0"/>
                </a:cxn>
                <a:cxn ang="0">
                  <a:pos x="386" y="4"/>
                </a:cxn>
                <a:cxn ang="0">
                  <a:pos x="255" y="6"/>
                </a:cxn>
                <a:cxn ang="0">
                  <a:pos x="242" y="10"/>
                </a:cxn>
                <a:cxn ang="0">
                  <a:pos x="234" y="21"/>
                </a:cxn>
                <a:cxn ang="0">
                  <a:pos x="237" y="40"/>
                </a:cxn>
                <a:cxn ang="0">
                  <a:pos x="246" y="49"/>
                </a:cxn>
                <a:cxn ang="0">
                  <a:pos x="255" y="52"/>
                </a:cxn>
                <a:cxn ang="0">
                  <a:pos x="454" y="47"/>
                </a:cxn>
                <a:cxn ang="0">
                  <a:pos x="529" y="47"/>
                </a:cxn>
                <a:cxn ang="0">
                  <a:pos x="550" y="55"/>
                </a:cxn>
                <a:cxn ang="0">
                  <a:pos x="561" y="70"/>
                </a:cxn>
                <a:cxn ang="0">
                  <a:pos x="569" y="106"/>
                </a:cxn>
                <a:cxn ang="0">
                  <a:pos x="569" y="150"/>
                </a:cxn>
                <a:cxn ang="0">
                  <a:pos x="563" y="194"/>
                </a:cxn>
                <a:cxn ang="0">
                  <a:pos x="546" y="228"/>
                </a:cxn>
                <a:cxn ang="0">
                  <a:pos x="529" y="240"/>
                </a:cxn>
                <a:cxn ang="0">
                  <a:pos x="521" y="247"/>
                </a:cxn>
                <a:cxn ang="0">
                  <a:pos x="417" y="257"/>
                </a:cxn>
                <a:cxn ang="0">
                  <a:pos x="343" y="261"/>
                </a:cxn>
                <a:cxn ang="0">
                  <a:pos x="226" y="262"/>
                </a:cxn>
                <a:cxn ang="0">
                  <a:pos x="115" y="272"/>
                </a:cxn>
                <a:cxn ang="0">
                  <a:pos x="4" y="279"/>
                </a:cxn>
                <a:cxn ang="0">
                  <a:pos x="3" y="279"/>
                </a:cxn>
                <a:cxn ang="0">
                  <a:pos x="4" y="325"/>
                </a:cxn>
                <a:cxn ang="0">
                  <a:pos x="66" y="323"/>
                </a:cxn>
                <a:cxn ang="0">
                  <a:pos x="216" y="308"/>
                </a:cxn>
                <a:cxn ang="0">
                  <a:pos x="318" y="307"/>
                </a:cxn>
                <a:cxn ang="0">
                  <a:pos x="530" y="291"/>
                </a:cxn>
                <a:cxn ang="0">
                  <a:pos x="539" y="289"/>
                </a:cxn>
                <a:cxn ang="0">
                  <a:pos x="546" y="282"/>
                </a:cxn>
                <a:cxn ang="0">
                  <a:pos x="574" y="262"/>
                </a:cxn>
                <a:cxn ang="0">
                  <a:pos x="594" y="234"/>
                </a:cxn>
                <a:cxn ang="0">
                  <a:pos x="610" y="189"/>
                </a:cxn>
                <a:cxn ang="0">
                  <a:pos x="615" y="120"/>
                </a:cxn>
              </a:cxnLst>
              <a:rect l="0" t="0" r="r" b="b"/>
              <a:pathLst>
                <a:path w="615" h="325">
                  <a:moveTo>
                    <a:pt x="615" y="120"/>
                  </a:moveTo>
                  <a:lnTo>
                    <a:pt x="615" y="120"/>
                  </a:lnTo>
                  <a:lnTo>
                    <a:pt x="612" y="98"/>
                  </a:lnTo>
                  <a:lnTo>
                    <a:pt x="610" y="77"/>
                  </a:lnTo>
                  <a:lnTo>
                    <a:pt x="605" y="58"/>
                  </a:lnTo>
                  <a:lnTo>
                    <a:pt x="601" y="49"/>
                  </a:lnTo>
                  <a:lnTo>
                    <a:pt x="597" y="41"/>
                  </a:lnTo>
                  <a:lnTo>
                    <a:pt x="591" y="34"/>
                  </a:lnTo>
                  <a:lnTo>
                    <a:pt x="586" y="27"/>
                  </a:lnTo>
                  <a:lnTo>
                    <a:pt x="581" y="21"/>
                  </a:lnTo>
                  <a:lnTo>
                    <a:pt x="574" y="15"/>
                  </a:lnTo>
                  <a:lnTo>
                    <a:pt x="567" y="10"/>
                  </a:lnTo>
                  <a:lnTo>
                    <a:pt x="557" y="6"/>
                  </a:lnTo>
                  <a:lnTo>
                    <a:pt x="548" y="4"/>
                  </a:lnTo>
                  <a:lnTo>
                    <a:pt x="538" y="1"/>
                  </a:lnTo>
                  <a:lnTo>
                    <a:pt x="538" y="1"/>
                  </a:lnTo>
                  <a:lnTo>
                    <a:pt x="534" y="1"/>
                  </a:lnTo>
                  <a:lnTo>
                    <a:pt x="530" y="0"/>
                  </a:lnTo>
                  <a:lnTo>
                    <a:pt x="523" y="0"/>
                  </a:lnTo>
                  <a:lnTo>
                    <a:pt x="523" y="0"/>
                  </a:lnTo>
                  <a:lnTo>
                    <a:pt x="523" y="0"/>
                  </a:lnTo>
                  <a:lnTo>
                    <a:pt x="523" y="0"/>
                  </a:lnTo>
                  <a:lnTo>
                    <a:pt x="521" y="0"/>
                  </a:lnTo>
                  <a:lnTo>
                    <a:pt x="521" y="0"/>
                  </a:lnTo>
                  <a:lnTo>
                    <a:pt x="518" y="0"/>
                  </a:lnTo>
                  <a:lnTo>
                    <a:pt x="518" y="0"/>
                  </a:lnTo>
                  <a:lnTo>
                    <a:pt x="516" y="0"/>
                  </a:lnTo>
                  <a:lnTo>
                    <a:pt x="516" y="0"/>
                  </a:lnTo>
                  <a:lnTo>
                    <a:pt x="451" y="1"/>
                  </a:lnTo>
                  <a:lnTo>
                    <a:pt x="386" y="4"/>
                  </a:lnTo>
                  <a:lnTo>
                    <a:pt x="321" y="5"/>
                  </a:lnTo>
                  <a:lnTo>
                    <a:pt x="255" y="6"/>
                  </a:lnTo>
                  <a:lnTo>
                    <a:pt x="255" y="6"/>
                  </a:lnTo>
                  <a:lnTo>
                    <a:pt x="250" y="6"/>
                  </a:lnTo>
                  <a:lnTo>
                    <a:pt x="246" y="7"/>
                  </a:lnTo>
                  <a:lnTo>
                    <a:pt x="242" y="10"/>
                  </a:lnTo>
                  <a:lnTo>
                    <a:pt x="238" y="13"/>
                  </a:lnTo>
                  <a:lnTo>
                    <a:pt x="237" y="17"/>
                  </a:lnTo>
                  <a:lnTo>
                    <a:pt x="234" y="21"/>
                  </a:lnTo>
                  <a:lnTo>
                    <a:pt x="233" y="28"/>
                  </a:lnTo>
                  <a:lnTo>
                    <a:pt x="234" y="36"/>
                  </a:lnTo>
                  <a:lnTo>
                    <a:pt x="237" y="40"/>
                  </a:lnTo>
                  <a:lnTo>
                    <a:pt x="238" y="44"/>
                  </a:lnTo>
                  <a:lnTo>
                    <a:pt x="242" y="47"/>
                  </a:lnTo>
                  <a:lnTo>
                    <a:pt x="246" y="49"/>
                  </a:lnTo>
                  <a:lnTo>
                    <a:pt x="250" y="51"/>
                  </a:lnTo>
                  <a:lnTo>
                    <a:pt x="255" y="52"/>
                  </a:lnTo>
                  <a:lnTo>
                    <a:pt x="255" y="52"/>
                  </a:lnTo>
                  <a:lnTo>
                    <a:pt x="322" y="51"/>
                  </a:lnTo>
                  <a:lnTo>
                    <a:pt x="387" y="48"/>
                  </a:lnTo>
                  <a:lnTo>
                    <a:pt x="454" y="47"/>
                  </a:lnTo>
                  <a:lnTo>
                    <a:pt x="519" y="45"/>
                  </a:lnTo>
                  <a:lnTo>
                    <a:pt x="519" y="45"/>
                  </a:lnTo>
                  <a:lnTo>
                    <a:pt x="529" y="47"/>
                  </a:lnTo>
                  <a:lnTo>
                    <a:pt x="536" y="48"/>
                  </a:lnTo>
                  <a:lnTo>
                    <a:pt x="543" y="51"/>
                  </a:lnTo>
                  <a:lnTo>
                    <a:pt x="550" y="55"/>
                  </a:lnTo>
                  <a:lnTo>
                    <a:pt x="553" y="60"/>
                  </a:lnTo>
                  <a:lnTo>
                    <a:pt x="557" y="64"/>
                  </a:lnTo>
                  <a:lnTo>
                    <a:pt x="561" y="70"/>
                  </a:lnTo>
                  <a:lnTo>
                    <a:pt x="564" y="77"/>
                  </a:lnTo>
                  <a:lnTo>
                    <a:pt x="567" y="90"/>
                  </a:lnTo>
                  <a:lnTo>
                    <a:pt x="569" y="106"/>
                  </a:lnTo>
                  <a:lnTo>
                    <a:pt x="569" y="137"/>
                  </a:lnTo>
                  <a:lnTo>
                    <a:pt x="569" y="137"/>
                  </a:lnTo>
                  <a:lnTo>
                    <a:pt x="569" y="150"/>
                  </a:lnTo>
                  <a:lnTo>
                    <a:pt x="568" y="164"/>
                  </a:lnTo>
                  <a:lnTo>
                    <a:pt x="565" y="179"/>
                  </a:lnTo>
                  <a:lnTo>
                    <a:pt x="563" y="194"/>
                  </a:lnTo>
                  <a:lnTo>
                    <a:pt x="557" y="209"/>
                  </a:lnTo>
                  <a:lnTo>
                    <a:pt x="550" y="222"/>
                  </a:lnTo>
                  <a:lnTo>
                    <a:pt x="546" y="228"/>
                  </a:lnTo>
                  <a:lnTo>
                    <a:pt x="540" y="234"/>
                  </a:lnTo>
                  <a:lnTo>
                    <a:pt x="535" y="238"/>
                  </a:lnTo>
                  <a:lnTo>
                    <a:pt x="529" y="240"/>
                  </a:lnTo>
                  <a:lnTo>
                    <a:pt x="529" y="240"/>
                  </a:lnTo>
                  <a:lnTo>
                    <a:pt x="525" y="243"/>
                  </a:lnTo>
                  <a:lnTo>
                    <a:pt x="521" y="247"/>
                  </a:lnTo>
                  <a:lnTo>
                    <a:pt x="521" y="247"/>
                  </a:lnTo>
                  <a:lnTo>
                    <a:pt x="451" y="255"/>
                  </a:lnTo>
                  <a:lnTo>
                    <a:pt x="417" y="257"/>
                  </a:lnTo>
                  <a:lnTo>
                    <a:pt x="382" y="260"/>
                  </a:lnTo>
                  <a:lnTo>
                    <a:pt x="382" y="260"/>
                  </a:lnTo>
                  <a:lnTo>
                    <a:pt x="343" y="261"/>
                  </a:lnTo>
                  <a:lnTo>
                    <a:pt x="305" y="262"/>
                  </a:lnTo>
                  <a:lnTo>
                    <a:pt x="226" y="262"/>
                  </a:lnTo>
                  <a:lnTo>
                    <a:pt x="226" y="262"/>
                  </a:lnTo>
                  <a:lnTo>
                    <a:pt x="199" y="264"/>
                  </a:lnTo>
                  <a:lnTo>
                    <a:pt x="172" y="265"/>
                  </a:lnTo>
                  <a:lnTo>
                    <a:pt x="115" y="272"/>
                  </a:lnTo>
                  <a:lnTo>
                    <a:pt x="60" y="277"/>
                  </a:lnTo>
                  <a:lnTo>
                    <a:pt x="33" y="279"/>
                  </a:lnTo>
                  <a:lnTo>
                    <a:pt x="4" y="279"/>
                  </a:lnTo>
                  <a:lnTo>
                    <a:pt x="4" y="279"/>
                  </a:lnTo>
                  <a:lnTo>
                    <a:pt x="3" y="279"/>
                  </a:lnTo>
                  <a:lnTo>
                    <a:pt x="3" y="279"/>
                  </a:lnTo>
                  <a:lnTo>
                    <a:pt x="0" y="325"/>
                  </a:lnTo>
                  <a:lnTo>
                    <a:pt x="0" y="325"/>
                  </a:lnTo>
                  <a:lnTo>
                    <a:pt x="4" y="325"/>
                  </a:lnTo>
                  <a:lnTo>
                    <a:pt x="4" y="325"/>
                  </a:lnTo>
                  <a:lnTo>
                    <a:pt x="34" y="324"/>
                  </a:lnTo>
                  <a:lnTo>
                    <a:pt x="66" y="323"/>
                  </a:lnTo>
                  <a:lnTo>
                    <a:pt x="126" y="316"/>
                  </a:lnTo>
                  <a:lnTo>
                    <a:pt x="186" y="311"/>
                  </a:lnTo>
                  <a:lnTo>
                    <a:pt x="216" y="308"/>
                  </a:lnTo>
                  <a:lnTo>
                    <a:pt x="247" y="308"/>
                  </a:lnTo>
                  <a:lnTo>
                    <a:pt x="247" y="308"/>
                  </a:lnTo>
                  <a:lnTo>
                    <a:pt x="318" y="307"/>
                  </a:lnTo>
                  <a:lnTo>
                    <a:pt x="389" y="303"/>
                  </a:lnTo>
                  <a:lnTo>
                    <a:pt x="459" y="298"/>
                  </a:lnTo>
                  <a:lnTo>
                    <a:pt x="530" y="291"/>
                  </a:lnTo>
                  <a:lnTo>
                    <a:pt x="530" y="291"/>
                  </a:lnTo>
                  <a:lnTo>
                    <a:pt x="534" y="290"/>
                  </a:lnTo>
                  <a:lnTo>
                    <a:pt x="539" y="289"/>
                  </a:lnTo>
                  <a:lnTo>
                    <a:pt x="543" y="286"/>
                  </a:lnTo>
                  <a:lnTo>
                    <a:pt x="546" y="282"/>
                  </a:lnTo>
                  <a:lnTo>
                    <a:pt x="546" y="282"/>
                  </a:lnTo>
                  <a:lnTo>
                    <a:pt x="556" y="277"/>
                  </a:lnTo>
                  <a:lnTo>
                    <a:pt x="565" y="270"/>
                  </a:lnTo>
                  <a:lnTo>
                    <a:pt x="574" y="262"/>
                  </a:lnTo>
                  <a:lnTo>
                    <a:pt x="582" y="253"/>
                  </a:lnTo>
                  <a:lnTo>
                    <a:pt x="589" y="244"/>
                  </a:lnTo>
                  <a:lnTo>
                    <a:pt x="594" y="234"/>
                  </a:lnTo>
                  <a:lnTo>
                    <a:pt x="599" y="223"/>
                  </a:lnTo>
                  <a:lnTo>
                    <a:pt x="603" y="213"/>
                  </a:lnTo>
                  <a:lnTo>
                    <a:pt x="610" y="189"/>
                  </a:lnTo>
                  <a:lnTo>
                    <a:pt x="614" y="166"/>
                  </a:lnTo>
                  <a:lnTo>
                    <a:pt x="615" y="142"/>
                  </a:lnTo>
                  <a:lnTo>
                    <a:pt x="615" y="120"/>
                  </a:lnTo>
                  <a:lnTo>
                    <a:pt x="615" y="12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1" name="Freeform 124"/>
            <p:cNvSpPr/>
            <p:nvPr/>
          </p:nvSpPr>
          <p:spPr bwMode="auto">
            <a:xfrm>
              <a:off x="5697538" y="4565650"/>
              <a:ext cx="220663" cy="109538"/>
            </a:xfrm>
            <a:custGeom>
              <a:avLst/>
              <a:gdLst/>
              <a:ahLst/>
              <a:cxnLst>
                <a:cxn ang="0">
                  <a:pos x="463" y="48"/>
                </a:cxn>
                <a:cxn ang="0">
                  <a:pos x="414" y="50"/>
                </a:cxn>
                <a:cxn ang="0">
                  <a:pos x="342" y="53"/>
                </a:cxn>
                <a:cxn ang="0">
                  <a:pos x="270" y="59"/>
                </a:cxn>
                <a:cxn ang="0">
                  <a:pos x="115" y="71"/>
                </a:cxn>
                <a:cxn ang="0">
                  <a:pos x="22" y="67"/>
                </a:cxn>
                <a:cxn ang="0">
                  <a:pos x="13" y="65"/>
                </a:cxn>
                <a:cxn ang="0">
                  <a:pos x="1" y="51"/>
                </a:cxn>
                <a:cxn ang="0">
                  <a:pos x="2" y="31"/>
                </a:cxn>
                <a:cxn ang="0">
                  <a:pos x="11" y="23"/>
                </a:cxn>
                <a:cxn ang="0">
                  <a:pos x="22" y="21"/>
                </a:cxn>
                <a:cxn ang="0">
                  <a:pos x="146" y="23"/>
                </a:cxn>
                <a:cxn ang="0">
                  <a:pos x="314" y="10"/>
                </a:cxn>
                <a:cxn ang="0">
                  <a:pos x="392" y="3"/>
                </a:cxn>
                <a:cxn ang="0">
                  <a:pos x="473" y="0"/>
                </a:cxn>
                <a:cxn ang="0">
                  <a:pos x="510" y="7"/>
                </a:cxn>
                <a:cxn ang="0">
                  <a:pos x="528" y="17"/>
                </a:cxn>
                <a:cxn ang="0">
                  <a:pos x="546" y="44"/>
                </a:cxn>
                <a:cxn ang="0">
                  <a:pos x="553" y="83"/>
                </a:cxn>
                <a:cxn ang="0">
                  <a:pos x="554" y="123"/>
                </a:cxn>
                <a:cxn ang="0">
                  <a:pos x="554" y="181"/>
                </a:cxn>
                <a:cxn ang="0">
                  <a:pos x="546" y="207"/>
                </a:cxn>
                <a:cxn ang="0">
                  <a:pos x="532" y="229"/>
                </a:cxn>
                <a:cxn ang="0">
                  <a:pos x="498" y="254"/>
                </a:cxn>
                <a:cxn ang="0">
                  <a:pos x="448" y="269"/>
                </a:cxn>
                <a:cxn ang="0">
                  <a:pos x="380" y="274"/>
                </a:cxn>
                <a:cxn ang="0">
                  <a:pos x="231" y="275"/>
                </a:cxn>
                <a:cxn ang="0">
                  <a:pos x="34" y="272"/>
                </a:cxn>
                <a:cxn ang="0">
                  <a:pos x="19" y="269"/>
                </a:cxn>
                <a:cxn ang="0">
                  <a:pos x="13" y="258"/>
                </a:cxn>
                <a:cxn ang="0">
                  <a:pos x="14" y="238"/>
                </a:cxn>
                <a:cxn ang="0">
                  <a:pos x="23" y="229"/>
                </a:cxn>
                <a:cxn ang="0">
                  <a:pos x="34" y="227"/>
                </a:cxn>
                <a:cxn ang="0">
                  <a:pos x="260" y="229"/>
                </a:cxn>
                <a:cxn ang="0">
                  <a:pos x="336" y="224"/>
                </a:cxn>
                <a:cxn ang="0">
                  <a:pos x="426" y="223"/>
                </a:cxn>
                <a:cxn ang="0">
                  <a:pos x="456" y="220"/>
                </a:cxn>
                <a:cxn ang="0">
                  <a:pos x="485" y="208"/>
                </a:cxn>
                <a:cxn ang="0">
                  <a:pos x="501" y="189"/>
                </a:cxn>
                <a:cxn ang="0">
                  <a:pos x="510" y="152"/>
                </a:cxn>
                <a:cxn ang="0">
                  <a:pos x="507" y="96"/>
                </a:cxn>
                <a:cxn ang="0">
                  <a:pos x="506" y="79"/>
                </a:cxn>
                <a:cxn ang="0">
                  <a:pos x="503" y="58"/>
                </a:cxn>
                <a:cxn ang="0">
                  <a:pos x="478" y="48"/>
                </a:cxn>
              </a:cxnLst>
              <a:rect l="0" t="0" r="r" b="b"/>
              <a:pathLst>
                <a:path w="556" h="275">
                  <a:moveTo>
                    <a:pt x="478" y="48"/>
                  </a:moveTo>
                  <a:lnTo>
                    <a:pt x="478" y="48"/>
                  </a:lnTo>
                  <a:lnTo>
                    <a:pt x="463" y="48"/>
                  </a:lnTo>
                  <a:lnTo>
                    <a:pt x="447" y="49"/>
                  </a:lnTo>
                  <a:lnTo>
                    <a:pt x="430" y="50"/>
                  </a:lnTo>
                  <a:lnTo>
                    <a:pt x="414" y="50"/>
                  </a:lnTo>
                  <a:lnTo>
                    <a:pt x="414" y="50"/>
                  </a:lnTo>
                  <a:lnTo>
                    <a:pt x="378" y="51"/>
                  </a:lnTo>
                  <a:lnTo>
                    <a:pt x="342" y="53"/>
                  </a:lnTo>
                  <a:lnTo>
                    <a:pt x="306" y="55"/>
                  </a:lnTo>
                  <a:lnTo>
                    <a:pt x="270" y="59"/>
                  </a:lnTo>
                  <a:lnTo>
                    <a:pt x="270" y="59"/>
                  </a:lnTo>
                  <a:lnTo>
                    <a:pt x="208" y="65"/>
                  </a:lnTo>
                  <a:lnTo>
                    <a:pt x="146" y="70"/>
                  </a:lnTo>
                  <a:lnTo>
                    <a:pt x="115" y="71"/>
                  </a:lnTo>
                  <a:lnTo>
                    <a:pt x="83" y="71"/>
                  </a:lnTo>
                  <a:lnTo>
                    <a:pt x="53" y="70"/>
                  </a:lnTo>
                  <a:lnTo>
                    <a:pt x="22" y="67"/>
                  </a:lnTo>
                  <a:lnTo>
                    <a:pt x="22" y="67"/>
                  </a:lnTo>
                  <a:lnTo>
                    <a:pt x="17" y="66"/>
                  </a:lnTo>
                  <a:lnTo>
                    <a:pt x="13" y="65"/>
                  </a:lnTo>
                  <a:lnTo>
                    <a:pt x="9" y="62"/>
                  </a:lnTo>
                  <a:lnTo>
                    <a:pt x="5" y="59"/>
                  </a:lnTo>
                  <a:lnTo>
                    <a:pt x="1" y="51"/>
                  </a:lnTo>
                  <a:lnTo>
                    <a:pt x="0" y="42"/>
                  </a:lnTo>
                  <a:lnTo>
                    <a:pt x="1" y="34"/>
                  </a:lnTo>
                  <a:lnTo>
                    <a:pt x="2" y="31"/>
                  </a:lnTo>
                  <a:lnTo>
                    <a:pt x="5" y="28"/>
                  </a:lnTo>
                  <a:lnTo>
                    <a:pt x="9" y="25"/>
                  </a:lnTo>
                  <a:lnTo>
                    <a:pt x="11" y="23"/>
                  </a:lnTo>
                  <a:lnTo>
                    <a:pt x="17" y="21"/>
                  </a:lnTo>
                  <a:lnTo>
                    <a:pt x="22" y="21"/>
                  </a:lnTo>
                  <a:lnTo>
                    <a:pt x="22" y="21"/>
                  </a:lnTo>
                  <a:lnTo>
                    <a:pt x="64" y="24"/>
                  </a:lnTo>
                  <a:lnTo>
                    <a:pt x="106" y="24"/>
                  </a:lnTo>
                  <a:lnTo>
                    <a:pt x="146" y="23"/>
                  </a:lnTo>
                  <a:lnTo>
                    <a:pt x="188" y="20"/>
                  </a:lnTo>
                  <a:lnTo>
                    <a:pt x="272" y="12"/>
                  </a:lnTo>
                  <a:lnTo>
                    <a:pt x="314" y="10"/>
                  </a:lnTo>
                  <a:lnTo>
                    <a:pt x="354" y="6"/>
                  </a:lnTo>
                  <a:lnTo>
                    <a:pt x="354" y="6"/>
                  </a:lnTo>
                  <a:lnTo>
                    <a:pt x="392" y="3"/>
                  </a:lnTo>
                  <a:lnTo>
                    <a:pt x="433" y="0"/>
                  </a:lnTo>
                  <a:lnTo>
                    <a:pt x="454" y="0"/>
                  </a:lnTo>
                  <a:lnTo>
                    <a:pt x="473" y="0"/>
                  </a:lnTo>
                  <a:lnTo>
                    <a:pt x="493" y="3"/>
                  </a:lnTo>
                  <a:lnTo>
                    <a:pt x="510" y="7"/>
                  </a:lnTo>
                  <a:lnTo>
                    <a:pt x="510" y="7"/>
                  </a:lnTo>
                  <a:lnTo>
                    <a:pt x="518" y="10"/>
                  </a:lnTo>
                  <a:lnTo>
                    <a:pt x="523" y="14"/>
                  </a:lnTo>
                  <a:lnTo>
                    <a:pt x="528" y="17"/>
                  </a:lnTo>
                  <a:lnTo>
                    <a:pt x="533" y="21"/>
                  </a:lnTo>
                  <a:lnTo>
                    <a:pt x="541" y="32"/>
                  </a:lnTo>
                  <a:lnTo>
                    <a:pt x="546" y="44"/>
                  </a:lnTo>
                  <a:lnTo>
                    <a:pt x="549" y="55"/>
                  </a:lnTo>
                  <a:lnTo>
                    <a:pt x="552" y="70"/>
                  </a:lnTo>
                  <a:lnTo>
                    <a:pt x="553" y="83"/>
                  </a:lnTo>
                  <a:lnTo>
                    <a:pt x="553" y="96"/>
                  </a:lnTo>
                  <a:lnTo>
                    <a:pt x="553" y="96"/>
                  </a:lnTo>
                  <a:lnTo>
                    <a:pt x="554" y="123"/>
                  </a:lnTo>
                  <a:lnTo>
                    <a:pt x="556" y="152"/>
                  </a:lnTo>
                  <a:lnTo>
                    <a:pt x="556" y="167"/>
                  </a:lnTo>
                  <a:lnTo>
                    <a:pt x="554" y="181"/>
                  </a:lnTo>
                  <a:lnTo>
                    <a:pt x="552" y="194"/>
                  </a:lnTo>
                  <a:lnTo>
                    <a:pt x="546" y="207"/>
                  </a:lnTo>
                  <a:lnTo>
                    <a:pt x="546" y="207"/>
                  </a:lnTo>
                  <a:lnTo>
                    <a:pt x="542" y="216"/>
                  </a:lnTo>
                  <a:lnTo>
                    <a:pt x="537" y="223"/>
                  </a:lnTo>
                  <a:lnTo>
                    <a:pt x="532" y="229"/>
                  </a:lnTo>
                  <a:lnTo>
                    <a:pt x="525" y="236"/>
                  </a:lnTo>
                  <a:lnTo>
                    <a:pt x="512" y="246"/>
                  </a:lnTo>
                  <a:lnTo>
                    <a:pt x="498" y="254"/>
                  </a:lnTo>
                  <a:lnTo>
                    <a:pt x="482" y="261"/>
                  </a:lnTo>
                  <a:lnTo>
                    <a:pt x="465" y="265"/>
                  </a:lnTo>
                  <a:lnTo>
                    <a:pt x="448" y="269"/>
                  </a:lnTo>
                  <a:lnTo>
                    <a:pt x="430" y="270"/>
                  </a:lnTo>
                  <a:lnTo>
                    <a:pt x="430" y="270"/>
                  </a:lnTo>
                  <a:lnTo>
                    <a:pt x="380" y="274"/>
                  </a:lnTo>
                  <a:lnTo>
                    <a:pt x="331" y="275"/>
                  </a:lnTo>
                  <a:lnTo>
                    <a:pt x="281" y="275"/>
                  </a:lnTo>
                  <a:lnTo>
                    <a:pt x="231" y="275"/>
                  </a:lnTo>
                  <a:lnTo>
                    <a:pt x="132" y="274"/>
                  </a:lnTo>
                  <a:lnTo>
                    <a:pt x="34" y="272"/>
                  </a:lnTo>
                  <a:lnTo>
                    <a:pt x="34" y="272"/>
                  </a:lnTo>
                  <a:lnTo>
                    <a:pt x="28" y="272"/>
                  </a:lnTo>
                  <a:lnTo>
                    <a:pt x="23" y="271"/>
                  </a:lnTo>
                  <a:lnTo>
                    <a:pt x="19" y="269"/>
                  </a:lnTo>
                  <a:lnTo>
                    <a:pt x="17" y="266"/>
                  </a:lnTo>
                  <a:lnTo>
                    <a:pt x="14" y="262"/>
                  </a:lnTo>
                  <a:lnTo>
                    <a:pt x="13" y="258"/>
                  </a:lnTo>
                  <a:lnTo>
                    <a:pt x="11" y="250"/>
                  </a:lnTo>
                  <a:lnTo>
                    <a:pt x="13" y="241"/>
                  </a:lnTo>
                  <a:lnTo>
                    <a:pt x="14" y="238"/>
                  </a:lnTo>
                  <a:lnTo>
                    <a:pt x="17" y="235"/>
                  </a:lnTo>
                  <a:lnTo>
                    <a:pt x="19" y="232"/>
                  </a:lnTo>
                  <a:lnTo>
                    <a:pt x="23" y="229"/>
                  </a:lnTo>
                  <a:lnTo>
                    <a:pt x="28" y="228"/>
                  </a:lnTo>
                  <a:lnTo>
                    <a:pt x="34" y="227"/>
                  </a:lnTo>
                  <a:lnTo>
                    <a:pt x="34" y="227"/>
                  </a:lnTo>
                  <a:lnTo>
                    <a:pt x="108" y="228"/>
                  </a:lnTo>
                  <a:lnTo>
                    <a:pt x="184" y="229"/>
                  </a:lnTo>
                  <a:lnTo>
                    <a:pt x="260" y="229"/>
                  </a:lnTo>
                  <a:lnTo>
                    <a:pt x="298" y="227"/>
                  </a:lnTo>
                  <a:lnTo>
                    <a:pt x="336" y="224"/>
                  </a:lnTo>
                  <a:lnTo>
                    <a:pt x="336" y="224"/>
                  </a:lnTo>
                  <a:lnTo>
                    <a:pt x="366" y="223"/>
                  </a:lnTo>
                  <a:lnTo>
                    <a:pt x="396" y="224"/>
                  </a:lnTo>
                  <a:lnTo>
                    <a:pt x="426" y="223"/>
                  </a:lnTo>
                  <a:lnTo>
                    <a:pt x="440" y="223"/>
                  </a:lnTo>
                  <a:lnTo>
                    <a:pt x="456" y="220"/>
                  </a:lnTo>
                  <a:lnTo>
                    <a:pt x="456" y="220"/>
                  </a:lnTo>
                  <a:lnTo>
                    <a:pt x="467" y="218"/>
                  </a:lnTo>
                  <a:lnTo>
                    <a:pt x="477" y="214"/>
                  </a:lnTo>
                  <a:lnTo>
                    <a:pt x="485" y="208"/>
                  </a:lnTo>
                  <a:lnTo>
                    <a:pt x="491" y="203"/>
                  </a:lnTo>
                  <a:lnTo>
                    <a:pt x="497" y="195"/>
                  </a:lnTo>
                  <a:lnTo>
                    <a:pt x="501" y="189"/>
                  </a:lnTo>
                  <a:lnTo>
                    <a:pt x="505" y="180"/>
                  </a:lnTo>
                  <a:lnTo>
                    <a:pt x="507" y="172"/>
                  </a:lnTo>
                  <a:lnTo>
                    <a:pt x="510" y="152"/>
                  </a:lnTo>
                  <a:lnTo>
                    <a:pt x="510" y="133"/>
                  </a:lnTo>
                  <a:lnTo>
                    <a:pt x="508" y="114"/>
                  </a:lnTo>
                  <a:lnTo>
                    <a:pt x="507" y="96"/>
                  </a:lnTo>
                  <a:lnTo>
                    <a:pt x="507" y="96"/>
                  </a:lnTo>
                  <a:lnTo>
                    <a:pt x="506" y="88"/>
                  </a:lnTo>
                  <a:lnTo>
                    <a:pt x="506" y="79"/>
                  </a:lnTo>
                  <a:lnTo>
                    <a:pt x="506" y="71"/>
                  </a:lnTo>
                  <a:lnTo>
                    <a:pt x="506" y="65"/>
                  </a:lnTo>
                  <a:lnTo>
                    <a:pt x="503" y="58"/>
                  </a:lnTo>
                  <a:lnTo>
                    <a:pt x="498" y="53"/>
                  </a:lnTo>
                  <a:lnTo>
                    <a:pt x="490" y="49"/>
                  </a:lnTo>
                  <a:lnTo>
                    <a:pt x="478" y="48"/>
                  </a:lnTo>
                  <a:lnTo>
                    <a:pt x="478" y="4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2" name="Freeform 125"/>
            <p:cNvSpPr/>
            <p:nvPr/>
          </p:nvSpPr>
          <p:spPr bwMode="auto">
            <a:xfrm>
              <a:off x="5508626" y="4500563"/>
              <a:ext cx="19050" cy="90488"/>
            </a:xfrm>
            <a:custGeom>
              <a:avLst/>
              <a:gdLst/>
              <a:ahLst/>
              <a:cxnLst>
                <a:cxn ang="0">
                  <a:pos x="0" y="23"/>
                </a:cxn>
                <a:cxn ang="0">
                  <a:pos x="0" y="208"/>
                </a:cxn>
                <a:cxn ang="0">
                  <a:pos x="0" y="208"/>
                </a:cxn>
                <a:cxn ang="0">
                  <a:pos x="0" y="214"/>
                </a:cxn>
                <a:cxn ang="0">
                  <a:pos x="1" y="217"/>
                </a:cxn>
                <a:cxn ang="0">
                  <a:pos x="4" y="221"/>
                </a:cxn>
                <a:cxn ang="0">
                  <a:pos x="7" y="224"/>
                </a:cxn>
                <a:cxn ang="0">
                  <a:pos x="11" y="227"/>
                </a:cxn>
                <a:cxn ang="0">
                  <a:pos x="14" y="228"/>
                </a:cxn>
                <a:cxn ang="0">
                  <a:pos x="22" y="229"/>
                </a:cxn>
                <a:cxn ang="0">
                  <a:pos x="31" y="228"/>
                </a:cxn>
                <a:cxn ang="0">
                  <a:pos x="35" y="227"/>
                </a:cxn>
                <a:cxn ang="0">
                  <a:pos x="38" y="224"/>
                </a:cxn>
                <a:cxn ang="0">
                  <a:pos x="41" y="221"/>
                </a:cxn>
                <a:cxn ang="0">
                  <a:pos x="43" y="217"/>
                </a:cxn>
                <a:cxn ang="0">
                  <a:pos x="45" y="214"/>
                </a:cxn>
                <a:cxn ang="0">
                  <a:pos x="46" y="208"/>
                </a:cxn>
                <a:cxn ang="0">
                  <a:pos x="46" y="23"/>
                </a:cxn>
                <a:cxn ang="0">
                  <a:pos x="46" y="23"/>
                </a:cxn>
                <a:cxn ang="0">
                  <a:pos x="45" y="17"/>
                </a:cxn>
                <a:cxn ang="0">
                  <a:pos x="43" y="12"/>
                </a:cxn>
                <a:cxn ang="0">
                  <a:pos x="41" y="8"/>
                </a:cxn>
                <a:cxn ang="0">
                  <a:pos x="38" y="6"/>
                </a:cxn>
                <a:cxn ang="0">
                  <a:pos x="35" y="3"/>
                </a:cxn>
                <a:cxn ang="0">
                  <a:pos x="31" y="2"/>
                </a:cxn>
                <a:cxn ang="0">
                  <a:pos x="22" y="0"/>
                </a:cxn>
                <a:cxn ang="0">
                  <a:pos x="14" y="2"/>
                </a:cxn>
                <a:cxn ang="0">
                  <a:pos x="11" y="3"/>
                </a:cxn>
                <a:cxn ang="0">
                  <a:pos x="7" y="6"/>
                </a:cxn>
                <a:cxn ang="0">
                  <a:pos x="4" y="8"/>
                </a:cxn>
                <a:cxn ang="0">
                  <a:pos x="1" y="12"/>
                </a:cxn>
                <a:cxn ang="0">
                  <a:pos x="0" y="17"/>
                </a:cxn>
                <a:cxn ang="0">
                  <a:pos x="0" y="23"/>
                </a:cxn>
                <a:cxn ang="0">
                  <a:pos x="0" y="23"/>
                </a:cxn>
              </a:cxnLst>
              <a:rect l="0" t="0" r="r" b="b"/>
              <a:pathLst>
                <a:path w="46" h="229">
                  <a:moveTo>
                    <a:pt x="0" y="23"/>
                  </a:moveTo>
                  <a:lnTo>
                    <a:pt x="0" y="208"/>
                  </a:lnTo>
                  <a:lnTo>
                    <a:pt x="0" y="208"/>
                  </a:lnTo>
                  <a:lnTo>
                    <a:pt x="0" y="214"/>
                  </a:lnTo>
                  <a:lnTo>
                    <a:pt x="1" y="217"/>
                  </a:lnTo>
                  <a:lnTo>
                    <a:pt x="4" y="221"/>
                  </a:lnTo>
                  <a:lnTo>
                    <a:pt x="7" y="224"/>
                  </a:lnTo>
                  <a:lnTo>
                    <a:pt x="11" y="227"/>
                  </a:lnTo>
                  <a:lnTo>
                    <a:pt x="14" y="228"/>
                  </a:lnTo>
                  <a:lnTo>
                    <a:pt x="22" y="229"/>
                  </a:lnTo>
                  <a:lnTo>
                    <a:pt x="31" y="228"/>
                  </a:lnTo>
                  <a:lnTo>
                    <a:pt x="35" y="227"/>
                  </a:lnTo>
                  <a:lnTo>
                    <a:pt x="38" y="224"/>
                  </a:lnTo>
                  <a:lnTo>
                    <a:pt x="41" y="221"/>
                  </a:lnTo>
                  <a:lnTo>
                    <a:pt x="43" y="217"/>
                  </a:lnTo>
                  <a:lnTo>
                    <a:pt x="45" y="214"/>
                  </a:lnTo>
                  <a:lnTo>
                    <a:pt x="46" y="208"/>
                  </a:lnTo>
                  <a:lnTo>
                    <a:pt x="46" y="23"/>
                  </a:lnTo>
                  <a:lnTo>
                    <a:pt x="46" y="23"/>
                  </a:lnTo>
                  <a:lnTo>
                    <a:pt x="45" y="17"/>
                  </a:lnTo>
                  <a:lnTo>
                    <a:pt x="43" y="12"/>
                  </a:lnTo>
                  <a:lnTo>
                    <a:pt x="41" y="8"/>
                  </a:lnTo>
                  <a:lnTo>
                    <a:pt x="38" y="6"/>
                  </a:lnTo>
                  <a:lnTo>
                    <a:pt x="35" y="3"/>
                  </a:lnTo>
                  <a:lnTo>
                    <a:pt x="31" y="2"/>
                  </a:lnTo>
                  <a:lnTo>
                    <a:pt x="22" y="0"/>
                  </a:lnTo>
                  <a:lnTo>
                    <a:pt x="14" y="2"/>
                  </a:lnTo>
                  <a:lnTo>
                    <a:pt x="11" y="3"/>
                  </a:lnTo>
                  <a:lnTo>
                    <a:pt x="7" y="6"/>
                  </a:lnTo>
                  <a:lnTo>
                    <a:pt x="4" y="8"/>
                  </a:lnTo>
                  <a:lnTo>
                    <a:pt x="1" y="12"/>
                  </a:lnTo>
                  <a:lnTo>
                    <a:pt x="0" y="17"/>
                  </a:lnTo>
                  <a:lnTo>
                    <a:pt x="0" y="23"/>
                  </a:lnTo>
                  <a:lnTo>
                    <a:pt x="0" y="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3" name="Freeform 126"/>
            <p:cNvSpPr/>
            <p:nvPr/>
          </p:nvSpPr>
          <p:spPr bwMode="auto">
            <a:xfrm>
              <a:off x="5502276" y="4656138"/>
              <a:ext cx="217488" cy="144463"/>
            </a:xfrm>
            <a:custGeom>
              <a:avLst/>
              <a:gdLst/>
              <a:ahLst/>
              <a:cxnLst>
                <a:cxn ang="0">
                  <a:pos x="548" y="17"/>
                </a:cxn>
                <a:cxn ang="0">
                  <a:pos x="541" y="7"/>
                </a:cxn>
                <a:cxn ang="0">
                  <a:pos x="531" y="0"/>
                </a:cxn>
                <a:cxn ang="0">
                  <a:pos x="523" y="0"/>
                </a:cxn>
                <a:cxn ang="0">
                  <a:pos x="507" y="7"/>
                </a:cxn>
                <a:cxn ang="0">
                  <a:pos x="501" y="21"/>
                </a:cxn>
                <a:cxn ang="0">
                  <a:pos x="503" y="190"/>
                </a:cxn>
                <a:cxn ang="0">
                  <a:pos x="503" y="240"/>
                </a:cxn>
                <a:cxn ang="0">
                  <a:pos x="497" y="283"/>
                </a:cxn>
                <a:cxn ang="0">
                  <a:pos x="484" y="302"/>
                </a:cxn>
                <a:cxn ang="0">
                  <a:pos x="471" y="310"/>
                </a:cxn>
                <a:cxn ang="0">
                  <a:pos x="431" y="321"/>
                </a:cxn>
                <a:cxn ang="0">
                  <a:pos x="397" y="322"/>
                </a:cxn>
                <a:cxn ang="0">
                  <a:pos x="267" y="314"/>
                </a:cxn>
                <a:cxn ang="0">
                  <a:pos x="180" y="312"/>
                </a:cxn>
                <a:cxn ang="0">
                  <a:pos x="115" y="305"/>
                </a:cxn>
                <a:cxn ang="0">
                  <a:pos x="81" y="292"/>
                </a:cxn>
                <a:cxn ang="0">
                  <a:pos x="57" y="268"/>
                </a:cxn>
                <a:cxn ang="0">
                  <a:pos x="49" y="244"/>
                </a:cxn>
                <a:cxn ang="0">
                  <a:pos x="47" y="195"/>
                </a:cxn>
                <a:cxn ang="0">
                  <a:pos x="49" y="132"/>
                </a:cxn>
                <a:cxn ang="0">
                  <a:pos x="53" y="51"/>
                </a:cxn>
                <a:cxn ang="0">
                  <a:pos x="55" y="19"/>
                </a:cxn>
                <a:cxn ang="0">
                  <a:pos x="48" y="7"/>
                </a:cxn>
                <a:cxn ang="0">
                  <a:pos x="32" y="2"/>
                </a:cxn>
                <a:cxn ang="0">
                  <a:pos x="17" y="7"/>
                </a:cxn>
                <a:cxn ang="0">
                  <a:pos x="10" y="19"/>
                </a:cxn>
                <a:cxn ang="0">
                  <a:pos x="8" y="58"/>
                </a:cxn>
                <a:cxn ang="0">
                  <a:pos x="0" y="166"/>
                </a:cxn>
                <a:cxn ang="0">
                  <a:pos x="2" y="238"/>
                </a:cxn>
                <a:cxn ang="0">
                  <a:pos x="17" y="288"/>
                </a:cxn>
                <a:cxn ang="0">
                  <a:pos x="30" y="314"/>
                </a:cxn>
                <a:cxn ang="0">
                  <a:pos x="59" y="336"/>
                </a:cxn>
                <a:cxn ang="0">
                  <a:pos x="97" y="349"/>
                </a:cxn>
                <a:cxn ang="0">
                  <a:pos x="166" y="357"/>
                </a:cxn>
                <a:cxn ang="0">
                  <a:pos x="260" y="359"/>
                </a:cxn>
                <a:cxn ang="0">
                  <a:pos x="417" y="363"/>
                </a:cxn>
                <a:cxn ang="0">
                  <a:pos x="464" y="360"/>
                </a:cxn>
                <a:cxn ang="0">
                  <a:pos x="498" y="348"/>
                </a:cxn>
                <a:cxn ang="0">
                  <a:pos x="518" y="332"/>
                </a:cxn>
                <a:cxn ang="0">
                  <a:pos x="539" y="298"/>
                </a:cxn>
                <a:cxn ang="0">
                  <a:pos x="548" y="245"/>
                </a:cxn>
                <a:cxn ang="0">
                  <a:pos x="550" y="194"/>
                </a:cxn>
                <a:cxn ang="0">
                  <a:pos x="549" y="23"/>
                </a:cxn>
              </a:cxnLst>
              <a:rect l="0" t="0" r="r" b="b"/>
              <a:pathLst>
                <a:path w="550" h="363">
                  <a:moveTo>
                    <a:pt x="549" y="23"/>
                  </a:moveTo>
                  <a:lnTo>
                    <a:pt x="549" y="23"/>
                  </a:lnTo>
                  <a:lnTo>
                    <a:pt x="548" y="17"/>
                  </a:lnTo>
                  <a:lnTo>
                    <a:pt x="547" y="13"/>
                  </a:lnTo>
                  <a:lnTo>
                    <a:pt x="545" y="9"/>
                  </a:lnTo>
                  <a:lnTo>
                    <a:pt x="541" y="7"/>
                  </a:lnTo>
                  <a:lnTo>
                    <a:pt x="539" y="4"/>
                  </a:lnTo>
                  <a:lnTo>
                    <a:pt x="535" y="2"/>
                  </a:lnTo>
                  <a:lnTo>
                    <a:pt x="531" y="0"/>
                  </a:lnTo>
                  <a:lnTo>
                    <a:pt x="526" y="0"/>
                  </a:lnTo>
                  <a:lnTo>
                    <a:pt x="523" y="0"/>
                  </a:lnTo>
                  <a:lnTo>
                    <a:pt x="523" y="0"/>
                  </a:lnTo>
                  <a:lnTo>
                    <a:pt x="516" y="0"/>
                  </a:lnTo>
                  <a:lnTo>
                    <a:pt x="511" y="3"/>
                  </a:lnTo>
                  <a:lnTo>
                    <a:pt x="507" y="7"/>
                  </a:lnTo>
                  <a:lnTo>
                    <a:pt x="503" y="11"/>
                  </a:lnTo>
                  <a:lnTo>
                    <a:pt x="502" y="16"/>
                  </a:lnTo>
                  <a:lnTo>
                    <a:pt x="501" y="21"/>
                  </a:lnTo>
                  <a:lnTo>
                    <a:pt x="501" y="28"/>
                  </a:lnTo>
                  <a:lnTo>
                    <a:pt x="503" y="33"/>
                  </a:lnTo>
                  <a:lnTo>
                    <a:pt x="503" y="190"/>
                  </a:lnTo>
                  <a:lnTo>
                    <a:pt x="503" y="190"/>
                  </a:lnTo>
                  <a:lnTo>
                    <a:pt x="503" y="221"/>
                  </a:lnTo>
                  <a:lnTo>
                    <a:pt x="503" y="240"/>
                  </a:lnTo>
                  <a:lnTo>
                    <a:pt x="502" y="258"/>
                  </a:lnTo>
                  <a:lnTo>
                    <a:pt x="499" y="275"/>
                  </a:lnTo>
                  <a:lnTo>
                    <a:pt x="497" y="283"/>
                  </a:lnTo>
                  <a:lnTo>
                    <a:pt x="493" y="289"/>
                  </a:lnTo>
                  <a:lnTo>
                    <a:pt x="489" y="296"/>
                  </a:lnTo>
                  <a:lnTo>
                    <a:pt x="484" y="302"/>
                  </a:lnTo>
                  <a:lnTo>
                    <a:pt x="477" y="306"/>
                  </a:lnTo>
                  <a:lnTo>
                    <a:pt x="471" y="310"/>
                  </a:lnTo>
                  <a:lnTo>
                    <a:pt x="471" y="310"/>
                  </a:lnTo>
                  <a:lnTo>
                    <a:pt x="458" y="315"/>
                  </a:lnTo>
                  <a:lnTo>
                    <a:pt x="445" y="318"/>
                  </a:lnTo>
                  <a:lnTo>
                    <a:pt x="431" y="321"/>
                  </a:lnTo>
                  <a:lnTo>
                    <a:pt x="417" y="321"/>
                  </a:lnTo>
                  <a:lnTo>
                    <a:pt x="417" y="321"/>
                  </a:lnTo>
                  <a:lnTo>
                    <a:pt x="397" y="322"/>
                  </a:lnTo>
                  <a:lnTo>
                    <a:pt x="374" y="321"/>
                  </a:lnTo>
                  <a:lnTo>
                    <a:pt x="320" y="318"/>
                  </a:lnTo>
                  <a:lnTo>
                    <a:pt x="267" y="314"/>
                  </a:lnTo>
                  <a:lnTo>
                    <a:pt x="226" y="312"/>
                  </a:lnTo>
                  <a:lnTo>
                    <a:pt x="226" y="312"/>
                  </a:lnTo>
                  <a:lnTo>
                    <a:pt x="180" y="312"/>
                  </a:lnTo>
                  <a:lnTo>
                    <a:pt x="154" y="310"/>
                  </a:lnTo>
                  <a:lnTo>
                    <a:pt x="128" y="308"/>
                  </a:lnTo>
                  <a:lnTo>
                    <a:pt x="115" y="305"/>
                  </a:lnTo>
                  <a:lnTo>
                    <a:pt x="103" y="301"/>
                  </a:lnTo>
                  <a:lnTo>
                    <a:pt x="91" y="297"/>
                  </a:lnTo>
                  <a:lnTo>
                    <a:pt x="81" y="292"/>
                  </a:lnTo>
                  <a:lnTo>
                    <a:pt x="72" y="285"/>
                  </a:lnTo>
                  <a:lnTo>
                    <a:pt x="64" y="278"/>
                  </a:lnTo>
                  <a:lnTo>
                    <a:pt x="57" y="268"/>
                  </a:lnTo>
                  <a:lnTo>
                    <a:pt x="53" y="258"/>
                  </a:lnTo>
                  <a:lnTo>
                    <a:pt x="53" y="258"/>
                  </a:lnTo>
                  <a:lnTo>
                    <a:pt x="49" y="244"/>
                  </a:lnTo>
                  <a:lnTo>
                    <a:pt x="47" y="228"/>
                  </a:lnTo>
                  <a:lnTo>
                    <a:pt x="47" y="212"/>
                  </a:lnTo>
                  <a:lnTo>
                    <a:pt x="47" y="195"/>
                  </a:lnTo>
                  <a:lnTo>
                    <a:pt x="48" y="162"/>
                  </a:lnTo>
                  <a:lnTo>
                    <a:pt x="49" y="132"/>
                  </a:lnTo>
                  <a:lnTo>
                    <a:pt x="49" y="132"/>
                  </a:lnTo>
                  <a:lnTo>
                    <a:pt x="49" y="105"/>
                  </a:lnTo>
                  <a:lnTo>
                    <a:pt x="52" y="79"/>
                  </a:lnTo>
                  <a:lnTo>
                    <a:pt x="53" y="51"/>
                  </a:lnTo>
                  <a:lnTo>
                    <a:pt x="55" y="24"/>
                  </a:lnTo>
                  <a:lnTo>
                    <a:pt x="55" y="24"/>
                  </a:lnTo>
                  <a:lnTo>
                    <a:pt x="55" y="19"/>
                  </a:lnTo>
                  <a:lnTo>
                    <a:pt x="53" y="15"/>
                  </a:lnTo>
                  <a:lnTo>
                    <a:pt x="51" y="11"/>
                  </a:lnTo>
                  <a:lnTo>
                    <a:pt x="48" y="7"/>
                  </a:lnTo>
                  <a:lnTo>
                    <a:pt x="44" y="6"/>
                  </a:lnTo>
                  <a:lnTo>
                    <a:pt x="40" y="3"/>
                  </a:lnTo>
                  <a:lnTo>
                    <a:pt x="32" y="2"/>
                  </a:lnTo>
                  <a:lnTo>
                    <a:pt x="23" y="3"/>
                  </a:lnTo>
                  <a:lnTo>
                    <a:pt x="19" y="6"/>
                  </a:lnTo>
                  <a:lnTo>
                    <a:pt x="17" y="7"/>
                  </a:lnTo>
                  <a:lnTo>
                    <a:pt x="13" y="11"/>
                  </a:lnTo>
                  <a:lnTo>
                    <a:pt x="12" y="15"/>
                  </a:lnTo>
                  <a:lnTo>
                    <a:pt x="10" y="19"/>
                  </a:lnTo>
                  <a:lnTo>
                    <a:pt x="9" y="24"/>
                  </a:lnTo>
                  <a:lnTo>
                    <a:pt x="9" y="24"/>
                  </a:lnTo>
                  <a:lnTo>
                    <a:pt x="8" y="58"/>
                  </a:lnTo>
                  <a:lnTo>
                    <a:pt x="5" y="93"/>
                  </a:lnTo>
                  <a:lnTo>
                    <a:pt x="2" y="130"/>
                  </a:lnTo>
                  <a:lnTo>
                    <a:pt x="0" y="166"/>
                  </a:lnTo>
                  <a:lnTo>
                    <a:pt x="0" y="203"/>
                  </a:lnTo>
                  <a:lnTo>
                    <a:pt x="1" y="221"/>
                  </a:lnTo>
                  <a:lnTo>
                    <a:pt x="2" y="238"/>
                  </a:lnTo>
                  <a:lnTo>
                    <a:pt x="6" y="255"/>
                  </a:lnTo>
                  <a:lnTo>
                    <a:pt x="10" y="272"/>
                  </a:lnTo>
                  <a:lnTo>
                    <a:pt x="17" y="288"/>
                  </a:lnTo>
                  <a:lnTo>
                    <a:pt x="23" y="304"/>
                  </a:lnTo>
                  <a:lnTo>
                    <a:pt x="23" y="304"/>
                  </a:lnTo>
                  <a:lnTo>
                    <a:pt x="30" y="314"/>
                  </a:lnTo>
                  <a:lnTo>
                    <a:pt x="39" y="322"/>
                  </a:lnTo>
                  <a:lnTo>
                    <a:pt x="48" y="330"/>
                  </a:lnTo>
                  <a:lnTo>
                    <a:pt x="59" y="336"/>
                  </a:lnTo>
                  <a:lnTo>
                    <a:pt x="70" y="342"/>
                  </a:lnTo>
                  <a:lnTo>
                    <a:pt x="84" y="346"/>
                  </a:lnTo>
                  <a:lnTo>
                    <a:pt x="97" y="349"/>
                  </a:lnTo>
                  <a:lnTo>
                    <a:pt x="111" y="352"/>
                  </a:lnTo>
                  <a:lnTo>
                    <a:pt x="138" y="356"/>
                  </a:lnTo>
                  <a:lnTo>
                    <a:pt x="166" y="357"/>
                  </a:lnTo>
                  <a:lnTo>
                    <a:pt x="214" y="357"/>
                  </a:lnTo>
                  <a:lnTo>
                    <a:pt x="214" y="357"/>
                  </a:lnTo>
                  <a:lnTo>
                    <a:pt x="260" y="359"/>
                  </a:lnTo>
                  <a:lnTo>
                    <a:pt x="316" y="361"/>
                  </a:lnTo>
                  <a:lnTo>
                    <a:pt x="371" y="363"/>
                  </a:lnTo>
                  <a:lnTo>
                    <a:pt x="417" y="363"/>
                  </a:lnTo>
                  <a:lnTo>
                    <a:pt x="417" y="363"/>
                  </a:lnTo>
                  <a:lnTo>
                    <a:pt x="441" y="363"/>
                  </a:lnTo>
                  <a:lnTo>
                    <a:pt x="464" y="360"/>
                  </a:lnTo>
                  <a:lnTo>
                    <a:pt x="477" y="357"/>
                  </a:lnTo>
                  <a:lnTo>
                    <a:pt x="488" y="353"/>
                  </a:lnTo>
                  <a:lnTo>
                    <a:pt x="498" y="348"/>
                  </a:lnTo>
                  <a:lnTo>
                    <a:pt x="507" y="343"/>
                  </a:lnTo>
                  <a:lnTo>
                    <a:pt x="507" y="343"/>
                  </a:lnTo>
                  <a:lnTo>
                    <a:pt x="518" y="332"/>
                  </a:lnTo>
                  <a:lnTo>
                    <a:pt x="527" y="322"/>
                  </a:lnTo>
                  <a:lnTo>
                    <a:pt x="533" y="310"/>
                  </a:lnTo>
                  <a:lnTo>
                    <a:pt x="539" y="298"/>
                  </a:lnTo>
                  <a:lnTo>
                    <a:pt x="541" y="285"/>
                  </a:lnTo>
                  <a:lnTo>
                    <a:pt x="544" y="272"/>
                  </a:lnTo>
                  <a:lnTo>
                    <a:pt x="548" y="245"/>
                  </a:lnTo>
                  <a:lnTo>
                    <a:pt x="548" y="245"/>
                  </a:lnTo>
                  <a:lnTo>
                    <a:pt x="549" y="221"/>
                  </a:lnTo>
                  <a:lnTo>
                    <a:pt x="550" y="194"/>
                  </a:lnTo>
                  <a:lnTo>
                    <a:pt x="550" y="134"/>
                  </a:lnTo>
                  <a:lnTo>
                    <a:pt x="549" y="23"/>
                  </a:lnTo>
                  <a:lnTo>
                    <a:pt x="549" y="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4" name="Freeform 127"/>
            <p:cNvSpPr/>
            <p:nvPr/>
          </p:nvSpPr>
          <p:spPr bwMode="auto">
            <a:xfrm>
              <a:off x="5694363" y="4497388"/>
              <a:ext cx="20638" cy="93663"/>
            </a:xfrm>
            <a:custGeom>
              <a:avLst/>
              <a:gdLst/>
              <a:ahLst/>
              <a:cxnLst>
                <a:cxn ang="0">
                  <a:pos x="49" y="142"/>
                </a:cxn>
                <a:cxn ang="0">
                  <a:pos x="49" y="142"/>
                </a:cxn>
                <a:cxn ang="0">
                  <a:pos x="50" y="82"/>
                </a:cxn>
                <a:cxn ang="0">
                  <a:pos x="51" y="22"/>
                </a:cxn>
                <a:cxn ang="0">
                  <a:pos x="51" y="22"/>
                </a:cxn>
                <a:cxn ang="0">
                  <a:pos x="51" y="17"/>
                </a:cxn>
                <a:cxn ang="0">
                  <a:pos x="49" y="13"/>
                </a:cxn>
                <a:cxn ang="0">
                  <a:pos x="47" y="9"/>
                </a:cxn>
                <a:cxn ang="0">
                  <a:pos x="44" y="6"/>
                </a:cxn>
                <a:cxn ang="0">
                  <a:pos x="41" y="4"/>
                </a:cxn>
                <a:cxn ang="0">
                  <a:pos x="37" y="2"/>
                </a:cxn>
                <a:cxn ang="0">
                  <a:pos x="28" y="0"/>
                </a:cxn>
                <a:cxn ang="0">
                  <a:pos x="20" y="2"/>
                </a:cxn>
                <a:cxn ang="0">
                  <a:pos x="16" y="4"/>
                </a:cxn>
                <a:cxn ang="0">
                  <a:pos x="12" y="6"/>
                </a:cxn>
                <a:cxn ang="0">
                  <a:pos x="10" y="9"/>
                </a:cxn>
                <a:cxn ang="0">
                  <a:pos x="7" y="13"/>
                </a:cxn>
                <a:cxn ang="0">
                  <a:pos x="6" y="17"/>
                </a:cxn>
                <a:cxn ang="0">
                  <a:pos x="6" y="22"/>
                </a:cxn>
                <a:cxn ang="0">
                  <a:pos x="6" y="22"/>
                </a:cxn>
                <a:cxn ang="0">
                  <a:pos x="4" y="87"/>
                </a:cxn>
                <a:cxn ang="0">
                  <a:pos x="3" y="153"/>
                </a:cxn>
                <a:cxn ang="0">
                  <a:pos x="3" y="153"/>
                </a:cxn>
                <a:cxn ang="0">
                  <a:pos x="2" y="170"/>
                </a:cxn>
                <a:cxn ang="0">
                  <a:pos x="0" y="187"/>
                </a:cxn>
                <a:cxn ang="0">
                  <a:pos x="0" y="204"/>
                </a:cxn>
                <a:cxn ang="0">
                  <a:pos x="2" y="212"/>
                </a:cxn>
                <a:cxn ang="0">
                  <a:pos x="3" y="220"/>
                </a:cxn>
                <a:cxn ang="0">
                  <a:pos x="3" y="220"/>
                </a:cxn>
                <a:cxn ang="0">
                  <a:pos x="6" y="225"/>
                </a:cxn>
                <a:cxn ang="0">
                  <a:pos x="8" y="229"/>
                </a:cxn>
                <a:cxn ang="0">
                  <a:pos x="12" y="231"/>
                </a:cxn>
                <a:cxn ang="0">
                  <a:pos x="16" y="234"/>
                </a:cxn>
                <a:cxn ang="0">
                  <a:pos x="20" y="235"/>
                </a:cxn>
                <a:cxn ang="0">
                  <a:pos x="24" y="235"/>
                </a:cxn>
                <a:cxn ang="0">
                  <a:pos x="32" y="235"/>
                </a:cxn>
                <a:cxn ang="0">
                  <a:pos x="40" y="231"/>
                </a:cxn>
                <a:cxn ang="0">
                  <a:pos x="44" y="229"/>
                </a:cxn>
                <a:cxn ang="0">
                  <a:pos x="46" y="225"/>
                </a:cxn>
                <a:cxn ang="0">
                  <a:pos x="47" y="222"/>
                </a:cxn>
                <a:cxn ang="0">
                  <a:pos x="49" y="217"/>
                </a:cxn>
                <a:cxn ang="0">
                  <a:pos x="49" y="213"/>
                </a:cxn>
                <a:cxn ang="0">
                  <a:pos x="47" y="208"/>
                </a:cxn>
                <a:cxn ang="0">
                  <a:pos x="47" y="208"/>
                </a:cxn>
                <a:cxn ang="0">
                  <a:pos x="46" y="201"/>
                </a:cxn>
                <a:cxn ang="0">
                  <a:pos x="45" y="193"/>
                </a:cxn>
                <a:cxn ang="0">
                  <a:pos x="46" y="175"/>
                </a:cxn>
                <a:cxn ang="0">
                  <a:pos x="47" y="158"/>
                </a:cxn>
                <a:cxn ang="0">
                  <a:pos x="49" y="142"/>
                </a:cxn>
                <a:cxn ang="0">
                  <a:pos x="49" y="142"/>
                </a:cxn>
              </a:cxnLst>
              <a:rect l="0" t="0" r="r" b="b"/>
              <a:pathLst>
                <a:path w="51" h="235">
                  <a:moveTo>
                    <a:pt x="49" y="142"/>
                  </a:moveTo>
                  <a:lnTo>
                    <a:pt x="49" y="142"/>
                  </a:lnTo>
                  <a:lnTo>
                    <a:pt x="50" y="82"/>
                  </a:lnTo>
                  <a:lnTo>
                    <a:pt x="51" y="22"/>
                  </a:lnTo>
                  <a:lnTo>
                    <a:pt x="51" y="22"/>
                  </a:lnTo>
                  <a:lnTo>
                    <a:pt x="51" y="17"/>
                  </a:lnTo>
                  <a:lnTo>
                    <a:pt x="49" y="13"/>
                  </a:lnTo>
                  <a:lnTo>
                    <a:pt x="47" y="9"/>
                  </a:lnTo>
                  <a:lnTo>
                    <a:pt x="44" y="6"/>
                  </a:lnTo>
                  <a:lnTo>
                    <a:pt x="41" y="4"/>
                  </a:lnTo>
                  <a:lnTo>
                    <a:pt x="37" y="2"/>
                  </a:lnTo>
                  <a:lnTo>
                    <a:pt x="28" y="0"/>
                  </a:lnTo>
                  <a:lnTo>
                    <a:pt x="20" y="2"/>
                  </a:lnTo>
                  <a:lnTo>
                    <a:pt x="16" y="4"/>
                  </a:lnTo>
                  <a:lnTo>
                    <a:pt x="12" y="6"/>
                  </a:lnTo>
                  <a:lnTo>
                    <a:pt x="10" y="9"/>
                  </a:lnTo>
                  <a:lnTo>
                    <a:pt x="7" y="13"/>
                  </a:lnTo>
                  <a:lnTo>
                    <a:pt x="6" y="17"/>
                  </a:lnTo>
                  <a:lnTo>
                    <a:pt x="6" y="22"/>
                  </a:lnTo>
                  <a:lnTo>
                    <a:pt x="6" y="22"/>
                  </a:lnTo>
                  <a:lnTo>
                    <a:pt x="4" y="87"/>
                  </a:lnTo>
                  <a:lnTo>
                    <a:pt x="3" y="153"/>
                  </a:lnTo>
                  <a:lnTo>
                    <a:pt x="3" y="153"/>
                  </a:lnTo>
                  <a:lnTo>
                    <a:pt x="2" y="170"/>
                  </a:lnTo>
                  <a:lnTo>
                    <a:pt x="0" y="187"/>
                  </a:lnTo>
                  <a:lnTo>
                    <a:pt x="0" y="204"/>
                  </a:lnTo>
                  <a:lnTo>
                    <a:pt x="2" y="212"/>
                  </a:lnTo>
                  <a:lnTo>
                    <a:pt x="3" y="220"/>
                  </a:lnTo>
                  <a:lnTo>
                    <a:pt x="3" y="220"/>
                  </a:lnTo>
                  <a:lnTo>
                    <a:pt x="6" y="225"/>
                  </a:lnTo>
                  <a:lnTo>
                    <a:pt x="8" y="229"/>
                  </a:lnTo>
                  <a:lnTo>
                    <a:pt x="12" y="231"/>
                  </a:lnTo>
                  <a:lnTo>
                    <a:pt x="16" y="234"/>
                  </a:lnTo>
                  <a:lnTo>
                    <a:pt x="20" y="235"/>
                  </a:lnTo>
                  <a:lnTo>
                    <a:pt x="24" y="235"/>
                  </a:lnTo>
                  <a:lnTo>
                    <a:pt x="32" y="235"/>
                  </a:lnTo>
                  <a:lnTo>
                    <a:pt x="40" y="231"/>
                  </a:lnTo>
                  <a:lnTo>
                    <a:pt x="44" y="229"/>
                  </a:lnTo>
                  <a:lnTo>
                    <a:pt x="46" y="225"/>
                  </a:lnTo>
                  <a:lnTo>
                    <a:pt x="47" y="222"/>
                  </a:lnTo>
                  <a:lnTo>
                    <a:pt x="49" y="217"/>
                  </a:lnTo>
                  <a:lnTo>
                    <a:pt x="49" y="213"/>
                  </a:lnTo>
                  <a:lnTo>
                    <a:pt x="47" y="208"/>
                  </a:lnTo>
                  <a:lnTo>
                    <a:pt x="47" y="208"/>
                  </a:lnTo>
                  <a:lnTo>
                    <a:pt x="46" y="201"/>
                  </a:lnTo>
                  <a:lnTo>
                    <a:pt x="45" y="193"/>
                  </a:lnTo>
                  <a:lnTo>
                    <a:pt x="46" y="175"/>
                  </a:lnTo>
                  <a:lnTo>
                    <a:pt x="47" y="158"/>
                  </a:lnTo>
                  <a:lnTo>
                    <a:pt x="49" y="142"/>
                  </a:lnTo>
                  <a:lnTo>
                    <a:pt x="49" y="142"/>
                  </a:lnTo>
                  <a:close/>
                </a:path>
              </a:pathLst>
            </a:custGeom>
            <a:grpFill/>
            <a:ln w="9525">
              <a:noFill/>
              <a:round/>
            </a:ln>
          </p:spPr>
          <p:txBody>
            <a:bodyPr vert="horz" wrap="square" lIns="121920" tIns="60960" rIns="121920" bIns="60960" numCol="1" anchor="t" anchorCtr="0" compatLnSpc="1"/>
            <a:lstStyle/>
            <a:p>
              <a:endParaRPr lang="zh-CN" altLang="en-US" sz="2400"/>
            </a:p>
          </p:txBody>
        </p:sp>
      </p:grpSp>
    </p:spTree>
    <p:extLst>
      <p:ext uri="{BB962C8B-B14F-4D97-AF65-F5344CB8AC3E}">
        <p14:creationId xmlns:p14="http://schemas.microsoft.com/office/powerpoint/2010/main" xmlns="" val="814264471"/>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blinds(horizontal)">
                                      <p:cBhvr>
                                        <p:cTn id="7" dur="500"/>
                                        <p:tgtEl>
                                          <p:spTgt spid="20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blinds(horizontal)">
                                      <p:cBhvr>
                                        <p:cTn id="10" dur="500"/>
                                        <p:tgtEl>
                                          <p:spTgt spid="20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blinds(horizontal)">
                                      <p:cBhvr>
                                        <p:cTn id="13" dur="500"/>
                                        <p:tgtEl>
                                          <p:spTgt spid="2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1"/>
                                        </p:tgtEl>
                                        <p:attrNameLst>
                                          <p:attrName>style.visibility</p:attrName>
                                        </p:attrNameLst>
                                      </p:cBhvr>
                                      <p:to>
                                        <p:strVal val="visible"/>
                                      </p:to>
                                    </p:set>
                                    <p:animEffect transition="in" filter="blinds(horizontal)">
                                      <p:cBhvr>
                                        <p:cTn id="16" dur="500"/>
                                        <p:tgtEl>
                                          <p:spTgt spid="211"/>
                                        </p:tgtEl>
                                      </p:cBhvr>
                                    </p:animEffect>
                                  </p:childTnLst>
                                </p:cTn>
                              </p:par>
                              <p:par>
                                <p:cTn id="17" presetID="3" presetClass="entr" presetSubtype="10" fill="hold" nodeType="withEffect">
                                  <p:stCondLst>
                                    <p:cond delay="0"/>
                                  </p:stCondLst>
                                  <p:childTnLst>
                                    <p:set>
                                      <p:cBhvr>
                                        <p:cTn id="18" dur="1" fill="hold">
                                          <p:stCondLst>
                                            <p:cond delay="0"/>
                                          </p:stCondLst>
                                        </p:cTn>
                                        <p:tgtEl>
                                          <p:spTgt spid="212"/>
                                        </p:tgtEl>
                                        <p:attrNameLst>
                                          <p:attrName>style.visibility</p:attrName>
                                        </p:attrNameLst>
                                      </p:cBhvr>
                                      <p:to>
                                        <p:strVal val="visible"/>
                                      </p:to>
                                    </p:set>
                                    <p:animEffect transition="in" filter="blinds(horizontal)">
                                      <p:cBhvr>
                                        <p:cTn id="19" dur="500"/>
                                        <p:tgtEl>
                                          <p:spTgt spid="212"/>
                                        </p:tgtEl>
                                      </p:cBhvr>
                                    </p:animEffect>
                                  </p:childTnLst>
                                </p:cTn>
                              </p:par>
                              <p:par>
                                <p:cTn id="20" presetID="3" presetClass="entr" presetSubtype="10" fill="hold" nodeType="withEffect">
                                  <p:stCondLst>
                                    <p:cond delay="0"/>
                                  </p:stCondLst>
                                  <p:childTnLst>
                                    <p:set>
                                      <p:cBhvr>
                                        <p:cTn id="21" dur="1" fill="hold">
                                          <p:stCondLst>
                                            <p:cond delay="0"/>
                                          </p:stCondLst>
                                        </p:cTn>
                                        <p:tgtEl>
                                          <p:spTgt spid="213"/>
                                        </p:tgtEl>
                                        <p:attrNameLst>
                                          <p:attrName>style.visibility</p:attrName>
                                        </p:attrNameLst>
                                      </p:cBhvr>
                                      <p:to>
                                        <p:strVal val="visible"/>
                                      </p:to>
                                    </p:set>
                                    <p:animEffect transition="in" filter="blinds(horizontal)">
                                      <p:cBhvr>
                                        <p:cTn id="22" dur="500"/>
                                        <p:tgtEl>
                                          <p:spTgt spid="213"/>
                                        </p:tgtEl>
                                      </p:cBhvr>
                                    </p:animEffect>
                                  </p:childTnLst>
                                </p:cTn>
                              </p:par>
                              <p:par>
                                <p:cTn id="23" presetID="3" presetClass="entr" presetSubtype="10" fill="hold" nodeType="withEffect">
                                  <p:stCondLst>
                                    <p:cond delay="0"/>
                                  </p:stCondLst>
                                  <p:childTnLst>
                                    <p:set>
                                      <p:cBhvr>
                                        <p:cTn id="24" dur="1" fill="hold">
                                          <p:stCondLst>
                                            <p:cond delay="0"/>
                                          </p:stCondLst>
                                        </p:cTn>
                                        <p:tgtEl>
                                          <p:spTgt spid="214"/>
                                        </p:tgtEl>
                                        <p:attrNameLst>
                                          <p:attrName>style.visibility</p:attrName>
                                        </p:attrNameLst>
                                      </p:cBhvr>
                                      <p:to>
                                        <p:strVal val="visible"/>
                                      </p:to>
                                    </p:set>
                                    <p:animEffect transition="in" filter="blinds(horizontal)">
                                      <p:cBhvr>
                                        <p:cTn id="25" dur="500"/>
                                        <p:tgtEl>
                                          <p:spTgt spid="214"/>
                                        </p:tgtEl>
                                      </p:cBhvr>
                                    </p:animEffect>
                                  </p:childTnLst>
                                </p:cTn>
                              </p:par>
                              <p:par>
                                <p:cTn id="26" presetID="3" presetClass="entr" presetSubtype="10" fill="hold" nodeType="withEffect">
                                  <p:stCondLst>
                                    <p:cond delay="0"/>
                                  </p:stCondLst>
                                  <p:childTnLst>
                                    <p:set>
                                      <p:cBhvr>
                                        <p:cTn id="27" dur="1" fill="hold">
                                          <p:stCondLst>
                                            <p:cond delay="0"/>
                                          </p:stCondLst>
                                        </p:cTn>
                                        <p:tgtEl>
                                          <p:spTgt spid="215"/>
                                        </p:tgtEl>
                                        <p:attrNameLst>
                                          <p:attrName>style.visibility</p:attrName>
                                        </p:attrNameLst>
                                      </p:cBhvr>
                                      <p:to>
                                        <p:strVal val="visible"/>
                                      </p:to>
                                    </p:set>
                                    <p:animEffect transition="in" filter="blinds(horizontal)">
                                      <p:cBhvr>
                                        <p:cTn id="28" dur="500"/>
                                        <p:tgtEl>
                                          <p:spTgt spid="2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5"/>
                                        </p:tgtEl>
                                        <p:attrNameLst>
                                          <p:attrName>style.visibility</p:attrName>
                                        </p:attrNameLst>
                                      </p:cBhvr>
                                      <p:to>
                                        <p:strVal val="visible"/>
                                      </p:to>
                                    </p:set>
                                    <p:animEffect transition="in" filter="blinds(horizontal)">
                                      <p:cBhvr>
                                        <p:cTn id="31" dur="500"/>
                                        <p:tgtEl>
                                          <p:spTgt spid="175"/>
                                        </p:tgtEl>
                                      </p:cBhvr>
                                    </p:animEffect>
                                  </p:childTnLst>
                                </p:cTn>
                              </p:par>
                              <p:par>
                                <p:cTn id="32" presetID="3" presetClass="entr" presetSubtype="10" fill="hold" nodeType="withEffect">
                                  <p:stCondLst>
                                    <p:cond delay="0"/>
                                  </p:stCondLst>
                                  <p:childTnLst>
                                    <p:set>
                                      <p:cBhvr>
                                        <p:cTn id="33" dur="1" fill="hold">
                                          <p:stCondLst>
                                            <p:cond delay="0"/>
                                          </p:stCondLst>
                                        </p:cTn>
                                        <p:tgtEl>
                                          <p:spTgt spid="176"/>
                                        </p:tgtEl>
                                        <p:attrNameLst>
                                          <p:attrName>style.visibility</p:attrName>
                                        </p:attrNameLst>
                                      </p:cBhvr>
                                      <p:to>
                                        <p:strVal val="visible"/>
                                      </p:to>
                                    </p:set>
                                    <p:animEffect transition="in" filter="blinds(horizontal)">
                                      <p:cBhvr>
                                        <p:cTn id="34" dur="500"/>
                                        <p:tgtEl>
                                          <p:spTgt spid="17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7"/>
                                        </p:tgtEl>
                                        <p:attrNameLst>
                                          <p:attrName>style.visibility</p:attrName>
                                        </p:attrNameLst>
                                      </p:cBhvr>
                                      <p:to>
                                        <p:strVal val="visible"/>
                                      </p:to>
                                    </p:set>
                                    <p:animEffect transition="in" filter="blinds(horizontal)">
                                      <p:cBhvr>
                                        <p:cTn id="37" dur="500"/>
                                        <p:tgtEl>
                                          <p:spTgt spid="177"/>
                                        </p:tgtEl>
                                      </p:cBhvr>
                                    </p:animEffect>
                                  </p:childTnLst>
                                </p:cTn>
                              </p:par>
                              <p:par>
                                <p:cTn id="38" presetID="3" presetClass="entr" presetSubtype="10" fill="hold" nodeType="withEffect">
                                  <p:stCondLst>
                                    <p:cond delay="0"/>
                                  </p:stCondLst>
                                  <p:childTnLst>
                                    <p:set>
                                      <p:cBhvr>
                                        <p:cTn id="39" dur="1" fill="hold">
                                          <p:stCondLst>
                                            <p:cond delay="0"/>
                                          </p:stCondLst>
                                        </p:cTn>
                                        <p:tgtEl>
                                          <p:spTgt spid="178"/>
                                        </p:tgtEl>
                                        <p:attrNameLst>
                                          <p:attrName>style.visibility</p:attrName>
                                        </p:attrNameLst>
                                      </p:cBhvr>
                                      <p:to>
                                        <p:strVal val="visible"/>
                                      </p:to>
                                    </p:set>
                                    <p:animEffect transition="in" filter="blinds(horizontal)">
                                      <p:cBhvr>
                                        <p:cTn id="40" dur="500"/>
                                        <p:tgtEl>
                                          <p:spTgt spid="178"/>
                                        </p:tgtEl>
                                      </p:cBhvr>
                                    </p:animEffect>
                                  </p:childTnLst>
                                </p:cTn>
                              </p:par>
                              <p:par>
                                <p:cTn id="41" presetID="3" presetClass="entr" presetSubtype="10" fill="hold" nodeType="withEffect">
                                  <p:stCondLst>
                                    <p:cond delay="0"/>
                                  </p:stCondLst>
                                  <p:childTnLst>
                                    <p:set>
                                      <p:cBhvr>
                                        <p:cTn id="42" dur="1" fill="hold">
                                          <p:stCondLst>
                                            <p:cond delay="0"/>
                                          </p:stCondLst>
                                        </p:cTn>
                                        <p:tgtEl>
                                          <p:spTgt spid="2051"/>
                                        </p:tgtEl>
                                        <p:attrNameLst>
                                          <p:attrName>style.visibility</p:attrName>
                                        </p:attrNameLst>
                                      </p:cBhvr>
                                      <p:to>
                                        <p:strVal val="visible"/>
                                      </p:to>
                                    </p:set>
                                    <p:animEffect transition="in" filter="blinds(horizontal)">
                                      <p:cBhvr>
                                        <p:cTn id="4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0" grpId="0" animBg="1"/>
      <p:bldP spid="211" grpId="0"/>
      <p:bldP spid="175" grpId="0"/>
      <p:bldP spid="1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6600056" y="2348880"/>
            <a:ext cx="2592288" cy="707886"/>
          </a:xfrm>
          <a:prstGeom prst="rect">
            <a:avLst/>
          </a:prstGeom>
          <a:noFill/>
        </p:spPr>
        <p:txBody>
          <a:bodyPr wrap="square" rtlCol="0">
            <a:spAutoFit/>
          </a:bodyPr>
          <a:lstStyle/>
          <a:p>
            <a:pPr algn="r"/>
            <a:r>
              <a:rPr lang="zh-CN" altLang="en-US" sz="4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结业管理</a:t>
            </a:r>
            <a:endParaRPr lang="zh-CN" altLang="en-US" sz="40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9" name="文本框 93"/>
          <p:cNvSpPr txBox="1">
            <a:spLocks noChangeArrowheads="1"/>
          </p:cNvSpPr>
          <p:nvPr/>
        </p:nvSpPr>
        <p:spPr bwMode="auto">
          <a:xfrm>
            <a:off x="7001971" y="2996952"/>
            <a:ext cx="4278605" cy="374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14000"/>
              </a:lnSpc>
            </a:pPr>
            <a:r>
              <a:rPr lang="zh-CN" altLang="en-US" sz="1600" dirty="0" smtClean="0">
                <a:solidFill>
                  <a:srgbClr val="000000"/>
                </a:solidFill>
                <a:cs typeface="+mn-ea"/>
                <a:sym typeface="+mn-lt"/>
              </a:rPr>
              <a:t>对执行课表的审查</a:t>
            </a:r>
            <a:endParaRPr lang="en-US" altLang="zh-CN" sz="1600" dirty="0" smtClean="0">
              <a:solidFill>
                <a:srgbClr val="000000"/>
              </a:solidFill>
              <a:cs typeface="+mn-ea"/>
              <a:sym typeface="+mn-lt"/>
            </a:endParaRPr>
          </a:p>
          <a:p>
            <a:pPr>
              <a:lnSpc>
                <a:spcPct val="114000"/>
              </a:lnSpc>
            </a:pPr>
            <a:r>
              <a:rPr lang="zh-CN" altLang="en-US" sz="1600" dirty="0" smtClean="0">
                <a:solidFill>
                  <a:srgbClr val="000000"/>
                </a:solidFill>
                <a:cs typeface="+mn-ea"/>
                <a:sym typeface="+mn-lt"/>
              </a:rPr>
              <a:t>对结业学员的审查</a:t>
            </a:r>
            <a:endParaRPr lang="en-US" altLang="zh-CN" sz="1600" dirty="0" smtClean="0">
              <a:solidFill>
                <a:srgbClr val="000000"/>
              </a:solidFill>
              <a:cs typeface="+mn-ea"/>
              <a:sym typeface="+mn-lt"/>
            </a:endParaRPr>
          </a:p>
          <a:p>
            <a:pPr>
              <a:lnSpc>
                <a:spcPct val="114000"/>
              </a:lnSpc>
            </a:pPr>
            <a:r>
              <a:rPr lang="zh-CN" altLang="en-US" sz="1600" dirty="0" smtClean="0">
                <a:solidFill>
                  <a:srgbClr val="000000"/>
                </a:solidFill>
                <a:cs typeface="+mn-ea"/>
                <a:sym typeface="+mn-lt"/>
              </a:rPr>
              <a:t>对结业时间的</a:t>
            </a:r>
            <a:r>
              <a:rPr lang="zh-CN" altLang="en-US" sz="1600" dirty="0" smtClean="0">
                <a:solidFill>
                  <a:srgbClr val="000000"/>
                </a:solidFill>
                <a:cs typeface="+mn-ea"/>
                <a:sym typeface="+mn-lt"/>
              </a:rPr>
              <a:t>审</a:t>
            </a:r>
            <a:r>
              <a:rPr lang="zh-CN" altLang="en-US" sz="1600" dirty="0" smtClean="0">
                <a:solidFill>
                  <a:srgbClr val="000000"/>
                </a:solidFill>
                <a:cs typeface="+mn-ea"/>
                <a:sym typeface="+mn-lt"/>
              </a:rPr>
              <a:t>查</a:t>
            </a:r>
            <a:endParaRPr lang="en-US" altLang="zh-CN" sz="1600" dirty="0" smtClean="0">
              <a:solidFill>
                <a:srgbClr val="000000"/>
              </a:solidFill>
              <a:cs typeface="+mn-ea"/>
              <a:sym typeface="+mn-lt"/>
            </a:endParaRPr>
          </a:p>
          <a:p>
            <a:pPr>
              <a:lnSpc>
                <a:spcPct val="114000"/>
              </a:lnSpc>
            </a:pPr>
            <a:r>
              <a:rPr lang="zh-CN" altLang="en-US" sz="1600" dirty="0" smtClean="0">
                <a:solidFill>
                  <a:srgbClr val="000000"/>
                </a:solidFill>
                <a:cs typeface="+mn-ea"/>
                <a:sym typeface="+mn-lt"/>
              </a:rPr>
              <a:t>对培训费到账情况的审查</a:t>
            </a:r>
            <a:endParaRPr lang="en-US" altLang="zh-CN" sz="1600" dirty="0" smtClean="0">
              <a:solidFill>
                <a:srgbClr val="000000"/>
              </a:solidFill>
              <a:cs typeface="+mn-ea"/>
              <a:sym typeface="+mn-lt"/>
            </a:endParaRPr>
          </a:p>
          <a:p>
            <a:pPr>
              <a:lnSpc>
                <a:spcPct val="114000"/>
              </a:lnSpc>
            </a:pPr>
            <a:endParaRPr lang="en-US" altLang="zh-CN" sz="1600" dirty="0" smtClean="0">
              <a:solidFill>
                <a:srgbClr val="000000"/>
              </a:solidFill>
              <a:cs typeface="+mn-ea"/>
              <a:sym typeface="+mn-lt"/>
            </a:endParaRPr>
          </a:p>
          <a:p>
            <a:pPr>
              <a:lnSpc>
                <a:spcPct val="114000"/>
              </a:lnSpc>
            </a:pPr>
            <a:r>
              <a:rPr lang="zh-CN" altLang="en-US" sz="1600" dirty="0" smtClean="0">
                <a:solidFill>
                  <a:srgbClr val="000000"/>
                </a:solidFill>
                <a:cs typeface="+mn-ea"/>
                <a:sym typeface="+mn-lt"/>
              </a:rPr>
              <a:t>培</a:t>
            </a:r>
            <a:r>
              <a:rPr lang="zh-CN" altLang="en-US" sz="1600" dirty="0" smtClean="0">
                <a:solidFill>
                  <a:srgbClr val="000000"/>
                </a:solidFill>
                <a:cs typeface="+mn-ea"/>
                <a:sym typeface="+mn-lt"/>
              </a:rPr>
              <a:t>训项目结业证书由继续教育部代表学校统一发</a:t>
            </a:r>
            <a:r>
              <a:rPr lang="zh-CN" altLang="en-US" sz="1600" dirty="0" smtClean="0">
                <a:solidFill>
                  <a:srgbClr val="000000"/>
                </a:solidFill>
                <a:cs typeface="+mn-ea"/>
                <a:sym typeface="+mn-lt"/>
              </a:rPr>
              <a:t>放，从</a:t>
            </a:r>
            <a:r>
              <a:rPr lang="en-US" altLang="zh-CN" sz="1600" dirty="0" smtClean="0">
                <a:solidFill>
                  <a:srgbClr val="000000"/>
                </a:solidFill>
                <a:cs typeface="+mn-ea"/>
                <a:sym typeface="+mn-lt"/>
              </a:rPr>
              <a:t>2023</a:t>
            </a:r>
            <a:r>
              <a:rPr lang="zh-CN" altLang="en-US" sz="1600" dirty="0" smtClean="0">
                <a:solidFill>
                  <a:srgbClr val="000000"/>
                </a:solidFill>
                <a:cs typeface="+mn-ea"/>
                <a:sym typeface="+mn-lt"/>
              </a:rPr>
              <a:t>年</a:t>
            </a:r>
            <a:r>
              <a:rPr lang="en-US" altLang="zh-CN" sz="1600" dirty="0" smtClean="0">
                <a:solidFill>
                  <a:srgbClr val="000000"/>
                </a:solidFill>
                <a:cs typeface="+mn-ea"/>
                <a:sym typeface="+mn-lt"/>
              </a:rPr>
              <a:t>5</a:t>
            </a:r>
            <a:r>
              <a:rPr lang="zh-CN" altLang="en-US" sz="1600" dirty="0" smtClean="0">
                <a:solidFill>
                  <a:srgbClr val="000000"/>
                </a:solidFill>
                <a:cs typeface="+mn-ea"/>
                <a:sym typeface="+mn-lt"/>
              </a:rPr>
              <a:t>月</a:t>
            </a:r>
            <a:r>
              <a:rPr lang="en-US" altLang="zh-CN" sz="1600" dirty="0" smtClean="0">
                <a:solidFill>
                  <a:srgbClr val="000000"/>
                </a:solidFill>
                <a:cs typeface="+mn-ea"/>
                <a:sym typeface="+mn-lt"/>
              </a:rPr>
              <a:t>1</a:t>
            </a:r>
            <a:r>
              <a:rPr lang="zh-CN" altLang="en-US" sz="1600" dirty="0" smtClean="0">
                <a:solidFill>
                  <a:srgbClr val="000000"/>
                </a:solidFill>
                <a:cs typeface="+mn-ea"/>
                <a:sym typeface="+mn-lt"/>
              </a:rPr>
              <a:t>日起启用</a:t>
            </a:r>
            <a:r>
              <a:rPr lang="zh-CN" altLang="en-US" sz="1600" b="1" dirty="0" smtClean="0">
                <a:solidFill>
                  <a:srgbClr val="000000"/>
                </a:solidFill>
                <a:cs typeface="+mn-ea"/>
                <a:sym typeface="+mn-lt"/>
              </a:rPr>
              <a:t>“北京大学证书专用章（继续教育）”</a:t>
            </a:r>
            <a:endParaRPr lang="en-US" altLang="zh-CN" sz="1600" b="1" dirty="0" smtClean="0">
              <a:solidFill>
                <a:srgbClr val="000000"/>
              </a:solidFill>
              <a:cs typeface="+mn-ea"/>
              <a:sym typeface="+mn-lt"/>
            </a:endParaRPr>
          </a:p>
          <a:p>
            <a:pPr>
              <a:lnSpc>
                <a:spcPct val="114000"/>
              </a:lnSpc>
            </a:pPr>
            <a:r>
              <a:rPr lang="zh-CN" altLang="en-US" sz="1600" dirty="0" smtClean="0">
                <a:solidFill>
                  <a:srgbClr val="000000"/>
                </a:solidFill>
                <a:cs typeface="+mn-ea"/>
                <a:sym typeface="+mn-lt"/>
              </a:rPr>
              <a:t>禁</a:t>
            </a:r>
            <a:r>
              <a:rPr lang="zh-CN" altLang="en-US" sz="1600" dirty="0" smtClean="0">
                <a:solidFill>
                  <a:srgbClr val="000000"/>
                </a:solidFill>
                <a:cs typeface="+mn-ea"/>
                <a:sym typeface="+mn-lt"/>
              </a:rPr>
              <a:t>止办学单位自行或联合其他单位颁发加盖本单位公章的结业证书。</a:t>
            </a:r>
            <a:endParaRPr lang="en-US" altLang="zh-CN" sz="1600" dirty="0" smtClean="0">
              <a:solidFill>
                <a:srgbClr val="000000"/>
              </a:solidFill>
              <a:cs typeface="+mn-ea"/>
              <a:sym typeface="+mn-lt"/>
            </a:endParaRPr>
          </a:p>
          <a:p>
            <a:pPr>
              <a:lnSpc>
                <a:spcPct val="114000"/>
              </a:lnSpc>
            </a:pPr>
            <a:endParaRPr lang="en-US" altLang="zh-CN" sz="1600" dirty="0" smtClean="0">
              <a:solidFill>
                <a:srgbClr val="000000"/>
              </a:solidFill>
              <a:cs typeface="+mn-ea"/>
              <a:sym typeface="+mn-lt"/>
            </a:endParaRPr>
          </a:p>
          <a:p>
            <a:pPr>
              <a:lnSpc>
                <a:spcPct val="114000"/>
              </a:lnSpc>
            </a:pPr>
            <a:endParaRPr lang="en-US" altLang="zh-CN" sz="1600" dirty="0" smtClean="0">
              <a:solidFill>
                <a:srgbClr val="000000"/>
              </a:solidFill>
              <a:cs typeface="+mn-ea"/>
              <a:sym typeface="+mn-lt"/>
            </a:endParaRPr>
          </a:p>
          <a:p>
            <a:pPr>
              <a:lnSpc>
                <a:spcPct val="114000"/>
              </a:lnSpc>
            </a:pPr>
            <a:endParaRPr lang="zh-CN" altLang="en-US" sz="1600" dirty="0">
              <a:solidFill>
                <a:srgbClr val="000000"/>
              </a:solidFill>
              <a:cs typeface="+mn-ea"/>
              <a:sym typeface="+mn-lt"/>
            </a:endParaRPr>
          </a:p>
        </p:txBody>
      </p:sp>
      <p:grpSp>
        <p:nvGrpSpPr>
          <p:cNvPr id="8" name="组合 7"/>
          <p:cNvGrpSpPr/>
          <p:nvPr/>
        </p:nvGrpSpPr>
        <p:grpSpPr>
          <a:xfrm>
            <a:off x="4108964" y="1322095"/>
            <a:ext cx="1771012" cy="1755163"/>
            <a:chOff x="1744344" y="1889861"/>
            <a:chExt cx="4671467" cy="3739178"/>
          </a:xfrm>
        </p:grpSpPr>
        <p:sp>
          <p:nvSpPr>
            <p:cNvPr id="11" name="Freeform 142"/>
            <p:cNvSpPr>
              <a:spLocks/>
            </p:cNvSpPr>
            <p:nvPr/>
          </p:nvSpPr>
          <p:spPr bwMode="auto">
            <a:xfrm>
              <a:off x="2168720" y="1889861"/>
              <a:ext cx="3705763" cy="2496127"/>
            </a:xfrm>
            <a:custGeom>
              <a:avLst/>
              <a:gdLst>
                <a:gd name="T0" fmla="*/ 685 w 693"/>
                <a:gd name="T1" fmla="*/ 444 h 467"/>
                <a:gd name="T2" fmla="*/ 667 w 693"/>
                <a:gd name="T3" fmla="*/ 25 h 467"/>
                <a:gd name="T4" fmla="*/ 0 w 693"/>
                <a:gd name="T5" fmla="*/ 44 h 467"/>
                <a:gd name="T6" fmla="*/ 5 w 693"/>
                <a:gd name="T7" fmla="*/ 127 h 467"/>
                <a:gd name="T8" fmla="*/ 8 w 693"/>
                <a:gd name="T9" fmla="*/ 467 h 467"/>
                <a:gd name="T10" fmla="*/ 683 w 693"/>
                <a:gd name="T11" fmla="*/ 446 h 467"/>
              </a:gdLst>
              <a:ahLst/>
              <a:cxnLst>
                <a:cxn ang="0">
                  <a:pos x="T0" y="T1"/>
                </a:cxn>
                <a:cxn ang="0">
                  <a:pos x="T2" y="T3"/>
                </a:cxn>
                <a:cxn ang="0">
                  <a:pos x="T4" y="T5"/>
                </a:cxn>
                <a:cxn ang="0">
                  <a:pos x="T6" y="T7"/>
                </a:cxn>
                <a:cxn ang="0">
                  <a:pos x="T8" y="T9"/>
                </a:cxn>
                <a:cxn ang="0">
                  <a:pos x="T10" y="T11"/>
                </a:cxn>
              </a:cxnLst>
              <a:rect l="0" t="0" r="r" b="b"/>
              <a:pathLst>
                <a:path w="693" h="467">
                  <a:moveTo>
                    <a:pt x="685" y="444"/>
                  </a:moveTo>
                  <a:cubicBezTo>
                    <a:pt x="693" y="290"/>
                    <a:pt x="684" y="178"/>
                    <a:pt x="667" y="25"/>
                  </a:cubicBezTo>
                  <a:cubicBezTo>
                    <a:pt x="443" y="6"/>
                    <a:pt x="221" y="0"/>
                    <a:pt x="0" y="44"/>
                  </a:cubicBezTo>
                  <a:cubicBezTo>
                    <a:pt x="5" y="72"/>
                    <a:pt x="5" y="100"/>
                    <a:pt x="5" y="127"/>
                  </a:cubicBezTo>
                  <a:cubicBezTo>
                    <a:pt x="6" y="240"/>
                    <a:pt x="7" y="354"/>
                    <a:pt x="8" y="467"/>
                  </a:cubicBezTo>
                  <a:cubicBezTo>
                    <a:pt x="234" y="457"/>
                    <a:pt x="457" y="456"/>
                    <a:pt x="683" y="446"/>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44"/>
            <p:cNvSpPr>
              <a:spLocks/>
            </p:cNvSpPr>
            <p:nvPr/>
          </p:nvSpPr>
          <p:spPr bwMode="auto">
            <a:xfrm>
              <a:off x="1744344" y="4399352"/>
              <a:ext cx="487864" cy="1166197"/>
            </a:xfrm>
            <a:custGeom>
              <a:avLst/>
              <a:gdLst>
                <a:gd name="T0" fmla="*/ 91 w 91"/>
                <a:gd name="T1" fmla="*/ 0 h 218"/>
                <a:gd name="T2" fmla="*/ 0 w 91"/>
                <a:gd name="T3" fmla="*/ 218 h 218"/>
              </a:gdLst>
              <a:ahLst/>
              <a:cxnLst>
                <a:cxn ang="0">
                  <a:pos x="T0" y="T1"/>
                </a:cxn>
                <a:cxn ang="0">
                  <a:pos x="T2" y="T3"/>
                </a:cxn>
              </a:cxnLst>
              <a:rect l="0" t="0" r="r" b="b"/>
              <a:pathLst>
                <a:path w="91" h="218">
                  <a:moveTo>
                    <a:pt x="91" y="0"/>
                  </a:moveTo>
                  <a:cubicBezTo>
                    <a:pt x="57" y="71"/>
                    <a:pt x="26" y="144"/>
                    <a:pt x="0" y="218"/>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45"/>
            <p:cNvSpPr>
              <a:spLocks/>
            </p:cNvSpPr>
            <p:nvPr/>
          </p:nvSpPr>
          <p:spPr bwMode="auto">
            <a:xfrm>
              <a:off x="5817675" y="4269033"/>
              <a:ext cx="598136" cy="1219661"/>
            </a:xfrm>
            <a:custGeom>
              <a:avLst/>
              <a:gdLst>
                <a:gd name="T0" fmla="*/ 0 w 112"/>
                <a:gd name="T1" fmla="*/ 0 h 228"/>
                <a:gd name="T2" fmla="*/ 112 w 112"/>
                <a:gd name="T3" fmla="*/ 228 h 228"/>
              </a:gdLst>
              <a:ahLst/>
              <a:cxnLst>
                <a:cxn ang="0">
                  <a:pos x="T0" y="T1"/>
                </a:cxn>
                <a:cxn ang="0">
                  <a:pos x="T2" y="T3"/>
                </a:cxn>
              </a:cxnLst>
              <a:rect l="0" t="0" r="r" b="b"/>
              <a:pathLst>
                <a:path w="112" h="228">
                  <a:moveTo>
                    <a:pt x="0" y="0"/>
                  </a:moveTo>
                  <a:cubicBezTo>
                    <a:pt x="40" y="74"/>
                    <a:pt x="78" y="151"/>
                    <a:pt x="112" y="228"/>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6"/>
            <p:cNvSpPr>
              <a:spLocks/>
            </p:cNvSpPr>
            <p:nvPr/>
          </p:nvSpPr>
          <p:spPr bwMode="auto">
            <a:xfrm>
              <a:off x="1744344" y="5505401"/>
              <a:ext cx="4664782" cy="123638"/>
            </a:xfrm>
            <a:custGeom>
              <a:avLst/>
              <a:gdLst>
                <a:gd name="T0" fmla="*/ 0 w 872"/>
                <a:gd name="T1" fmla="*/ 11 h 23"/>
                <a:gd name="T2" fmla="*/ 872 w 872"/>
                <a:gd name="T3" fmla="*/ 0 h 23"/>
              </a:gdLst>
              <a:ahLst/>
              <a:cxnLst>
                <a:cxn ang="0">
                  <a:pos x="T0" y="T1"/>
                </a:cxn>
                <a:cxn ang="0">
                  <a:pos x="T2" y="T3"/>
                </a:cxn>
              </a:cxnLst>
              <a:rect l="0" t="0" r="r" b="b"/>
              <a:pathLst>
                <a:path w="872" h="23">
                  <a:moveTo>
                    <a:pt x="0" y="11"/>
                  </a:moveTo>
                  <a:cubicBezTo>
                    <a:pt x="294" y="23"/>
                    <a:pt x="579" y="16"/>
                    <a:pt x="872" y="0"/>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7"/>
            <p:cNvSpPr>
              <a:spLocks/>
            </p:cNvSpPr>
            <p:nvPr/>
          </p:nvSpPr>
          <p:spPr bwMode="auto">
            <a:xfrm>
              <a:off x="2081840" y="4569772"/>
              <a:ext cx="304081" cy="862116"/>
            </a:xfrm>
            <a:custGeom>
              <a:avLst/>
              <a:gdLst>
                <a:gd name="T0" fmla="*/ 57 w 57"/>
                <a:gd name="T1" fmla="*/ 0 h 161"/>
                <a:gd name="T2" fmla="*/ 0 w 57"/>
                <a:gd name="T3" fmla="*/ 161 h 161"/>
              </a:gdLst>
              <a:ahLst/>
              <a:cxnLst>
                <a:cxn ang="0">
                  <a:pos x="T0" y="T1"/>
                </a:cxn>
                <a:cxn ang="0">
                  <a:pos x="T2" y="T3"/>
                </a:cxn>
              </a:cxnLst>
              <a:rect l="0" t="0" r="r" b="b"/>
              <a:pathLst>
                <a:path w="57" h="161">
                  <a:moveTo>
                    <a:pt x="57" y="0"/>
                  </a:moveTo>
                  <a:cubicBezTo>
                    <a:pt x="37" y="54"/>
                    <a:pt x="18" y="107"/>
                    <a:pt x="0" y="161"/>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8"/>
            <p:cNvSpPr>
              <a:spLocks/>
            </p:cNvSpPr>
            <p:nvPr/>
          </p:nvSpPr>
          <p:spPr bwMode="auto">
            <a:xfrm>
              <a:off x="2289015" y="4559746"/>
              <a:ext cx="317447" cy="862116"/>
            </a:xfrm>
            <a:custGeom>
              <a:avLst/>
              <a:gdLst>
                <a:gd name="T0" fmla="*/ 59 w 59"/>
                <a:gd name="T1" fmla="*/ 0 h 161"/>
                <a:gd name="T2" fmla="*/ 0 w 59"/>
                <a:gd name="T3" fmla="*/ 161 h 161"/>
              </a:gdLst>
              <a:ahLst/>
              <a:cxnLst>
                <a:cxn ang="0">
                  <a:pos x="T0" y="T1"/>
                </a:cxn>
                <a:cxn ang="0">
                  <a:pos x="T2" y="T3"/>
                </a:cxn>
              </a:cxnLst>
              <a:rect l="0" t="0" r="r" b="b"/>
              <a:pathLst>
                <a:path w="59" h="161">
                  <a:moveTo>
                    <a:pt x="59" y="0"/>
                  </a:moveTo>
                  <a:cubicBezTo>
                    <a:pt x="39" y="54"/>
                    <a:pt x="20" y="108"/>
                    <a:pt x="0" y="161"/>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49"/>
            <p:cNvSpPr>
              <a:spLocks/>
            </p:cNvSpPr>
            <p:nvPr/>
          </p:nvSpPr>
          <p:spPr bwMode="auto">
            <a:xfrm>
              <a:off x="2569704" y="4569772"/>
              <a:ext cx="267323" cy="825360"/>
            </a:xfrm>
            <a:custGeom>
              <a:avLst/>
              <a:gdLst>
                <a:gd name="T0" fmla="*/ 50 w 50"/>
                <a:gd name="T1" fmla="*/ 0 h 154"/>
                <a:gd name="T2" fmla="*/ 0 w 50"/>
                <a:gd name="T3" fmla="*/ 154 h 154"/>
              </a:gdLst>
              <a:ahLst/>
              <a:cxnLst>
                <a:cxn ang="0">
                  <a:pos x="T0" y="T1"/>
                </a:cxn>
                <a:cxn ang="0">
                  <a:pos x="T2" y="T3"/>
                </a:cxn>
              </a:cxnLst>
              <a:rect l="0" t="0" r="r" b="b"/>
              <a:pathLst>
                <a:path w="50" h="154">
                  <a:moveTo>
                    <a:pt x="50" y="0"/>
                  </a:moveTo>
                  <a:cubicBezTo>
                    <a:pt x="35" y="52"/>
                    <a:pt x="19" y="103"/>
                    <a:pt x="0" y="154"/>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50"/>
            <p:cNvSpPr>
              <a:spLocks/>
            </p:cNvSpPr>
            <p:nvPr/>
          </p:nvSpPr>
          <p:spPr bwMode="auto">
            <a:xfrm>
              <a:off x="2840367" y="4579795"/>
              <a:ext cx="200492" cy="798628"/>
            </a:xfrm>
            <a:custGeom>
              <a:avLst/>
              <a:gdLst>
                <a:gd name="T0" fmla="*/ 37 w 37"/>
                <a:gd name="T1" fmla="*/ 0 h 149"/>
                <a:gd name="T2" fmla="*/ 0 w 37"/>
                <a:gd name="T3" fmla="*/ 149 h 149"/>
              </a:gdLst>
              <a:ahLst/>
              <a:cxnLst>
                <a:cxn ang="0">
                  <a:pos x="T0" y="T1"/>
                </a:cxn>
                <a:cxn ang="0">
                  <a:pos x="T2" y="T3"/>
                </a:cxn>
              </a:cxnLst>
              <a:rect l="0" t="0" r="r" b="b"/>
              <a:pathLst>
                <a:path w="37" h="149">
                  <a:moveTo>
                    <a:pt x="37" y="0"/>
                  </a:moveTo>
                  <a:cubicBezTo>
                    <a:pt x="27" y="50"/>
                    <a:pt x="15" y="100"/>
                    <a:pt x="0" y="149"/>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1"/>
            <p:cNvSpPr>
              <a:spLocks/>
            </p:cNvSpPr>
            <p:nvPr/>
          </p:nvSpPr>
          <p:spPr bwMode="auto">
            <a:xfrm>
              <a:off x="3121056" y="4563088"/>
              <a:ext cx="163736" cy="832043"/>
            </a:xfrm>
            <a:custGeom>
              <a:avLst/>
              <a:gdLst>
                <a:gd name="T0" fmla="*/ 31 w 31"/>
                <a:gd name="T1" fmla="*/ 0 h 155"/>
                <a:gd name="T2" fmla="*/ 0 w 31"/>
                <a:gd name="T3" fmla="*/ 155 h 155"/>
              </a:gdLst>
              <a:ahLst/>
              <a:cxnLst>
                <a:cxn ang="0">
                  <a:pos x="T0" y="T1"/>
                </a:cxn>
                <a:cxn ang="0">
                  <a:pos x="T2" y="T3"/>
                </a:cxn>
              </a:cxnLst>
              <a:rect l="0" t="0" r="r" b="b"/>
              <a:pathLst>
                <a:path w="31" h="155">
                  <a:moveTo>
                    <a:pt x="31" y="0"/>
                  </a:moveTo>
                  <a:cubicBezTo>
                    <a:pt x="20" y="51"/>
                    <a:pt x="9" y="103"/>
                    <a:pt x="0" y="155"/>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52"/>
            <p:cNvSpPr>
              <a:spLocks/>
            </p:cNvSpPr>
            <p:nvPr/>
          </p:nvSpPr>
          <p:spPr bwMode="auto">
            <a:xfrm>
              <a:off x="3398405" y="4563088"/>
              <a:ext cx="167077" cy="818677"/>
            </a:xfrm>
            <a:custGeom>
              <a:avLst/>
              <a:gdLst>
                <a:gd name="T0" fmla="*/ 31 w 31"/>
                <a:gd name="T1" fmla="*/ 0 h 153"/>
                <a:gd name="T2" fmla="*/ 0 w 31"/>
                <a:gd name="T3" fmla="*/ 153 h 153"/>
              </a:gdLst>
              <a:ahLst/>
              <a:cxnLst>
                <a:cxn ang="0">
                  <a:pos x="T0" y="T1"/>
                </a:cxn>
                <a:cxn ang="0">
                  <a:pos x="T2" y="T3"/>
                </a:cxn>
              </a:cxnLst>
              <a:rect l="0" t="0" r="r" b="b"/>
              <a:pathLst>
                <a:path w="31" h="153">
                  <a:moveTo>
                    <a:pt x="31" y="0"/>
                  </a:moveTo>
                  <a:cubicBezTo>
                    <a:pt x="21" y="51"/>
                    <a:pt x="11" y="102"/>
                    <a:pt x="0" y="153"/>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53"/>
            <p:cNvSpPr>
              <a:spLocks/>
            </p:cNvSpPr>
            <p:nvPr/>
          </p:nvSpPr>
          <p:spPr bwMode="auto">
            <a:xfrm>
              <a:off x="3762631" y="4563088"/>
              <a:ext cx="90222" cy="801968"/>
            </a:xfrm>
            <a:custGeom>
              <a:avLst/>
              <a:gdLst>
                <a:gd name="T0" fmla="*/ 17 w 17"/>
                <a:gd name="T1" fmla="*/ 0 h 150"/>
                <a:gd name="T2" fmla="*/ 0 w 17"/>
                <a:gd name="T3" fmla="*/ 150 h 150"/>
              </a:gdLst>
              <a:ahLst/>
              <a:cxnLst>
                <a:cxn ang="0">
                  <a:pos x="T0" y="T1"/>
                </a:cxn>
                <a:cxn ang="0">
                  <a:pos x="T2" y="T3"/>
                </a:cxn>
              </a:cxnLst>
              <a:rect l="0" t="0" r="r" b="b"/>
              <a:pathLst>
                <a:path w="17" h="150">
                  <a:moveTo>
                    <a:pt x="17" y="0"/>
                  </a:moveTo>
                  <a:cubicBezTo>
                    <a:pt x="12" y="50"/>
                    <a:pt x="6" y="100"/>
                    <a:pt x="0" y="150"/>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54"/>
            <p:cNvSpPr>
              <a:spLocks/>
            </p:cNvSpPr>
            <p:nvPr/>
          </p:nvSpPr>
          <p:spPr bwMode="auto">
            <a:xfrm>
              <a:off x="4060028" y="4569772"/>
              <a:ext cx="33415" cy="801968"/>
            </a:xfrm>
            <a:custGeom>
              <a:avLst/>
              <a:gdLst>
                <a:gd name="T0" fmla="*/ 6 w 6"/>
                <a:gd name="T1" fmla="*/ 0 h 150"/>
                <a:gd name="T2" fmla="*/ 0 w 6"/>
                <a:gd name="T3" fmla="*/ 150 h 150"/>
              </a:gdLst>
              <a:ahLst/>
              <a:cxnLst>
                <a:cxn ang="0">
                  <a:pos x="T0" y="T1"/>
                </a:cxn>
                <a:cxn ang="0">
                  <a:pos x="T2" y="T3"/>
                </a:cxn>
              </a:cxnLst>
              <a:rect l="0" t="0" r="r" b="b"/>
              <a:pathLst>
                <a:path w="6" h="150">
                  <a:moveTo>
                    <a:pt x="6" y="0"/>
                  </a:moveTo>
                  <a:cubicBezTo>
                    <a:pt x="4" y="50"/>
                    <a:pt x="2" y="100"/>
                    <a:pt x="0" y="150"/>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55"/>
            <p:cNvSpPr>
              <a:spLocks/>
            </p:cNvSpPr>
            <p:nvPr/>
          </p:nvSpPr>
          <p:spPr bwMode="auto">
            <a:xfrm>
              <a:off x="4360766" y="4576455"/>
              <a:ext cx="16709" cy="778579"/>
            </a:xfrm>
            <a:custGeom>
              <a:avLst/>
              <a:gdLst>
                <a:gd name="T0" fmla="*/ 0 w 3"/>
                <a:gd name="T1" fmla="*/ 0 h 146"/>
                <a:gd name="T2" fmla="*/ 3 w 3"/>
                <a:gd name="T3" fmla="*/ 146 h 146"/>
              </a:gdLst>
              <a:ahLst/>
              <a:cxnLst>
                <a:cxn ang="0">
                  <a:pos x="T0" y="T1"/>
                </a:cxn>
                <a:cxn ang="0">
                  <a:pos x="T2" y="T3"/>
                </a:cxn>
              </a:cxnLst>
              <a:rect l="0" t="0" r="r" b="b"/>
              <a:pathLst>
                <a:path w="3" h="146">
                  <a:moveTo>
                    <a:pt x="0" y="0"/>
                  </a:moveTo>
                  <a:cubicBezTo>
                    <a:pt x="1" y="48"/>
                    <a:pt x="2" y="97"/>
                    <a:pt x="3" y="146"/>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56"/>
            <p:cNvSpPr>
              <a:spLocks/>
            </p:cNvSpPr>
            <p:nvPr/>
          </p:nvSpPr>
          <p:spPr bwMode="auto">
            <a:xfrm>
              <a:off x="4628089" y="4563088"/>
              <a:ext cx="70173" cy="765212"/>
            </a:xfrm>
            <a:custGeom>
              <a:avLst/>
              <a:gdLst>
                <a:gd name="T0" fmla="*/ 0 w 13"/>
                <a:gd name="T1" fmla="*/ 0 h 143"/>
                <a:gd name="T2" fmla="*/ 13 w 13"/>
                <a:gd name="T3" fmla="*/ 143 h 143"/>
              </a:gdLst>
              <a:ahLst/>
              <a:cxnLst>
                <a:cxn ang="0">
                  <a:pos x="T0" y="T1"/>
                </a:cxn>
                <a:cxn ang="0">
                  <a:pos x="T2" y="T3"/>
                </a:cxn>
              </a:cxnLst>
              <a:rect l="0" t="0" r="r" b="b"/>
              <a:pathLst>
                <a:path w="13" h="143">
                  <a:moveTo>
                    <a:pt x="0" y="0"/>
                  </a:moveTo>
                  <a:cubicBezTo>
                    <a:pt x="4" y="47"/>
                    <a:pt x="8" y="95"/>
                    <a:pt x="13" y="143"/>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57"/>
            <p:cNvSpPr>
              <a:spLocks/>
            </p:cNvSpPr>
            <p:nvPr/>
          </p:nvSpPr>
          <p:spPr bwMode="auto">
            <a:xfrm>
              <a:off x="4992315" y="4559746"/>
              <a:ext cx="106929" cy="775236"/>
            </a:xfrm>
            <a:custGeom>
              <a:avLst/>
              <a:gdLst>
                <a:gd name="T0" fmla="*/ 0 w 20"/>
                <a:gd name="T1" fmla="*/ 0 h 145"/>
                <a:gd name="T2" fmla="*/ 20 w 20"/>
                <a:gd name="T3" fmla="*/ 145 h 145"/>
              </a:gdLst>
              <a:ahLst/>
              <a:cxnLst>
                <a:cxn ang="0">
                  <a:pos x="T0" y="T1"/>
                </a:cxn>
                <a:cxn ang="0">
                  <a:pos x="T2" y="T3"/>
                </a:cxn>
              </a:cxnLst>
              <a:rect l="0" t="0" r="r" b="b"/>
              <a:pathLst>
                <a:path w="20" h="145">
                  <a:moveTo>
                    <a:pt x="0" y="0"/>
                  </a:moveTo>
                  <a:cubicBezTo>
                    <a:pt x="7" y="49"/>
                    <a:pt x="14" y="97"/>
                    <a:pt x="20" y="145"/>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58"/>
            <p:cNvSpPr>
              <a:spLocks/>
            </p:cNvSpPr>
            <p:nvPr/>
          </p:nvSpPr>
          <p:spPr bwMode="auto">
            <a:xfrm>
              <a:off x="5212857" y="4559746"/>
              <a:ext cx="163736" cy="768553"/>
            </a:xfrm>
            <a:custGeom>
              <a:avLst/>
              <a:gdLst>
                <a:gd name="T0" fmla="*/ 0 w 31"/>
                <a:gd name="T1" fmla="*/ 0 h 144"/>
                <a:gd name="T2" fmla="*/ 31 w 31"/>
                <a:gd name="T3" fmla="*/ 144 h 144"/>
              </a:gdLst>
              <a:ahLst/>
              <a:cxnLst>
                <a:cxn ang="0">
                  <a:pos x="T0" y="T1"/>
                </a:cxn>
                <a:cxn ang="0">
                  <a:pos x="T2" y="T3"/>
                </a:cxn>
              </a:cxnLst>
              <a:rect l="0" t="0" r="r" b="b"/>
              <a:pathLst>
                <a:path w="31" h="144">
                  <a:moveTo>
                    <a:pt x="0" y="0"/>
                  </a:moveTo>
                  <a:cubicBezTo>
                    <a:pt x="11" y="48"/>
                    <a:pt x="21" y="96"/>
                    <a:pt x="31" y="144"/>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59"/>
            <p:cNvSpPr>
              <a:spLocks/>
            </p:cNvSpPr>
            <p:nvPr/>
          </p:nvSpPr>
          <p:spPr bwMode="auto">
            <a:xfrm>
              <a:off x="5553693" y="4569772"/>
              <a:ext cx="230567" cy="755187"/>
            </a:xfrm>
            <a:custGeom>
              <a:avLst/>
              <a:gdLst>
                <a:gd name="T0" fmla="*/ 0 w 43"/>
                <a:gd name="T1" fmla="*/ 0 h 141"/>
                <a:gd name="T2" fmla="*/ 43 w 43"/>
                <a:gd name="T3" fmla="*/ 141 h 141"/>
              </a:gdLst>
              <a:ahLst/>
              <a:cxnLst>
                <a:cxn ang="0">
                  <a:pos x="T0" y="T1"/>
                </a:cxn>
                <a:cxn ang="0">
                  <a:pos x="T2" y="T3"/>
                </a:cxn>
              </a:cxnLst>
              <a:rect l="0" t="0" r="r" b="b"/>
              <a:pathLst>
                <a:path w="43" h="141">
                  <a:moveTo>
                    <a:pt x="0" y="0"/>
                  </a:moveTo>
                  <a:cubicBezTo>
                    <a:pt x="15" y="47"/>
                    <a:pt x="29" y="94"/>
                    <a:pt x="43" y="141"/>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60"/>
            <p:cNvSpPr>
              <a:spLocks/>
            </p:cNvSpPr>
            <p:nvPr/>
          </p:nvSpPr>
          <p:spPr bwMode="auto">
            <a:xfrm>
              <a:off x="5784260" y="4559746"/>
              <a:ext cx="240590" cy="765212"/>
            </a:xfrm>
            <a:custGeom>
              <a:avLst/>
              <a:gdLst>
                <a:gd name="T0" fmla="*/ 0 w 45"/>
                <a:gd name="T1" fmla="*/ 0 h 143"/>
                <a:gd name="T2" fmla="*/ 45 w 45"/>
                <a:gd name="T3" fmla="*/ 143 h 143"/>
              </a:gdLst>
              <a:ahLst/>
              <a:cxnLst>
                <a:cxn ang="0">
                  <a:pos x="T0" y="T1"/>
                </a:cxn>
                <a:cxn ang="0">
                  <a:pos x="T2" y="T3"/>
                </a:cxn>
              </a:cxnLst>
              <a:rect l="0" t="0" r="r" b="b"/>
              <a:pathLst>
                <a:path w="45" h="143">
                  <a:moveTo>
                    <a:pt x="0" y="0"/>
                  </a:moveTo>
                  <a:cubicBezTo>
                    <a:pt x="18" y="47"/>
                    <a:pt x="32" y="95"/>
                    <a:pt x="45" y="143"/>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1"/>
            <p:cNvSpPr>
              <a:spLocks/>
            </p:cNvSpPr>
            <p:nvPr/>
          </p:nvSpPr>
          <p:spPr bwMode="auto">
            <a:xfrm>
              <a:off x="2399285" y="4536356"/>
              <a:ext cx="3358243" cy="33415"/>
            </a:xfrm>
            <a:custGeom>
              <a:avLst/>
              <a:gdLst>
                <a:gd name="T0" fmla="*/ 0 w 628"/>
                <a:gd name="T1" fmla="*/ 6 h 6"/>
                <a:gd name="T2" fmla="*/ 628 w 628"/>
                <a:gd name="T3" fmla="*/ 0 h 6"/>
              </a:gdLst>
              <a:ahLst/>
              <a:cxnLst>
                <a:cxn ang="0">
                  <a:pos x="T0" y="T1"/>
                </a:cxn>
                <a:cxn ang="0">
                  <a:pos x="T2" y="T3"/>
                </a:cxn>
              </a:cxnLst>
              <a:rect l="0" t="0" r="r" b="b"/>
              <a:pathLst>
                <a:path w="628" h="6">
                  <a:moveTo>
                    <a:pt x="0" y="6"/>
                  </a:moveTo>
                  <a:cubicBezTo>
                    <a:pt x="211" y="2"/>
                    <a:pt x="418" y="2"/>
                    <a:pt x="628" y="0"/>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62"/>
            <p:cNvSpPr>
              <a:spLocks/>
            </p:cNvSpPr>
            <p:nvPr/>
          </p:nvSpPr>
          <p:spPr bwMode="auto">
            <a:xfrm>
              <a:off x="2305722" y="4740189"/>
              <a:ext cx="3532003" cy="43441"/>
            </a:xfrm>
            <a:custGeom>
              <a:avLst/>
              <a:gdLst>
                <a:gd name="T0" fmla="*/ 0 w 660"/>
                <a:gd name="T1" fmla="*/ 8 h 8"/>
                <a:gd name="T2" fmla="*/ 660 w 660"/>
                <a:gd name="T3" fmla="*/ 4 h 8"/>
              </a:gdLst>
              <a:ahLst/>
              <a:cxnLst>
                <a:cxn ang="0">
                  <a:pos x="T0" y="T1"/>
                </a:cxn>
                <a:cxn ang="0">
                  <a:pos x="T2" y="T3"/>
                </a:cxn>
              </a:cxnLst>
              <a:rect l="0" t="0" r="r" b="b"/>
              <a:pathLst>
                <a:path w="660" h="8">
                  <a:moveTo>
                    <a:pt x="0" y="8"/>
                  </a:moveTo>
                  <a:cubicBezTo>
                    <a:pt x="220" y="0"/>
                    <a:pt x="443" y="0"/>
                    <a:pt x="660" y="4"/>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63"/>
            <p:cNvSpPr>
              <a:spLocks/>
            </p:cNvSpPr>
            <p:nvPr/>
          </p:nvSpPr>
          <p:spPr bwMode="auto">
            <a:xfrm>
              <a:off x="2195452" y="4890559"/>
              <a:ext cx="3712446" cy="180443"/>
            </a:xfrm>
            <a:custGeom>
              <a:avLst/>
              <a:gdLst>
                <a:gd name="T0" fmla="*/ 0 w 694"/>
                <a:gd name="T1" fmla="*/ 34 h 34"/>
                <a:gd name="T2" fmla="*/ 694 w 694"/>
                <a:gd name="T3" fmla="*/ 7 h 34"/>
              </a:gdLst>
              <a:ahLst/>
              <a:cxnLst>
                <a:cxn ang="0">
                  <a:pos x="T0" y="T1"/>
                </a:cxn>
                <a:cxn ang="0">
                  <a:pos x="T2" y="T3"/>
                </a:cxn>
              </a:cxnLst>
              <a:rect l="0" t="0" r="r" b="b"/>
              <a:pathLst>
                <a:path w="694" h="34">
                  <a:moveTo>
                    <a:pt x="0" y="34"/>
                  </a:moveTo>
                  <a:cubicBezTo>
                    <a:pt x="229" y="33"/>
                    <a:pt x="464" y="0"/>
                    <a:pt x="694" y="7"/>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64"/>
            <p:cNvSpPr>
              <a:spLocks/>
            </p:cNvSpPr>
            <p:nvPr/>
          </p:nvSpPr>
          <p:spPr bwMode="auto">
            <a:xfrm>
              <a:off x="2141988" y="5137832"/>
              <a:ext cx="3822715" cy="100246"/>
            </a:xfrm>
            <a:custGeom>
              <a:avLst/>
              <a:gdLst>
                <a:gd name="T0" fmla="*/ 0 w 715"/>
                <a:gd name="T1" fmla="*/ 18 h 19"/>
                <a:gd name="T2" fmla="*/ 715 w 715"/>
                <a:gd name="T3" fmla="*/ 0 h 19"/>
              </a:gdLst>
              <a:ahLst/>
              <a:cxnLst>
                <a:cxn ang="0">
                  <a:pos x="T0" y="T1"/>
                </a:cxn>
                <a:cxn ang="0">
                  <a:pos x="T2" y="T3"/>
                </a:cxn>
              </a:cxnLst>
              <a:rect l="0" t="0" r="r" b="b"/>
              <a:pathLst>
                <a:path w="715" h="19">
                  <a:moveTo>
                    <a:pt x="0" y="18"/>
                  </a:moveTo>
                  <a:cubicBezTo>
                    <a:pt x="239" y="19"/>
                    <a:pt x="478" y="3"/>
                    <a:pt x="715" y="0"/>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65"/>
            <p:cNvSpPr>
              <a:spLocks/>
            </p:cNvSpPr>
            <p:nvPr/>
          </p:nvSpPr>
          <p:spPr bwMode="auto">
            <a:xfrm>
              <a:off x="2075157" y="5328299"/>
              <a:ext cx="3916278" cy="96906"/>
            </a:xfrm>
            <a:custGeom>
              <a:avLst/>
              <a:gdLst>
                <a:gd name="T0" fmla="*/ 0 w 732"/>
                <a:gd name="T1" fmla="*/ 18 h 18"/>
                <a:gd name="T2" fmla="*/ 732 w 732"/>
                <a:gd name="T3" fmla="*/ 0 h 18"/>
              </a:gdLst>
              <a:ahLst/>
              <a:cxnLst>
                <a:cxn ang="0">
                  <a:pos x="T0" y="T1"/>
                </a:cxn>
                <a:cxn ang="0">
                  <a:pos x="T2" y="T3"/>
                </a:cxn>
              </a:cxnLst>
              <a:rect l="0" t="0" r="r" b="b"/>
              <a:pathLst>
                <a:path w="732" h="18">
                  <a:moveTo>
                    <a:pt x="0" y="18"/>
                  </a:moveTo>
                  <a:cubicBezTo>
                    <a:pt x="243" y="11"/>
                    <a:pt x="490" y="3"/>
                    <a:pt x="732" y="0"/>
                  </a:cubicBezTo>
                </a:path>
              </a:pathLst>
            </a:custGeom>
            <a:noFill/>
            <a:ln w="1905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 name="Freeform 5"/>
          <p:cNvSpPr>
            <a:spLocks noEditPoints="1"/>
          </p:cNvSpPr>
          <p:nvPr/>
        </p:nvSpPr>
        <p:spPr bwMode="auto">
          <a:xfrm>
            <a:off x="2279576" y="1963684"/>
            <a:ext cx="2008540" cy="3625556"/>
          </a:xfrm>
          <a:custGeom>
            <a:avLst/>
            <a:gdLst>
              <a:gd name="T0" fmla="*/ 258 w 286"/>
              <a:gd name="T1" fmla="*/ 123 h 519"/>
              <a:gd name="T2" fmla="*/ 232 w 286"/>
              <a:gd name="T3" fmla="*/ 141 h 519"/>
              <a:gd name="T4" fmla="*/ 269 w 286"/>
              <a:gd name="T5" fmla="*/ 84 h 519"/>
              <a:gd name="T6" fmla="*/ 121 w 286"/>
              <a:gd name="T7" fmla="*/ 76 h 519"/>
              <a:gd name="T8" fmla="*/ 165 w 286"/>
              <a:gd name="T9" fmla="*/ 155 h 519"/>
              <a:gd name="T10" fmla="*/ 132 w 286"/>
              <a:gd name="T11" fmla="*/ 187 h 519"/>
              <a:gd name="T12" fmla="*/ 98 w 286"/>
              <a:gd name="T13" fmla="*/ 243 h 519"/>
              <a:gd name="T14" fmla="*/ 127 w 286"/>
              <a:gd name="T15" fmla="*/ 279 h 519"/>
              <a:gd name="T16" fmla="*/ 113 w 286"/>
              <a:gd name="T17" fmla="*/ 267 h 519"/>
              <a:gd name="T18" fmla="*/ 98 w 286"/>
              <a:gd name="T19" fmla="*/ 261 h 519"/>
              <a:gd name="T20" fmla="*/ 102 w 286"/>
              <a:gd name="T21" fmla="*/ 296 h 519"/>
              <a:gd name="T22" fmla="*/ 122 w 286"/>
              <a:gd name="T23" fmla="*/ 301 h 519"/>
              <a:gd name="T24" fmla="*/ 136 w 286"/>
              <a:gd name="T25" fmla="*/ 301 h 519"/>
              <a:gd name="T26" fmla="*/ 110 w 286"/>
              <a:gd name="T27" fmla="*/ 378 h 519"/>
              <a:gd name="T28" fmla="*/ 55 w 286"/>
              <a:gd name="T29" fmla="*/ 490 h 519"/>
              <a:gd name="T30" fmla="*/ 7 w 286"/>
              <a:gd name="T31" fmla="*/ 507 h 519"/>
              <a:gd name="T32" fmla="*/ 55 w 286"/>
              <a:gd name="T33" fmla="*/ 512 h 519"/>
              <a:gd name="T34" fmla="*/ 91 w 286"/>
              <a:gd name="T35" fmla="*/ 488 h 519"/>
              <a:gd name="T36" fmla="*/ 109 w 286"/>
              <a:gd name="T37" fmla="*/ 415 h 519"/>
              <a:gd name="T38" fmla="*/ 155 w 286"/>
              <a:gd name="T39" fmla="*/ 327 h 519"/>
              <a:gd name="T40" fmla="*/ 167 w 286"/>
              <a:gd name="T41" fmla="*/ 425 h 519"/>
              <a:gd name="T42" fmla="*/ 164 w 286"/>
              <a:gd name="T43" fmla="*/ 510 h 519"/>
              <a:gd name="T44" fmla="*/ 252 w 286"/>
              <a:gd name="T45" fmla="*/ 515 h 519"/>
              <a:gd name="T46" fmla="*/ 217 w 286"/>
              <a:gd name="T47" fmla="*/ 501 h 519"/>
              <a:gd name="T48" fmla="*/ 191 w 286"/>
              <a:gd name="T49" fmla="*/ 491 h 519"/>
              <a:gd name="T50" fmla="*/ 179 w 286"/>
              <a:gd name="T51" fmla="*/ 458 h 519"/>
              <a:gd name="T52" fmla="*/ 166 w 286"/>
              <a:gd name="T53" fmla="*/ 287 h 519"/>
              <a:gd name="T54" fmla="*/ 184 w 286"/>
              <a:gd name="T55" fmla="*/ 207 h 519"/>
              <a:gd name="T56" fmla="*/ 243 w 286"/>
              <a:gd name="T57" fmla="*/ 233 h 519"/>
              <a:gd name="T58" fmla="*/ 258 w 286"/>
              <a:gd name="T59" fmla="*/ 173 h 519"/>
              <a:gd name="T60" fmla="*/ 275 w 286"/>
              <a:gd name="T61" fmla="*/ 157 h 519"/>
              <a:gd name="T62" fmla="*/ 274 w 286"/>
              <a:gd name="T63" fmla="*/ 136 h 519"/>
              <a:gd name="T64" fmla="*/ 160 w 286"/>
              <a:gd name="T65" fmla="*/ 195 h 519"/>
              <a:gd name="T66" fmla="*/ 144 w 286"/>
              <a:gd name="T67" fmla="*/ 265 h 519"/>
              <a:gd name="T68" fmla="*/ 117 w 286"/>
              <a:gd name="T69" fmla="*/ 225 h 519"/>
              <a:gd name="T70" fmla="*/ 160 w 286"/>
              <a:gd name="T71" fmla="*/ 195 h 519"/>
              <a:gd name="T72" fmla="*/ 138 w 286"/>
              <a:gd name="T73" fmla="*/ 67 h 519"/>
              <a:gd name="T74" fmla="*/ 245 w 286"/>
              <a:gd name="T75" fmla="*/ 38 h 519"/>
              <a:gd name="T76" fmla="*/ 165 w 286"/>
              <a:gd name="T77" fmla="*/ 124 h 519"/>
              <a:gd name="T78" fmla="*/ 220 w 286"/>
              <a:gd name="T79" fmla="*/ 225 h 519"/>
              <a:gd name="T80" fmla="*/ 189 w 286"/>
              <a:gd name="T81" fmla="*/ 168 h 519"/>
              <a:gd name="T82" fmla="*/ 203 w 286"/>
              <a:gd name="T83" fmla="*/ 146 h 519"/>
              <a:gd name="T84" fmla="*/ 227 w 286"/>
              <a:gd name="T85" fmla="*/ 162 h 519"/>
              <a:gd name="T86" fmla="*/ 236 w 286"/>
              <a:gd name="T87" fmla="*/ 2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519">
                <a:moveTo>
                  <a:pt x="285" y="119"/>
                </a:moveTo>
                <a:cubicBezTo>
                  <a:pt x="283" y="114"/>
                  <a:pt x="269" y="117"/>
                  <a:pt x="258" y="123"/>
                </a:cubicBezTo>
                <a:cubicBezTo>
                  <a:pt x="248" y="128"/>
                  <a:pt x="242" y="137"/>
                  <a:pt x="240" y="141"/>
                </a:cubicBezTo>
                <a:cubicBezTo>
                  <a:pt x="239" y="145"/>
                  <a:pt x="235" y="141"/>
                  <a:pt x="232" y="141"/>
                </a:cubicBezTo>
                <a:cubicBezTo>
                  <a:pt x="229" y="141"/>
                  <a:pt x="227" y="137"/>
                  <a:pt x="227" y="137"/>
                </a:cubicBezTo>
                <a:cubicBezTo>
                  <a:pt x="227" y="137"/>
                  <a:pt x="254" y="129"/>
                  <a:pt x="269" y="84"/>
                </a:cubicBezTo>
                <a:cubicBezTo>
                  <a:pt x="284" y="40"/>
                  <a:pt x="243" y="0"/>
                  <a:pt x="198" y="1"/>
                </a:cubicBezTo>
                <a:cubicBezTo>
                  <a:pt x="153" y="1"/>
                  <a:pt x="124" y="38"/>
                  <a:pt x="121" y="76"/>
                </a:cubicBezTo>
                <a:cubicBezTo>
                  <a:pt x="118" y="114"/>
                  <a:pt x="155" y="135"/>
                  <a:pt x="162" y="141"/>
                </a:cubicBezTo>
                <a:cubicBezTo>
                  <a:pt x="166" y="144"/>
                  <a:pt x="165" y="151"/>
                  <a:pt x="165" y="155"/>
                </a:cubicBezTo>
                <a:cubicBezTo>
                  <a:pt x="165" y="158"/>
                  <a:pt x="164" y="161"/>
                  <a:pt x="158" y="165"/>
                </a:cubicBezTo>
                <a:cubicBezTo>
                  <a:pt x="153" y="169"/>
                  <a:pt x="140" y="180"/>
                  <a:pt x="132" y="187"/>
                </a:cubicBezTo>
                <a:cubicBezTo>
                  <a:pt x="124" y="194"/>
                  <a:pt x="98" y="223"/>
                  <a:pt x="94" y="229"/>
                </a:cubicBezTo>
                <a:cubicBezTo>
                  <a:pt x="91" y="235"/>
                  <a:pt x="95" y="240"/>
                  <a:pt x="98" y="243"/>
                </a:cubicBezTo>
                <a:cubicBezTo>
                  <a:pt x="100" y="247"/>
                  <a:pt x="125" y="267"/>
                  <a:pt x="127" y="270"/>
                </a:cubicBezTo>
                <a:cubicBezTo>
                  <a:pt x="130" y="272"/>
                  <a:pt x="129" y="278"/>
                  <a:pt x="127" y="279"/>
                </a:cubicBezTo>
                <a:cubicBezTo>
                  <a:pt x="126" y="280"/>
                  <a:pt x="118" y="281"/>
                  <a:pt x="116" y="278"/>
                </a:cubicBezTo>
                <a:cubicBezTo>
                  <a:pt x="114" y="275"/>
                  <a:pt x="114" y="268"/>
                  <a:pt x="113" y="267"/>
                </a:cubicBezTo>
                <a:cubicBezTo>
                  <a:pt x="112" y="266"/>
                  <a:pt x="109" y="263"/>
                  <a:pt x="106" y="263"/>
                </a:cubicBezTo>
                <a:cubicBezTo>
                  <a:pt x="103" y="263"/>
                  <a:pt x="101" y="261"/>
                  <a:pt x="98" y="261"/>
                </a:cubicBezTo>
                <a:cubicBezTo>
                  <a:pt x="96" y="260"/>
                  <a:pt x="96" y="264"/>
                  <a:pt x="95" y="277"/>
                </a:cubicBezTo>
                <a:cubicBezTo>
                  <a:pt x="95" y="290"/>
                  <a:pt x="98" y="293"/>
                  <a:pt x="102" y="296"/>
                </a:cubicBezTo>
                <a:cubicBezTo>
                  <a:pt x="105" y="299"/>
                  <a:pt x="113" y="298"/>
                  <a:pt x="116" y="298"/>
                </a:cubicBezTo>
                <a:cubicBezTo>
                  <a:pt x="119" y="298"/>
                  <a:pt x="122" y="299"/>
                  <a:pt x="122" y="301"/>
                </a:cubicBezTo>
                <a:cubicBezTo>
                  <a:pt x="122" y="302"/>
                  <a:pt x="124" y="310"/>
                  <a:pt x="126" y="310"/>
                </a:cubicBezTo>
                <a:cubicBezTo>
                  <a:pt x="127" y="310"/>
                  <a:pt x="134" y="303"/>
                  <a:pt x="136" y="301"/>
                </a:cubicBezTo>
                <a:cubicBezTo>
                  <a:pt x="138" y="300"/>
                  <a:pt x="141" y="304"/>
                  <a:pt x="139" y="309"/>
                </a:cubicBezTo>
                <a:cubicBezTo>
                  <a:pt x="136" y="314"/>
                  <a:pt x="123" y="343"/>
                  <a:pt x="110" y="378"/>
                </a:cubicBezTo>
                <a:cubicBezTo>
                  <a:pt x="97" y="413"/>
                  <a:pt x="82" y="458"/>
                  <a:pt x="79" y="469"/>
                </a:cubicBezTo>
                <a:cubicBezTo>
                  <a:pt x="75" y="479"/>
                  <a:pt x="63" y="482"/>
                  <a:pt x="55" y="490"/>
                </a:cubicBezTo>
                <a:cubicBezTo>
                  <a:pt x="47" y="497"/>
                  <a:pt x="40" y="501"/>
                  <a:pt x="29" y="501"/>
                </a:cubicBezTo>
                <a:cubicBezTo>
                  <a:pt x="19" y="502"/>
                  <a:pt x="12" y="505"/>
                  <a:pt x="7" y="507"/>
                </a:cubicBezTo>
                <a:cubicBezTo>
                  <a:pt x="2" y="510"/>
                  <a:pt x="0" y="516"/>
                  <a:pt x="6" y="518"/>
                </a:cubicBezTo>
                <a:cubicBezTo>
                  <a:pt x="12" y="519"/>
                  <a:pt x="44" y="515"/>
                  <a:pt x="55" y="512"/>
                </a:cubicBezTo>
                <a:cubicBezTo>
                  <a:pt x="66" y="509"/>
                  <a:pt x="89" y="499"/>
                  <a:pt x="92" y="497"/>
                </a:cubicBezTo>
                <a:cubicBezTo>
                  <a:pt x="96" y="495"/>
                  <a:pt x="96" y="491"/>
                  <a:pt x="91" y="488"/>
                </a:cubicBezTo>
                <a:cubicBezTo>
                  <a:pt x="85" y="484"/>
                  <a:pt x="86" y="481"/>
                  <a:pt x="87" y="476"/>
                </a:cubicBezTo>
                <a:cubicBezTo>
                  <a:pt x="88" y="472"/>
                  <a:pt x="99" y="441"/>
                  <a:pt x="109" y="415"/>
                </a:cubicBezTo>
                <a:cubicBezTo>
                  <a:pt x="119" y="389"/>
                  <a:pt x="136" y="347"/>
                  <a:pt x="141" y="337"/>
                </a:cubicBezTo>
                <a:cubicBezTo>
                  <a:pt x="146" y="327"/>
                  <a:pt x="150" y="327"/>
                  <a:pt x="155" y="327"/>
                </a:cubicBezTo>
                <a:cubicBezTo>
                  <a:pt x="159" y="328"/>
                  <a:pt x="161" y="337"/>
                  <a:pt x="161" y="344"/>
                </a:cubicBezTo>
                <a:cubicBezTo>
                  <a:pt x="161" y="351"/>
                  <a:pt x="164" y="401"/>
                  <a:pt x="167" y="425"/>
                </a:cubicBezTo>
                <a:cubicBezTo>
                  <a:pt x="171" y="450"/>
                  <a:pt x="169" y="492"/>
                  <a:pt x="169" y="497"/>
                </a:cubicBezTo>
                <a:cubicBezTo>
                  <a:pt x="169" y="501"/>
                  <a:pt x="165" y="503"/>
                  <a:pt x="164" y="510"/>
                </a:cubicBezTo>
                <a:cubicBezTo>
                  <a:pt x="164" y="516"/>
                  <a:pt x="171" y="517"/>
                  <a:pt x="198" y="517"/>
                </a:cubicBezTo>
                <a:cubicBezTo>
                  <a:pt x="226" y="518"/>
                  <a:pt x="243" y="518"/>
                  <a:pt x="252" y="515"/>
                </a:cubicBezTo>
                <a:cubicBezTo>
                  <a:pt x="260" y="512"/>
                  <a:pt x="260" y="506"/>
                  <a:pt x="253" y="503"/>
                </a:cubicBezTo>
                <a:cubicBezTo>
                  <a:pt x="247" y="500"/>
                  <a:pt x="227" y="501"/>
                  <a:pt x="217" y="501"/>
                </a:cubicBezTo>
                <a:cubicBezTo>
                  <a:pt x="207" y="501"/>
                  <a:pt x="207" y="498"/>
                  <a:pt x="204" y="495"/>
                </a:cubicBezTo>
                <a:cubicBezTo>
                  <a:pt x="201" y="493"/>
                  <a:pt x="195" y="491"/>
                  <a:pt x="191" y="491"/>
                </a:cubicBezTo>
                <a:cubicBezTo>
                  <a:pt x="187" y="492"/>
                  <a:pt x="179" y="492"/>
                  <a:pt x="177" y="489"/>
                </a:cubicBezTo>
                <a:cubicBezTo>
                  <a:pt x="176" y="487"/>
                  <a:pt x="178" y="476"/>
                  <a:pt x="179" y="458"/>
                </a:cubicBezTo>
                <a:cubicBezTo>
                  <a:pt x="179" y="440"/>
                  <a:pt x="178" y="413"/>
                  <a:pt x="176" y="372"/>
                </a:cubicBezTo>
                <a:cubicBezTo>
                  <a:pt x="173" y="332"/>
                  <a:pt x="167" y="296"/>
                  <a:pt x="166" y="287"/>
                </a:cubicBezTo>
                <a:cubicBezTo>
                  <a:pt x="165" y="279"/>
                  <a:pt x="175" y="212"/>
                  <a:pt x="175" y="208"/>
                </a:cubicBezTo>
                <a:cubicBezTo>
                  <a:pt x="175" y="204"/>
                  <a:pt x="180" y="199"/>
                  <a:pt x="184" y="207"/>
                </a:cubicBezTo>
                <a:cubicBezTo>
                  <a:pt x="187" y="215"/>
                  <a:pt x="193" y="224"/>
                  <a:pt x="207" y="233"/>
                </a:cubicBezTo>
                <a:cubicBezTo>
                  <a:pt x="221" y="242"/>
                  <a:pt x="233" y="244"/>
                  <a:pt x="243" y="233"/>
                </a:cubicBezTo>
                <a:cubicBezTo>
                  <a:pt x="252" y="222"/>
                  <a:pt x="250" y="186"/>
                  <a:pt x="250" y="182"/>
                </a:cubicBezTo>
                <a:cubicBezTo>
                  <a:pt x="250" y="177"/>
                  <a:pt x="254" y="175"/>
                  <a:pt x="258" y="173"/>
                </a:cubicBezTo>
                <a:cubicBezTo>
                  <a:pt x="263" y="172"/>
                  <a:pt x="271" y="169"/>
                  <a:pt x="275" y="166"/>
                </a:cubicBezTo>
                <a:cubicBezTo>
                  <a:pt x="279" y="163"/>
                  <a:pt x="278" y="157"/>
                  <a:pt x="275" y="157"/>
                </a:cubicBezTo>
                <a:cubicBezTo>
                  <a:pt x="272" y="157"/>
                  <a:pt x="272" y="154"/>
                  <a:pt x="274" y="152"/>
                </a:cubicBezTo>
                <a:cubicBezTo>
                  <a:pt x="281" y="145"/>
                  <a:pt x="279" y="139"/>
                  <a:pt x="274" y="136"/>
                </a:cubicBezTo>
                <a:cubicBezTo>
                  <a:pt x="283" y="131"/>
                  <a:pt x="286" y="124"/>
                  <a:pt x="285" y="119"/>
                </a:cubicBezTo>
                <a:close/>
                <a:moveTo>
                  <a:pt x="160" y="195"/>
                </a:moveTo>
                <a:cubicBezTo>
                  <a:pt x="159" y="200"/>
                  <a:pt x="154" y="247"/>
                  <a:pt x="152" y="261"/>
                </a:cubicBezTo>
                <a:cubicBezTo>
                  <a:pt x="151" y="275"/>
                  <a:pt x="145" y="268"/>
                  <a:pt x="144" y="265"/>
                </a:cubicBezTo>
                <a:cubicBezTo>
                  <a:pt x="143" y="262"/>
                  <a:pt x="121" y="237"/>
                  <a:pt x="117" y="235"/>
                </a:cubicBezTo>
                <a:cubicBezTo>
                  <a:pt x="114" y="232"/>
                  <a:pt x="115" y="226"/>
                  <a:pt x="117" y="225"/>
                </a:cubicBezTo>
                <a:cubicBezTo>
                  <a:pt x="119" y="223"/>
                  <a:pt x="147" y="196"/>
                  <a:pt x="152" y="191"/>
                </a:cubicBezTo>
                <a:cubicBezTo>
                  <a:pt x="157" y="186"/>
                  <a:pt x="160" y="190"/>
                  <a:pt x="160" y="195"/>
                </a:cubicBezTo>
                <a:close/>
                <a:moveTo>
                  <a:pt x="165" y="124"/>
                </a:moveTo>
                <a:cubicBezTo>
                  <a:pt x="143" y="106"/>
                  <a:pt x="133" y="88"/>
                  <a:pt x="138" y="67"/>
                </a:cubicBezTo>
                <a:cubicBezTo>
                  <a:pt x="144" y="43"/>
                  <a:pt x="165" y="24"/>
                  <a:pt x="189" y="18"/>
                </a:cubicBezTo>
                <a:cubicBezTo>
                  <a:pt x="213" y="13"/>
                  <a:pt x="233" y="21"/>
                  <a:pt x="245" y="38"/>
                </a:cubicBezTo>
                <a:cubicBezTo>
                  <a:pt x="257" y="54"/>
                  <a:pt x="258" y="93"/>
                  <a:pt x="239" y="109"/>
                </a:cubicBezTo>
                <a:cubicBezTo>
                  <a:pt x="220" y="125"/>
                  <a:pt x="188" y="142"/>
                  <a:pt x="165" y="124"/>
                </a:cubicBezTo>
                <a:close/>
                <a:moveTo>
                  <a:pt x="236" y="209"/>
                </a:moveTo>
                <a:cubicBezTo>
                  <a:pt x="234" y="230"/>
                  <a:pt x="226" y="225"/>
                  <a:pt x="220" y="225"/>
                </a:cubicBezTo>
                <a:cubicBezTo>
                  <a:pt x="214" y="224"/>
                  <a:pt x="203" y="207"/>
                  <a:pt x="200" y="198"/>
                </a:cubicBezTo>
                <a:cubicBezTo>
                  <a:pt x="196" y="189"/>
                  <a:pt x="192" y="173"/>
                  <a:pt x="189" y="168"/>
                </a:cubicBezTo>
                <a:cubicBezTo>
                  <a:pt x="186" y="163"/>
                  <a:pt x="186" y="151"/>
                  <a:pt x="191" y="149"/>
                </a:cubicBezTo>
                <a:cubicBezTo>
                  <a:pt x="191" y="149"/>
                  <a:pt x="198" y="147"/>
                  <a:pt x="203" y="146"/>
                </a:cubicBezTo>
                <a:cubicBezTo>
                  <a:pt x="208" y="145"/>
                  <a:pt x="212" y="154"/>
                  <a:pt x="217" y="154"/>
                </a:cubicBezTo>
                <a:cubicBezTo>
                  <a:pt x="222" y="155"/>
                  <a:pt x="227" y="158"/>
                  <a:pt x="227" y="162"/>
                </a:cubicBezTo>
                <a:cubicBezTo>
                  <a:pt x="227" y="167"/>
                  <a:pt x="230" y="172"/>
                  <a:pt x="236" y="175"/>
                </a:cubicBezTo>
                <a:cubicBezTo>
                  <a:pt x="241" y="178"/>
                  <a:pt x="237" y="188"/>
                  <a:pt x="236" y="20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TextBox 35"/>
          <p:cNvSpPr txBox="1"/>
          <p:nvPr/>
        </p:nvSpPr>
        <p:spPr>
          <a:xfrm>
            <a:off x="4439815" y="1413523"/>
            <a:ext cx="1008112" cy="1015663"/>
          </a:xfrm>
          <a:prstGeom prst="rect">
            <a:avLst/>
          </a:prstGeom>
          <a:noFill/>
        </p:spPr>
        <p:txBody>
          <a:bodyPr wrap="square" rtlCol="0">
            <a:spAutoFit/>
          </a:bodyPr>
          <a:lstStyle/>
          <a:p>
            <a:r>
              <a:rPr lang="en-US" altLang="zh-CN" sz="6000" dirty="0" smtClean="0"/>
              <a:t>08</a:t>
            </a:r>
            <a:endParaRPr lang="zh-CN" altLang="en-US" sz="6000" dirty="0"/>
          </a:p>
        </p:txBody>
      </p:sp>
      <p:pic>
        <p:nvPicPr>
          <p:cNvPr id="3074" name="Picture 2"/>
          <p:cNvPicPr>
            <a:picLocks noChangeAspect="1" noChangeArrowheads="1"/>
          </p:cNvPicPr>
          <p:nvPr/>
        </p:nvPicPr>
        <p:blipFill>
          <a:blip r:embed="rId3" cstate="print"/>
          <a:srcRect/>
          <a:stretch>
            <a:fillRect/>
          </a:stretch>
        </p:blipFill>
        <p:spPr bwMode="auto">
          <a:xfrm>
            <a:off x="6452607" y="4365104"/>
            <a:ext cx="507489" cy="59990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456040" y="5157192"/>
            <a:ext cx="504056" cy="597524"/>
          </a:xfrm>
          <a:prstGeom prst="rect">
            <a:avLst/>
          </a:prstGeom>
          <a:noFill/>
          <a:ln w="9525">
            <a:noFill/>
            <a:miter lim="800000"/>
            <a:headEnd/>
            <a:tailEnd/>
          </a:ln>
        </p:spPr>
      </p:pic>
    </p:spTree>
    <p:extLst>
      <p:ext uri="{BB962C8B-B14F-4D97-AF65-F5344CB8AC3E}">
        <p14:creationId xmlns:p14="http://schemas.microsoft.com/office/powerpoint/2010/main" xmlns="" val="243755555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2" presetClass="entr" presetSubtype="8"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1000"/>
                                        <p:tgtEl>
                                          <p:spTgt spid="35"/>
                                        </p:tgtEl>
                                        <p:attrNameLst>
                                          <p:attrName>ppt_x</p:attrName>
                                        </p:attrNameLst>
                                      </p:cBhvr>
                                      <p:tavLst>
                                        <p:tav tm="0">
                                          <p:val>
                                            <p:strVal val="#ppt_x-#ppt_w*1.125000"/>
                                          </p:val>
                                        </p:tav>
                                        <p:tav tm="100000">
                                          <p:val>
                                            <p:strVal val="#ppt_x"/>
                                          </p:val>
                                        </p:tav>
                                      </p:tavLst>
                                    </p:anim>
                                    <p:animEffect transition="in" filter="wipe(right)">
                                      <p:cBhvr>
                                        <p:cTn id="1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6672064" y="3082771"/>
            <a:ext cx="2520280" cy="707886"/>
          </a:xfrm>
          <a:prstGeom prst="rect">
            <a:avLst/>
          </a:prstGeom>
          <a:noFill/>
        </p:spPr>
        <p:txBody>
          <a:bodyPr wrap="square" rtlCol="0">
            <a:spAutoFit/>
          </a:bodyPr>
          <a:lstStyle/>
          <a:p>
            <a:pPr algn="r"/>
            <a:r>
              <a:rPr lang="zh-CN" altLang="en-US" sz="4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合作办学</a:t>
            </a:r>
            <a:endParaRPr lang="zh-CN" altLang="en-US" sz="40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9" name="文本框 93"/>
          <p:cNvSpPr txBox="1">
            <a:spLocks noChangeArrowheads="1"/>
          </p:cNvSpPr>
          <p:nvPr/>
        </p:nvSpPr>
        <p:spPr bwMode="auto">
          <a:xfrm>
            <a:off x="7001971" y="3790657"/>
            <a:ext cx="4278605" cy="93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14000"/>
              </a:lnSpc>
            </a:pPr>
            <a:endParaRPr lang="en-US" altLang="zh-CN" sz="1600" dirty="0" smtClean="0">
              <a:solidFill>
                <a:srgbClr val="000000"/>
              </a:solidFill>
              <a:cs typeface="+mn-ea"/>
              <a:sym typeface="+mn-lt"/>
            </a:endParaRPr>
          </a:p>
          <a:p>
            <a:pPr>
              <a:lnSpc>
                <a:spcPct val="114000"/>
              </a:lnSpc>
            </a:pPr>
            <a:endParaRPr lang="en-US" altLang="zh-CN" sz="1600" dirty="0" smtClean="0">
              <a:solidFill>
                <a:srgbClr val="000000"/>
              </a:solidFill>
              <a:cs typeface="+mn-ea"/>
              <a:sym typeface="+mn-lt"/>
            </a:endParaRPr>
          </a:p>
          <a:p>
            <a:pPr>
              <a:lnSpc>
                <a:spcPct val="114000"/>
              </a:lnSpc>
            </a:pPr>
            <a:endParaRPr lang="zh-CN" altLang="en-US" sz="1600" dirty="0">
              <a:solidFill>
                <a:srgbClr val="000000"/>
              </a:solidFill>
              <a:cs typeface="+mn-ea"/>
              <a:sym typeface="+mn-lt"/>
            </a:endParaRPr>
          </a:p>
        </p:txBody>
      </p:sp>
      <p:grpSp>
        <p:nvGrpSpPr>
          <p:cNvPr id="42" name="组合 41"/>
          <p:cNvGrpSpPr/>
          <p:nvPr/>
        </p:nvGrpSpPr>
        <p:grpSpPr>
          <a:xfrm>
            <a:off x="2255177" y="1844824"/>
            <a:ext cx="2616687" cy="3138142"/>
            <a:chOff x="3144839" y="3783000"/>
            <a:chExt cx="676275" cy="779463"/>
          </a:xfrm>
          <a:solidFill>
            <a:schemeClr val="tx1"/>
          </a:solidFill>
        </p:grpSpPr>
        <p:sp>
          <p:nvSpPr>
            <p:cNvPr id="43" name="Freeform 232"/>
            <p:cNvSpPr/>
            <p:nvPr/>
          </p:nvSpPr>
          <p:spPr bwMode="auto">
            <a:xfrm>
              <a:off x="3144839" y="4200513"/>
              <a:ext cx="22225" cy="254000"/>
            </a:xfrm>
            <a:custGeom>
              <a:avLst/>
              <a:gdLst/>
              <a:ahLst/>
              <a:cxnLst>
                <a:cxn ang="0">
                  <a:pos x="46" y="296"/>
                </a:cxn>
                <a:cxn ang="0">
                  <a:pos x="51" y="158"/>
                </a:cxn>
                <a:cxn ang="0">
                  <a:pos x="54" y="63"/>
                </a:cxn>
                <a:cxn ang="0">
                  <a:pos x="54" y="21"/>
                </a:cxn>
                <a:cxn ang="0">
                  <a:pos x="51" y="12"/>
                </a:cxn>
                <a:cxn ang="0">
                  <a:pos x="46" y="5"/>
                </a:cxn>
                <a:cxn ang="0">
                  <a:pos x="38" y="1"/>
                </a:cxn>
                <a:cxn ang="0">
                  <a:pos x="21" y="1"/>
                </a:cxn>
                <a:cxn ang="0">
                  <a:pos x="15" y="7"/>
                </a:cxn>
                <a:cxn ang="0">
                  <a:pos x="10" y="13"/>
                </a:cxn>
                <a:cxn ang="0">
                  <a:pos x="8" y="22"/>
                </a:cxn>
                <a:cxn ang="0">
                  <a:pos x="8" y="98"/>
                </a:cxn>
                <a:cxn ang="0">
                  <a:pos x="0" y="297"/>
                </a:cxn>
                <a:cxn ang="0">
                  <a:pos x="0" y="340"/>
                </a:cxn>
                <a:cxn ang="0">
                  <a:pos x="7" y="474"/>
                </a:cxn>
                <a:cxn ang="0">
                  <a:pos x="7" y="491"/>
                </a:cxn>
                <a:cxn ang="0">
                  <a:pos x="3" y="549"/>
                </a:cxn>
                <a:cxn ang="0">
                  <a:pos x="2" y="589"/>
                </a:cxn>
                <a:cxn ang="0">
                  <a:pos x="6" y="616"/>
                </a:cxn>
                <a:cxn ang="0">
                  <a:pos x="8" y="625"/>
                </a:cxn>
                <a:cxn ang="0">
                  <a:pos x="13" y="633"/>
                </a:cxn>
                <a:cxn ang="0">
                  <a:pos x="21" y="638"/>
                </a:cxn>
                <a:cxn ang="0">
                  <a:pos x="30" y="640"/>
                </a:cxn>
                <a:cxn ang="0">
                  <a:pos x="46" y="634"/>
                </a:cxn>
                <a:cxn ang="0">
                  <a:pos x="51" y="629"/>
                </a:cxn>
                <a:cxn ang="0">
                  <a:pos x="54" y="621"/>
                </a:cxn>
                <a:cxn ang="0">
                  <a:pos x="53" y="611"/>
                </a:cxn>
                <a:cxn ang="0">
                  <a:pos x="49" y="596"/>
                </a:cxn>
                <a:cxn ang="0">
                  <a:pos x="46" y="561"/>
                </a:cxn>
                <a:cxn ang="0">
                  <a:pos x="51" y="505"/>
                </a:cxn>
                <a:cxn ang="0">
                  <a:pos x="53" y="472"/>
                </a:cxn>
                <a:cxn ang="0">
                  <a:pos x="51" y="428"/>
                </a:cxn>
                <a:cxn ang="0">
                  <a:pos x="47" y="340"/>
                </a:cxn>
                <a:cxn ang="0">
                  <a:pos x="46" y="296"/>
                </a:cxn>
              </a:cxnLst>
              <a:rect l="0" t="0" r="r" b="b"/>
              <a:pathLst>
                <a:path w="54" h="640">
                  <a:moveTo>
                    <a:pt x="46" y="296"/>
                  </a:moveTo>
                  <a:lnTo>
                    <a:pt x="46" y="296"/>
                  </a:lnTo>
                  <a:lnTo>
                    <a:pt x="49" y="220"/>
                  </a:lnTo>
                  <a:lnTo>
                    <a:pt x="51" y="158"/>
                  </a:lnTo>
                  <a:lnTo>
                    <a:pt x="54" y="97"/>
                  </a:lnTo>
                  <a:lnTo>
                    <a:pt x="54" y="63"/>
                  </a:lnTo>
                  <a:lnTo>
                    <a:pt x="54" y="21"/>
                  </a:lnTo>
                  <a:lnTo>
                    <a:pt x="54" y="21"/>
                  </a:lnTo>
                  <a:lnTo>
                    <a:pt x="53" y="17"/>
                  </a:lnTo>
                  <a:lnTo>
                    <a:pt x="51" y="12"/>
                  </a:lnTo>
                  <a:lnTo>
                    <a:pt x="49" y="8"/>
                  </a:lnTo>
                  <a:lnTo>
                    <a:pt x="46" y="5"/>
                  </a:lnTo>
                  <a:lnTo>
                    <a:pt x="42" y="3"/>
                  </a:lnTo>
                  <a:lnTo>
                    <a:pt x="38" y="1"/>
                  </a:lnTo>
                  <a:lnTo>
                    <a:pt x="30" y="0"/>
                  </a:lnTo>
                  <a:lnTo>
                    <a:pt x="21" y="1"/>
                  </a:lnTo>
                  <a:lnTo>
                    <a:pt x="17" y="4"/>
                  </a:lnTo>
                  <a:lnTo>
                    <a:pt x="15" y="7"/>
                  </a:lnTo>
                  <a:lnTo>
                    <a:pt x="12" y="9"/>
                  </a:lnTo>
                  <a:lnTo>
                    <a:pt x="10" y="13"/>
                  </a:lnTo>
                  <a:lnTo>
                    <a:pt x="8" y="17"/>
                  </a:lnTo>
                  <a:lnTo>
                    <a:pt x="8" y="22"/>
                  </a:lnTo>
                  <a:lnTo>
                    <a:pt x="8" y="22"/>
                  </a:lnTo>
                  <a:lnTo>
                    <a:pt x="8" y="98"/>
                  </a:lnTo>
                  <a:lnTo>
                    <a:pt x="7" y="160"/>
                  </a:lnTo>
                  <a:lnTo>
                    <a:pt x="0" y="297"/>
                  </a:lnTo>
                  <a:lnTo>
                    <a:pt x="0" y="297"/>
                  </a:lnTo>
                  <a:lnTo>
                    <a:pt x="0" y="340"/>
                  </a:lnTo>
                  <a:lnTo>
                    <a:pt x="2" y="385"/>
                  </a:lnTo>
                  <a:lnTo>
                    <a:pt x="7" y="474"/>
                  </a:lnTo>
                  <a:lnTo>
                    <a:pt x="7" y="474"/>
                  </a:lnTo>
                  <a:lnTo>
                    <a:pt x="7" y="491"/>
                  </a:lnTo>
                  <a:lnTo>
                    <a:pt x="6" y="510"/>
                  </a:lnTo>
                  <a:lnTo>
                    <a:pt x="3" y="549"/>
                  </a:lnTo>
                  <a:lnTo>
                    <a:pt x="2" y="569"/>
                  </a:lnTo>
                  <a:lnTo>
                    <a:pt x="2" y="589"/>
                  </a:lnTo>
                  <a:lnTo>
                    <a:pt x="4" y="607"/>
                  </a:lnTo>
                  <a:lnTo>
                    <a:pt x="6" y="616"/>
                  </a:lnTo>
                  <a:lnTo>
                    <a:pt x="8" y="625"/>
                  </a:lnTo>
                  <a:lnTo>
                    <a:pt x="8" y="625"/>
                  </a:lnTo>
                  <a:lnTo>
                    <a:pt x="11" y="629"/>
                  </a:lnTo>
                  <a:lnTo>
                    <a:pt x="13" y="633"/>
                  </a:lnTo>
                  <a:lnTo>
                    <a:pt x="17" y="636"/>
                  </a:lnTo>
                  <a:lnTo>
                    <a:pt x="21" y="638"/>
                  </a:lnTo>
                  <a:lnTo>
                    <a:pt x="25" y="640"/>
                  </a:lnTo>
                  <a:lnTo>
                    <a:pt x="30" y="640"/>
                  </a:lnTo>
                  <a:lnTo>
                    <a:pt x="38" y="638"/>
                  </a:lnTo>
                  <a:lnTo>
                    <a:pt x="46" y="634"/>
                  </a:lnTo>
                  <a:lnTo>
                    <a:pt x="49" y="632"/>
                  </a:lnTo>
                  <a:lnTo>
                    <a:pt x="51" y="629"/>
                  </a:lnTo>
                  <a:lnTo>
                    <a:pt x="53" y="625"/>
                  </a:lnTo>
                  <a:lnTo>
                    <a:pt x="54" y="621"/>
                  </a:lnTo>
                  <a:lnTo>
                    <a:pt x="54" y="616"/>
                  </a:lnTo>
                  <a:lnTo>
                    <a:pt x="53" y="611"/>
                  </a:lnTo>
                  <a:lnTo>
                    <a:pt x="53" y="611"/>
                  </a:lnTo>
                  <a:lnTo>
                    <a:pt x="49" y="596"/>
                  </a:lnTo>
                  <a:lnTo>
                    <a:pt x="46" y="579"/>
                  </a:lnTo>
                  <a:lnTo>
                    <a:pt x="46" y="561"/>
                  </a:lnTo>
                  <a:lnTo>
                    <a:pt x="47" y="542"/>
                  </a:lnTo>
                  <a:lnTo>
                    <a:pt x="51" y="505"/>
                  </a:lnTo>
                  <a:lnTo>
                    <a:pt x="53" y="488"/>
                  </a:lnTo>
                  <a:lnTo>
                    <a:pt x="53" y="472"/>
                  </a:lnTo>
                  <a:lnTo>
                    <a:pt x="53" y="472"/>
                  </a:lnTo>
                  <a:lnTo>
                    <a:pt x="51" y="428"/>
                  </a:lnTo>
                  <a:lnTo>
                    <a:pt x="49" y="383"/>
                  </a:lnTo>
                  <a:lnTo>
                    <a:pt x="47" y="340"/>
                  </a:lnTo>
                  <a:lnTo>
                    <a:pt x="46" y="296"/>
                  </a:lnTo>
                  <a:lnTo>
                    <a:pt x="46" y="29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234"/>
            <p:cNvSpPr/>
            <p:nvPr/>
          </p:nvSpPr>
          <p:spPr bwMode="auto">
            <a:xfrm>
              <a:off x="3148014" y="4100500"/>
              <a:ext cx="671513" cy="120650"/>
            </a:xfrm>
            <a:custGeom>
              <a:avLst/>
              <a:gdLst/>
              <a:ahLst/>
              <a:cxnLst>
                <a:cxn ang="0">
                  <a:pos x="1622" y="88"/>
                </a:cxn>
                <a:cxn ang="0">
                  <a:pos x="1588" y="58"/>
                </a:cxn>
                <a:cxn ang="0">
                  <a:pos x="1550" y="37"/>
                </a:cxn>
                <a:cxn ang="0">
                  <a:pos x="1508" y="22"/>
                </a:cxn>
                <a:cxn ang="0">
                  <a:pos x="1418" y="15"/>
                </a:cxn>
                <a:cxn ang="0">
                  <a:pos x="1413" y="15"/>
                </a:cxn>
                <a:cxn ang="0">
                  <a:pos x="1364" y="12"/>
                </a:cxn>
                <a:cxn ang="0">
                  <a:pos x="1320" y="13"/>
                </a:cxn>
                <a:cxn ang="0">
                  <a:pos x="1120" y="7"/>
                </a:cxn>
                <a:cxn ang="0">
                  <a:pos x="1053" y="4"/>
                </a:cxn>
                <a:cxn ang="0">
                  <a:pos x="807" y="3"/>
                </a:cxn>
                <a:cxn ang="0">
                  <a:pos x="645" y="0"/>
                </a:cxn>
                <a:cxn ang="0">
                  <a:pos x="591" y="3"/>
                </a:cxn>
                <a:cxn ang="0">
                  <a:pos x="467" y="7"/>
                </a:cxn>
                <a:cxn ang="0">
                  <a:pos x="297" y="5"/>
                </a:cxn>
                <a:cxn ang="0">
                  <a:pos x="209" y="8"/>
                </a:cxn>
                <a:cxn ang="0">
                  <a:pos x="165" y="18"/>
                </a:cxn>
                <a:cxn ang="0">
                  <a:pos x="112" y="42"/>
                </a:cxn>
                <a:cxn ang="0">
                  <a:pos x="71" y="75"/>
                </a:cxn>
                <a:cxn ang="0">
                  <a:pos x="47" y="105"/>
                </a:cxn>
                <a:cxn ang="0">
                  <a:pos x="18" y="169"/>
                </a:cxn>
                <a:cxn ang="0">
                  <a:pos x="4" y="237"/>
                </a:cxn>
                <a:cxn ang="0">
                  <a:pos x="0" y="284"/>
                </a:cxn>
                <a:cxn ang="0">
                  <a:pos x="4" y="297"/>
                </a:cxn>
                <a:cxn ang="0">
                  <a:pos x="14" y="305"/>
                </a:cxn>
                <a:cxn ang="0">
                  <a:pos x="34" y="304"/>
                </a:cxn>
                <a:cxn ang="0">
                  <a:pos x="43" y="294"/>
                </a:cxn>
                <a:cxn ang="0">
                  <a:pos x="46" y="284"/>
                </a:cxn>
                <a:cxn ang="0">
                  <a:pos x="54" y="213"/>
                </a:cxn>
                <a:cxn ang="0">
                  <a:pos x="76" y="145"/>
                </a:cxn>
                <a:cxn ang="0">
                  <a:pos x="102" y="106"/>
                </a:cxn>
                <a:cxn ang="0">
                  <a:pos x="125" y="85"/>
                </a:cxn>
                <a:cxn ang="0">
                  <a:pos x="184" y="59"/>
                </a:cxn>
                <a:cxn ang="0">
                  <a:pos x="247" y="47"/>
                </a:cxn>
                <a:cxn ang="0">
                  <a:pos x="280" y="51"/>
                </a:cxn>
                <a:cxn ang="0">
                  <a:pos x="313" y="56"/>
                </a:cxn>
                <a:cxn ang="0">
                  <a:pos x="386" y="54"/>
                </a:cxn>
                <a:cxn ang="0">
                  <a:pos x="470" y="51"/>
                </a:cxn>
                <a:cxn ang="0">
                  <a:pos x="620" y="47"/>
                </a:cxn>
                <a:cxn ang="0">
                  <a:pos x="689" y="50"/>
                </a:cxn>
                <a:cxn ang="0">
                  <a:pos x="998" y="51"/>
                </a:cxn>
                <a:cxn ang="0">
                  <a:pos x="1184" y="54"/>
                </a:cxn>
                <a:cxn ang="0">
                  <a:pos x="1265" y="54"/>
                </a:cxn>
                <a:cxn ang="0">
                  <a:pos x="1320" y="59"/>
                </a:cxn>
                <a:cxn ang="0">
                  <a:pos x="1352" y="59"/>
                </a:cxn>
                <a:cxn ang="0">
                  <a:pos x="1400" y="58"/>
                </a:cxn>
                <a:cxn ang="0">
                  <a:pos x="1413" y="63"/>
                </a:cxn>
                <a:cxn ang="0">
                  <a:pos x="1430" y="60"/>
                </a:cxn>
                <a:cxn ang="0">
                  <a:pos x="1478" y="64"/>
                </a:cxn>
                <a:cxn ang="0">
                  <a:pos x="1543" y="85"/>
                </a:cxn>
                <a:cxn ang="0">
                  <a:pos x="1600" y="132"/>
                </a:cxn>
                <a:cxn ang="0">
                  <a:pos x="1622" y="166"/>
                </a:cxn>
                <a:cxn ang="0">
                  <a:pos x="1642" y="221"/>
                </a:cxn>
                <a:cxn ang="0">
                  <a:pos x="1645" y="280"/>
                </a:cxn>
                <a:cxn ang="0">
                  <a:pos x="1648" y="290"/>
                </a:cxn>
                <a:cxn ang="0">
                  <a:pos x="1656" y="300"/>
                </a:cxn>
                <a:cxn ang="0">
                  <a:pos x="1677" y="301"/>
                </a:cxn>
                <a:cxn ang="0">
                  <a:pos x="1687" y="294"/>
                </a:cxn>
                <a:cxn ang="0">
                  <a:pos x="1691" y="280"/>
                </a:cxn>
                <a:cxn ang="0">
                  <a:pos x="1689" y="230"/>
                </a:cxn>
                <a:cxn ang="0">
                  <a:pos x="1670" y="164"/>
                </a:cxn>
                <a:cxn ang="0">
                  <a:pos x="1632" y="100"/>
                </a:cxn>
              </a:cxnLst>
              <a:rect l="0" t="0" r="r" b="b"/>
              <a:pathLst>
                <a:path w="1691" h="306">
                  <a:moveTo>
                    <a:pt x="1632" y="100"/>
                  </a:moveTo>
                  <a:lnTo>
                    <a:pt x="1632" y="100"/>
                  </a:lnTo>
                  <a:lnTo>
                    <a:pt x="1622" y="88"/>
                  </a:lnTo>
                  <a:lnTo>
                    <a:pt x="1610" y="76"/>
                  </a:lnTo>
                  <a:lnTo>
                    <a:pt x="1600" y="67"/>
                  </a:lnTo>
                  <a:lnTo>
                    <a:pt x="1588" y="58"/>
                  </a:lnTo>
                  <a:lnTo>
                    <a:pt x="1575" y="50"/>
                  </a:lnTo>
                  <a:lnTo>
                    <a:pt x="1563" y="42"/>
                  </a:lnTo>
                  <a:lnTo>
                    <a:pt x="1550" y="37"/>
                  </a:lnTo>
                  <a:lnTo>
                    <a:pt x="1536" y="32"/>
                  </a:lnTo>
                  <a:lnTo>
                    <a:pt x="1523" y="26"/>
                  </a:lnTo>
                  <a:lnTo>
                    <a:pt x="1508" y="22"/>
                  </a:lnTo>
                  <a:lnTo>
                    <a:pt x="1479" y="17"/>
                  </a:lnTo>
                  <a:lnTo>
                    <a:pt x="1449" y="15"/>
                  </a:lnTo>
                  <a:lnTo>
                    <a:pt x="1418" y="15"/>
                  </a:lnTo>
                  <a:lnTo>
                    <a:pt x="1418" y="15"/>
                  </a:lnTo>
                  <a:lnTo>
                    <a:pt x="1413" y="15"/>
                  </a:lnTo>
                  <a:lnTo>
                    <a:pt x="1413" y="15"/>
                  </a:lnTo>
                  <a:lnTo>
                    <a:pt x="1401" y="12"/>
                  </a:lnTo>
                  <a:lnTo>
                    <a:pt x="1389" y="12"/>
                  </a:lnTo>
                  <a:lnTo>
                    <a:pt x="1364" y="12"/>
                  </a:lnTo>
                  <a:lnTo>
                    <a:pt x="1341" y="13"/>
                  </a:lnTo>
                  <a:lnTo>
                    <a:pt x="1320" y="13"/>
                  </a:lnTo>
                  <a:lnTo>
                    <a:pt x="1320" y="13"/>
                  </a:lnTo>
                  <a:lnTo>
                    <a:pt x="1219" y="13"/>
                  </a:lnTo>
                  <a:lnTo>
                    <a:pt x="1169" y="11"/>
                  </a:lnTo>
                  <a:lnTo>
                    <a:pt x="1120" y="7"/>
                  </a:lnTo>
                  <a:lnTo>
                    <a:pt x="1120" y="7"/>
                  </a:lnTo>
                  <a:lnTo>
                    <a:pt x="1091" y="5"/>
                  </a:lnTo>
                  <a:lnTo>
                    <a:pt x="1053" y="4"/>
                  </a:lnTo>
                  <a:lnTo>
                    <a:pt x="964" y="3"/>
                  </a:lnTo>
                  <a:lnTo>
                    <a:pt x="807" y="3"/>
                  </a:lnTo>
                  <a:lnTo>
                    <a:pt x="807" y="3"/>
                  </a:lnTo>
                  <a:lnTo>
                    <a:pt x="753" y="1"/>
                  </a:lnTo>
                  <a:lnTo>
                    <a:pt x="700" y="0"/>
                  </a:lnTo>
                  <a:lnTo>
                    <a:pt x="645" y="0"/>
                  </a:lnTo>
                  <a:lnTo>
                    <a:pt x="619" y="0"/>
                  </a:lnTo>
                  <a:lnTo>
                    <a:pt x="591" y="3"/>
                  </a:lnTo>
                  <a:lnTo>
                    <a:pt x="591" y="3"/>
                  </a:lnTo>
                  <a:lnTo>
                    <a:pt x="566" y="4"/>
                  </a:lnTo>
                  <a:lnTo>
                    <a:pt x="536" y="5"/>
                  </a:lnTo>
                  <a:lnTo>
                    <a:pt x="467" y="7"/>
                  </a:lnTo>
                  <a:lnTo>
                    <a:pt x="341" y="7"/>
                  </a:lnTo>
                  <a:lnTo>
                    <a:pt x="341" y="7"/>
                  </a:lnTo>
                  <a:lnTo>
                    <a:pt x="297" y="5"/>
                  </a:lnTo>
                  <a:lnTo>
                    <a:pt x="252" y="4"/>
                  </a:lnTo>
                  <a:lnTo>
                    <a:pt x="230" y="5"/>
                  </a:lnTo>
                  <a:lnTo>
                    <a:pt x="209" y="8"/>
                  </a:lnTo>
                  <a:lnTo>
                    <a:pt x="187" y="12"/>
                  </a:lnTo>
                  <a:lnTo>
                    <a:pt x="165" y="18"/>
                  </a:lnTo>
                  <a:lnTo>
                    <a:pt x="165" y="18"/>
                  </a:lnTo>
                  <a:lnTo>
                    <a:pt x="146" y="26"/>
                  </a:lnTo>
                  <a:lnTo>
                    <a:pt x="129" y="34"/>
                  </a:lnTo>
                  <a:lnTo>
                    <a:pt x="112" y="42"/>
                  </a:lnTo>
                  <a:lnTo>
                    <a:pt x="98" y="51"/>
                  </a:lnTo>
                  <a:lnTo>
                    <a:pt x="84" y="62"/>
                  </a:lnTo>
                  <a:lnTo>
                    <a:pt x="71" y="75"/>
                  </a:lnTo>
                  <a:lnTo>
                    <a:pt x="59" y="88"/>
                  </a:lnTo>
                  <a:lnTo>
                    <a:pt x="47" y="105"/>
                  </a:lnTo>
                  <a:lnTo>
                    <a:pt x="47" y="105"/>
                  </a:lnTo>
                  <a:lnTo>
                    <a:pt x="35" y="126"/>
                  </a:lnTo>
                  <a:lnTo>
                    <a:pt x="26" y="147"/>
                  </a:lnTo>
                  <a:lnTo>
                    <a:pt x="18" y="169"/>
                  </a:lnTo>
                  <a:lnTo>
                    <a:pt x="12" y="191"/>
                  </a:lnTo>
                  <a:lnTo>
                    <a:pt x="6" y="215"/>
                  </a:lnTo>
                  <a:lnTo>
                    <a:pt x="4" y="237"/>
                  </a:lnTo>
                  <a:lnTo>
                    <a:pt x="1" y="260"/>
                  </a:lnTo>
                  <a:lnTo>
                    <a:pt x="0" y="284"/>
                  </a:lnTo>
                  <a:lnTo>
                    <a:pt x="0" y="284"/>
                  </a:lnTo>
                  <a:lnTo>
                    <a:pt x="0" y="289"/>
                  </a:lnTo>
                  <a:lnTo>
                    <a:pt x="1" y="294"/>
                  </a:lnTo>
                  <a:lnTo>
                    <a:pt x="4" y="297"/>
                  </a:lnTo>
                  <a:lnTo>
                    <a:pt x="6" y="301"/>
                  </a:lnTo>
                  <a:lnTo>
                    <a:pt x="10" y="304"/>
                  </a:lnTo>
                  <a:lnTo>
                    <a:pt x="14" y="305"/>
                  </a:lnTo>
                  <a:lnTo>
                    <a:pt x="22" y="306"/>
                  </a:lnTo>
                  <a:lnTo>
                    <a:pt x="30" y="305"/>
                  </a:lnTo>
                  <a:lnTo>
                    <a:pt x="34" y="304"/>
                  </a:lnTo>
                  <a:lnTo>
                    <a:pt x="38" y="301"/>
                  </a:lnTo>
                  <a:lnTo>
                    <a:pt x="40" y="297"/>
                  </a:lnTo>
                  <a:lnTo>
                    <a:pt x="43" y="294"/>
                  </a:lnTo>
                  <a:lnTo>
                    <a:pt x="44" y="289"/>
                  </a:lnTo>
                  <a:lnTo>
                    <a:pt x="46" y="284"/>
                  </a:lnTo>
                  <a:lnTo>
                    <a:pt x="46" y="284"/>
                  </a:lnTo>
                  <a:lnTo>
                    <a:pt x="47" y="260"/>
                  </a:lnTo>
                  <a:lnTo>
                    <a:pt x="50" y="237"/>
                  </a:lnTo>
                  <a:lnTo>
                    <a:pt x="54" y="213"/>
                  </a:lnTo>
                  <a:lnTo>
                    <a:pt x="59" y="190"/>
                  </a:lnTo>
                  <a:lnTo>
                    <a:pt x="67" y="168"/>
                  </a:lnTo>
                  <a:lnTo>
                    <a:pt x="76" y="145"/>
                  </a:lnTo>
                  <a:lnTo>
                    <a:pt x="88" y="126"/>
                  </a:lnTo>
                  <a:lnTo>
                    <a:pt x="102" y="106"/>
                  </a:lnTo>
                  <a:lnTo>
                    <a:pt x="102" y="106"/>
                  </a:lnTo>
                  <a:lnTo>
                    <a:pt x="108" y="98"/>
                  </a:lnTo>
                  <a:lnTo>
                    <a:pt x="116" y="92"/>
                  </a:lnTo>
                  <a:lnTo>
                    <a:pt x="125" y="85"/>
                  </a:lnTo>
                  <a:lnTo>
                    <a:pt x="136" y="79"/>
                  </a:lnTo>
                  <a:lnTo>
                    <a:pt x="160" y="67"/>
                  </a:lnTo>
                  <a:lnTo>
                    <a:pt x="184" y="59"/>
                  </a:lnTo>
                  <a:lnTo>
                    <a:pt x="211" y="52"/>
                  </a:lnTo>
                  <a:lnTo>
                    <a:pt x="235" y="49"/>
                  </a:lnTo>
                  <a:lnTo>
                    <a:pt x="247" y="47"/>
                  </a:lnTo>
                  <a:lnTo>
                    <a:pt x="259" y="47"/>
                  </a:lnTo>
                  <a:lnTo>
                    <a:pt x="269" y="49"/>
                  </a:lnTo>
                  <a:lnTo>
                    <a:pt x="280" y="51"/>
                  </a:lnTo>
                  <a:lnTo>
                    <a:pt x="280" y="51"/>
                  </a:lnTo>
                  <a:lnTo>
                    <a:pt x="296" y="55"/>
                  </a:lnTo>
                  <a:lnTo>
                    <a:pt x="313" y="56"/>
                  </a:lnTo>
                  <a:lnTo>
                    <a:pt x="331" y="56"/>
                  </a:lnTo>
                  <a:lnTo>
                    <a:pt x="349" y="56"/>
                  </a:lnTo>
                  <a:lnTo>
                    <a:pt x="386" y="54"/>
                  </a:lnTo>
                  <a:lnTo>
                    <a:pt x="420" y="52"/>
                  </a:lnTo>
                  <a:lnTo>
                    <a:pt x="420" y="52"/>
                  </a:lnTo>
                  <a:lnTo>
                    <a:pt x="470" y="51"/>
                  </a:lnTo>
                  <a:lnTo>
                    <a:pt x="531" y="49"/>
                  </a:lnTo>
                  <a:lnTo>
                    <a:pt x="594" y="47"/>
                  </a:lnTo>
                  <a:lnTo>
                    <a:pt x="620" y="47"/>
                  </a:lnTo>
                  <a:lnTo>
                    <a:pt x="641" y="47"/>
                  </a:lnTo>
                  <a:lnTo>
                    <a:pt x="641" y="47"/>
                  </a:lnTo>
                  <a:lnTo>
                    <a:pt x="689" y="50"/>
                  </a:lnTo>
                  <a:lnTo>
                    <a:pt x="746" y="51"/>
                  </a:lnTo>
                  <a:lnTo>
                    <a:pt x="871" y="51"/>
                  </a:lnTo>
                  <a:lnTo>
                    <a:pt x="998" y="51"/>
                  </a:lnTo>
                  <a:lnTo>
                    <a:pt x="1101" y="52"/>
                  </a:lnTo>
                  <a:lnTo>
                    <a:pt x="1101" y="52"/>
                  </a:lnTo>
                  <a:lnTo>
                    <a:pt x="1184" y="54"/>
                  </a:lnTo>
                  <a:lnTo>
                    <a:pt x="1224" y="55"/>
                  </a:lnTo>
                  <a:lnTo>
                    <a:pt x="1265" y="54"/>
                  </a:lnTo>
                  <a:lnTo>
                    <a:pt x="1265" y="54"/>
                  </a:lnTo>
                  <a:lnTo>
                    <a:pt x="1283" y="55"/>
                  </a:lnTo>
                  <a:lnTo>
                    <a:pt x="1301" y="56"/>
                  </a:lnTo>
                  <a:lnTo>
                    <a:pt x="1320" y="59"/>
                  </a:lnTo>
                  <a:lnTo>
                    <a:pt x="1338" y="59"/>
                  </a:lnTo>
                  <a:lnTo>
                    <a:pt x="1338" y="59"/>
                  </a:lnTo>
                  <a:lnTo>
                    <a:pt x="1352" y="59"/>
                  </a:lnTo>
                  <a:lnTo>
                    <a:pt x="1372" y="56"/>
                  </a:lnTo>
                  <a:lnTo>
                    <a:pt x="1392" y="56"/>
                  </a:lnTo>
                  <a:lnTo>
                    <a:pt x="1400" y="58"/>
                  </a:lnTo>
                  <a:lnTo>
                    <a:pt x="1406" y="60"/>
                  </a:lnTo>
                  <a:lnTo>
                    <a:pt x="1406" y="60"/>
                  </a:lnTo>
                  <a:lnTo>
                    <a:pt x="1413" y="63"/>
                  </a:lnTo>
                  <a:lnTo>
                    <a:pt x="1419" y="64"/>
                  </a:lnTo>
                  <a:lnTo>
                    <a:pt x="1424" y="63"/>
                  </a:lnTo>
                  <a:lnTo>
                    <a:pt x="1430" y="60"/>
                  </a:lnTo>
                  <a:lnTo>
                    <a:pt x="1430" y="60"/>
                  </a:lnTo>
                  <a:lnTo>
                    <a:pt x="1455" y="62"/>
                  </a:lnTo>
                  <a:lnTo>
                    <a:pt x="1478" y="64"/>
                  </a:lnTo>
                  <a:lnTo>
                    <a:pt x="1502" y="69"/>
                  </a:lnTo>
                  <a:lnTo>
                    <a:pt x="1523" y="76"/>
                  </a:lnTo>
                  <a:lnTo>
                    <a:pt x="1543" y="85"/>
                  </a:lnTo>
                  <a:lnTo>
                    <a:pt x="1563" y="98"/>
                  </a:lnTo>
                  <a:lnTo>
                    <a:pt x="1581" y="114"/>
                  </a:lnTo>
                  <a:lnTo>
                    <a:pt x="1600" y="132"/>
                  </a:lnTo>
                  <a:lnTo>
                    <a:pt x="1600" y="132"/>
                  </a:lnTo>
                  <a:lnTo>
                    <a:pt x="1613" y="149"/>
                  </a:lnTo>
                  <a:lnTo>
                    <a:pt x="1622" y="166"/>
                  </a:lnTo>
                  <a:lnTo>
                    <a:pt x="1631" y="183"/>
                  </a:lnTo>
                  <a:lnTo>
                    <a:pt x="1636" y="202"/>
                  </a:lnTo>
                  <a:lnTo>
                    <a:pt x="1642" y="221"/>
                  </a:lnTo>
                  <a:lnTo>
                    <a:pt x="1644" y="241"/>
                  </a:lnTo>
                  <a:lnTo>
                    <a:pt x="1645" y="260"/>
                  </a:lnTo>
                  <a:lnTo>
                    <a:pt x="1645" y="280"/>
                  </a:lnTo>
                  <a:lnTo>
                    <a:pt x="1645" y="280"/>
                  </a:lnTo>
                  <a:lnTo>
                    <a:pt x="1647" y="285"/>
                  </a:lnTo>
                  <a:lnTo>
                    <a:pt x="1648" y="290"/>
                  </a:lnTo>
                  <a:lnTo>
                    <a:pt x="1651" y="294"/>
                  </a:lnTo>
                  <a:lnTo>
                    <a:pt x="1653" y="297"/>
                  </a:lnTo>
                  <a:lnTo>
                    <a:pt x="1656" y="300"/>
                  </a:lnTo>
                  <a:lnTo>
                    <a:pt x="1660" y="301"/>
                  </a:lnTo>
                  <a:lnTo>
                    <a:pt x="1669" y="302"/>
                  </a:lnTo>
                  <a:lnTo>
                    <a:pt x="1677" y="301"/>
                  </a:lnTo>
                  <a:lnTo>
                    <a:pt x="1681" y="300"/>
                  </a:lnTo>
                  <a:lnTo>
                    <a:pt x="1685" y="297"/>
                  </a:lnTo>
                  <a:lnTo>
                    <a:pt x="1687" y="294"/>
                  </a:lnTo>
                  <a:lnTo>
                    <a:pt x="1690" y="290"/>
                  </a:lnTo>
                  <a:lnTo>
                    <a:pt x="1691" y="285"/>
                  </a:lnTo>
                  <a:lnTo>
                    <a:pt x="1691" y="280"/>
                  </a:lnTo>
                  <a:lnTo>
                    <a:pt x="1691" y="280"/>
                  </a:lnTo>
                  <a:lnTo>
                    <a:pt x="1691" y="255"/>
                  </a:lnTo>
                  <a:lnTo>
                    <a:pt x="1689" y="230"/>
                  </a:lnTo>
                  <a:lnTo>
                    <a:pt x="1685" y="207"/>
                  </a:lnTo>
                  <a:lnTo>
                    <a:pt x="1678" y="185"/>
                  </a:lnTo>
                  <a:lnTo>
                    <a:pt x="1670" y="164"/>
                  </a:lnTo>
                  <a:lnTo>
                    <a:pt x="1660" y="143"/>
                  </a:lnTo>
                  <a:lnTo>
                    <a:pt x="1647" y="120"/>
                  </a:lnTo>
                  <a:lnTo>
                    <a:pt x="1632" y="100"/>
                  </a:lnTo>
                  <a:lnTo>
                    <a:pt x="1632"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235"/>
            <p:cNvSpPr/>
            <p:nvPr/>
          </p:nvSpPr>
          <p:spPr bwMode="auto">
            <a:xfrm>
              <a:off x="3148014" y="4441813"/>
              <a:ext cx="671513" cy="120650"/>
            </a:xfrm>
            <a:custGeom>
              <a:avLst/>
              <a:gdLst/>
              <a:ahLst/>
              <a:cxnLst>
                <a:cxn ang="0">
                  <a:pos x="1622" y="218"/>
                </a:cxn>
                <a:cxn ang="0">
                  <a:pos x="1588" y="248"/>
                </a:cxn>
                <a:cxn ang="0">
                  <a:pos x="1550" y="269"/>
                </a:cxn>
                <a:cxn ang="0">
                  <a:pos x="1508" y="282"/>
                </a:cxn>
                <a:cxn ang="0">
                  <a:pos x="1418" y="292"/>
                </a:cxn>
                <a:cxn ang="0">
                  <a:pos x="1413" y="292"/>
                </a:cxn>
                <a:cxn ang="0">
                  <a:pos x="1364" y="294"/>
                </a:cxn>
                <a:cxn ang="0">
                  <a:pos x="1320" y="292"/>
                </a:cxn>
                <a:cxn ang="0">
                  <a:pos x="1120" y="298"/>
                </a:cxn>
                <a:cxn ang="0">
                  <a:pos x="1053" y="302"/>
                </a:cxn>
                <a:cxn ang="0">
                  <a:pos x="807" y="303"/>
                </a:cxn>
                <a:cxn ang="0">
                  <a:pos x="645" y="306"/>
                </a:cxn>
                <a:cxn ang="0">
                  <a:pos x="591" y="303"/>
                </a:cxn>
                <a:cxn ang="0">
                  <a:pos x="467" y="301"/>
                </a:cxn>
                <a:cxn ang="0">
                  <a:pos x="343" y="303"/>
                </a:cxn>
                <a:cxn ang="0">
                  <a:pos x="231" y="302"/>
                </a:cxn>
                <a:cxn ang="0">
                  <a:pos x="165" y="286"/>
                </a:cxn>
                <a:cxn ang="0">
                  <a:pos x="129" y="272"/>
                </a:cxn>
                <a:cxn ang="0">
                  <a:pos x="84" y="243"/>
                </a:cxn>
                <a:cxn ang="0">
                  <a:pos x="47" y="201"/>
                </a:cxn>
                <a:cxn ang="0">
                  <a:pos x="26" y="159"/>
                </a:cxn>
                <a:cxn ang="0">
                  <a:pos x="6" y="91"/>
                </a:cxn>
                <a:cxn ang="0">
                  <a:pos x="0" y="21"/>
                </a:cxn>
                <a:cxn ang="0">
                  <a:pos x="1" y="12"/>
                </a:cxn>
                <a:cxn ang="0">
                  <a:pos x="10" y="3"/>
                </a:cxn>
                <a:cxn ang="0">
                  <a:pos x="30" y="1"/>
                </a:cxn>
                <a:cxn ang="0">
                  <a:pos x="40" y="8"/>
                </a:cxn>
                <a:cxn ang="0">
                  <a:pos x="46" y="21"/>
                </a:cxn>
                <a:cxn ang="0">
                  <a:pos x="50" y="68"/>
                </a:cxn>
                <a:cxn ang="0">
                  <a:pos x="67" y="137"/>
                </a:cxn>
                <a:cxn ang="0">
                  <a:pos x="102" y="199"/>
                </a:cxn>
                <a:cxn ang="0">
                  <a:pos x="116" y="213"/>
                </a:cxn>
                <a:cxn ang="0">
                  <a:pos x="160" y="237"/>
                </a:cxn>
                <a:cxn ang="0">
                  <a:pos x="235" y="256"/>
                </a:cxn>
                <a:cxn ang="0">
                  <a:pos x="281" y="259"/>
                </a:cxn>
                <a:cxn ang="0">
                  <a:pos x="436" y="259"/>
                </a:cxn>
                <a:cxn ang="0">
                  <a:pos x="641" y="258"/>
                </a:cxn>
                <a:cxn ang="0">
                  <a:pos x="746" y="255"/>
                </a:cxn>
                <a:cxn ang="0">
                  <a:pos x="1101" y="254"/>
                </a:cxn>
                <a:cxn ang="0">
                  <a:pos x="1224" y="251"/>
                </a:cxn>
                <a:cxn ang="0">
                  <a:pos x="1283" y="251"/>
                </a:cxn>
                <a:cxn ang="0">
                  <a:pos x="1338" y="246"/>
                </a:cxn>
                <a:cxn ang="0">
                  <a:pos x="1372" y="248"/>
                </a:cxn>
                <a:cxn ang="0">
                  <a:pos x="1406" y="246"/>
                </a:cxn>
                <a:cxn ang="0">
                  <a:pos x="1419" y="242"/>
                </a:cxn>
                <a:cxn ang="0">
                  <a:pos x="1430" y="246"/>
                </a:cxn>
                <a:cxn ang="0">
                  <a:pos x="1502" y="237"/>
                </a:cxn>
                <a:cxn ang="0">
                  <a:pos x="1563" y="208"/>
                </a:cxn>
                <a:cxn ang="0">
                  <a:pos x="1600" y="174"/>
                </a:cxn>
                <a:cxn ang="0">
                  <a:pos x="1631" y="122"/>
                </a:cxn>
                <a:cxn ang="0">
                  <a:pos x="1644" y="65"/>
                </a:cxn>
                <a:cxn ang="0">
                  <a:pos x="1645" y="25"/>
                </a:cxn>
                <a:cxn ang="0">
                  <a:pos x="1651" y="12"/>
                </a:cxn>
                <a:cxn ang="0">
                  <a:pos x="1660" y="5"/>
                </a:cxn>
                <a:cxn ang="0">
                  <a:pos x="1681" y="6"/>
                </a:cxn>
                <a:cxn ang="0">
                  <a:pos x="1690" y="16"/>
                </a:cxn>
                <a:cxn ang="0">
                  <a:pos x="1691" y="25"/>
                </a:cxn>
                <a:cxn ang="0">
                  <a:pos x="1685" y="98"/>
                </a:cxn>
                <a:cxn ang="0">
                  <a:pos x="1660" y="163"/>
                </a:cxn>
                <a:cxn ang="0">
                  <a:pos x="1632" y="205"/>
                </a:cxn>
              </a:cxnLst>
              <a:rect l="0" t="0" r="r" b="b"/>
              <a:pathLst>
                <a:path w="1691" h="306">
                  <a:moveTo>
                    <a:pt x="1632" y="205"/>
                  </a:moveTo>
                  <a:lnTo>
                    <a:pt x="1632" y="205"/>
                  </a:lnTo>
                  <a:lnTo>
                    <a:pt x="1622" y="218"/>
                  </a:lnTo>
                  <a:lnTo>
                    <a:pt x="1610" y="229"/>
                  </a:lnTo>
                  <a:lnTo>
                    <a:pt x="1600" y="239"/>
                  </a:lnTo>
                  <a:lnTo>
                    <a:pt x="1588" y="248"/>
                  </a:lnTo>
                  <a:lnTo>
                    <a:pt x="1575" y="256"/>
                  </a:lnTo>
                  <a:lnTo>
                    <a:pt x="1563" y="263"/>
                  </a:lnTo>
                  <a:lnTo>
                    <a:pt x="1550" y="269"/>
                  </a:lnTo>
                  <a:lnTo>
                    <a:pt x="1536" y="275"/>
                  </a:lnTo>
                  <a:lnTo>
                    <a:pt x="1523" y="278"/>
                  </a:lnTo>
                  <a:lnTo>
                    <a:pt x="1508" y="282"/>
                  </a:lnTo>
                  <a:lnTo>
                    <a:pt x="1479" y="288"/>
                  </a:lnTo>
                  <a:lnTo>
                    <a:pt x="1449" y="290"/>
                  </a:lnTo>
                  <a:lnTo>
                    <a:pt x="1418" y="292"/>
                  </a:lnTo>
                  <a:lnTo>
                    <a:pt x="1418" y="292"/>
                  </a:lnTo>
                  <a:lnTo>
                    <a:pt x="1413" y="292"/>
                  </a:lnTo>
                  <a:lnTo>
                    <a:pt x="1413" y="292"/>
                  </a:lnTo>
                  <a:lnTo>
                    <a:pt x="1401" y="293"/>
                  </a:lnTo>
                  <a:lnTo>
                    <a:pt x="1389" y="294"/>
                  </a:lnTo>
                  <a:lnTo>
                    <a:pt x="1364" y="294"/>
                  </a:lnTo>
                  <a:lnTo>
                    <a:pt x="1341" y="293"/>
                  </a:lnTo>
                  <a:lnTo>
                    <a:pt x="1320" y="292"/>
                  </a:lnTo>
                  <a:lnTo>
                    <a:pt x="1320" y="292"/>
                  </a:lnTo>
                  <a:lnTo>
                    <a:pt x="1219" y="293"/>
                  </a:lnTo>
                  <a:lnTo>
                    <a:pt x="1169" y="294"/>
                  </a:lnTo>
                  <a:lnTo>
                    <a:pt x="1120" y="298"/>
                  </a:lnTo>
                  <a:lnTo>
                    <a:pt x="1120" y="298"/>
                  </a:lnTo>
                  <a:lnTo>
                    <a:pt x="1091" y="301"/>
                  </a:lnTo>
                  <a:lnTo>
                    <a:pt x="1053" y="302"/>
                  </a:lnTo>
                  <a:lnTo>
                    <a:pt x="964" y="303"/>
                  </a:lnTo>
                  <a:lnTo>
                    <a:pt x="807" y="303"/>
                  </a:lnTo>
                  <a:lnTo>
                    <a:pt x="807" y="303"/>
                  </a:lnTo>
                  <a:lnTo>
                    <a:pt x="753" y="303"/>
                  </a:lnTo>
                  <a:lnTo>
                    <a:pt x="700" y="306"/>
                  </a:lnTo>
                  <a:lnTo>
                    <a:pt x="645" y="306"/>
                  </a:lnTo>
                  <a:lnTo>
                    <a:pt x="619" y="305"/>
                  </a:lnTo>
                  <a:lnTo>
                    <a:pt x="591" y="303"/>
                  </a:lnTo>
                  <a:lnTo>
                    <a:pt x="591" y="303"/>
                  </a:lnTo>
                  <a:lnTo>
                    <a:pt x="566" y="302"/>
                  </a:lnTo>
                  <a:lnTo>
                    <a:pt x="536" y="301"/>
                  </a:lnTo>
                  <a:lnTo>
                    <a:pt x="467" y="301"/>
                  </a:lnTo>
                  <a:lnTo>
                    <a:pt x="399" y="302"/>
                  </a:lnTo>
                  <a:lnTo>
                    <a:pt x="343" y="303"/>
                  </a:lnTo>
                  <a:lnTo>
                    <a:pt x="343" y="303"/>
                  </a:lnTo>
                  <a:lnTo>
                    <a:pt x="297" y="303"/>
                  </a:lnTo>
                  <a:lnTo>
                    <a:pt x="252" y="303"/>
                  </a:lnTo>
                  <a:lnTo>
                    <a:pt x="231" y="302"/>
                  </a:lnTo>
                  <a:lnTo>
                    <a:pt x="209" y="298"/>
                  </a:lnTo>
                  <a:lnTo>
                    <a:pt x="187" y="294"/>
                  </a:lnTo>
                  <a:lnTo>
                    <a:pt x="165" y="286"/>
                  </a:lnTo>
                  <a:lnTo>
                    <a:pt x="165" y="286"/>
                  </a:lnTo>
                  <a:lnTo>
                    <a:pt x="146" y="280"/>
                  </a:lnTo>
                  <a:lnTo>
                    <a:pt x="129" y="272"/>
                  </a:lnTo>
                  <a:lnTo>
                    <a:pt x="112" y="264"/>
                  </a:lnTo>
                  <a:lnTo>
                    <a:pt x="98" y="254"/>
                  </a:lnTo>
                  <a:lnTo>
                    <a:pt x="84" y="243"/>
                  </a:lnTo>
                  <a:lnTo>
                    <a:pt x="71" y="231"/>
                  </a:lnTo>
                  <a:lnTo>
                    <a:pt x="59" y="217"/>
                  </a:lnTo>
                  <a:lnTo>
                    <a:pt x="47" y="201"/>
                  </a:lnTo>
                  <a:lnTo>
                    <a:pt x="47" y="201"/>
                  </a:lnTo>
                  <a:lnTo>
                    <a:pt x="35" y="180"/>
                  </a:lnTo>
                  <a:lnTo>
                    <a:pt x="26" y="159"/>
                  </a:lnTo>
                  <a:lnTo>
                    <a:pt x="18" y="137"/>
                  </a:lnTo>
                  <a:lnTo>
                    <a:pt x="12" y="114"/>
                  </a:lnTo>
                  <a:lnTo>
                    <a:pt x="6" y="91"/>
                  </a:lnTo>
                  <a:lnTo>
                    <a:pt x="4" y="68"/>
                  </a:lnTo>
                  <a:lnTo>
                    <a:pt x="1" y="44"/>
                  </a:lnTo>
                  <a:lnTo>
                    <a:pt x="0" y="21"/>
                  </a:lnTo>
                  <a:lnTo>
                    <a:pt x="0" y="21"/>
                  </a:lnTo>
                  <a:lnTo>
                    <a:pt x="0" y="16"/>
                  </a:lnTo>
                  <a:lnTo>
                    <a:pt x="1" y="12"/>
                  </a:lnTo>
                  <a:lnTo>
                    <a:pt x="4" y="8"/>
                  </a:lnTo>
                  <a:lnTo>
                    <a:pt x="6" y="5"/>
                  </a:lnTo>
                  <a:lnTo>
                    <a:pt x="10" y="3"/>
                  </a:lnTo>
                  <a:lnTo>
                    <a:pt x="14" y="1"/>
                  </a:lnTo>
                  <a:lnTo>
                    <a:pt x="22" y="0"/>
                  </a:lnTo>
                  <a:lnTo>
                    <a:pt x="30" y="1"/>
                  </a:lnTo>
                  <a:lnTo>
                    <a:pt x="34" y="3"/>
                  </a:lnTo>
                  <a:lnTo>
                    <a:pt x="38" y="5"/>
                  </a:lnTo>
                  <a:lnTo>
                    <a:pt x="40" y="8"/>
                  </a:lnTo>
                  <a:lnTo>
                    <a:pt x="43" y="12"/>
                  </a:lnTo>
                  <a:lnTo>
                    <a:pt x="44" y="16"/>
                  </a:lnTo>
                  <a:lnTo>
                    <a:pt x="46" y="21"/>
                  </a:lnTo>
                  <a:lnTo>
                    <a:pt x="46" y="21"/>
                  </a:lnTo>
                  <a:lnTo>
                    <a:pt x="47" y="44"/>
                  </a:lnTo>
                  <a:lnTo>
                    <a:pt x="50" y="68"/>
                  </a:lnTo>
                  <a:lnTo>
                    <a:pt x="54" y="91"/>
                  </a:lnTo>
                  <a:lnTo>
                    <a:pt x="59" y="115"/>
                  </a:lnTo>
                  <a:lnTo>
                    <a:pt x="67" y="137"/>
                  </a:lnTo>
                  <a:lnTo>
                    <a:pt x="76" y="159"/>
                  </a:lnTo>
                  <a:lnTo>
                    <a:pt x="88" y="180"/>
                  </a:lnTo>
                  <a:lnTo>
                    <a:pt x="102" y="199"/>
                  </a:lnTo>
                  <a:lnTo>
                    <a:pt x="102" y="199"/>
                  </a:lnTo>
                  <a:lnTo>
                    <a:pt x="108" y="207"/>
                  </a:lnTo>
                  <a:lnTo>
                    <a:pt x="116" y="213"/>
                  </a:lnTo>
                  <a:lnTo>
                    <a:pt x="125" y="220"/>
                  </a:lnTo>
                  <a:lnTo>
                    <a:pt x="136" y="226"/>
                  </a:lnTo>
                  <a:lnTo>
                    <a:pt x="160" y="237"/>
                  </a:lnTo>
                  <a:lnTo>
                    <a:pt x="184" y="244"/>
                  </a:lnTo>
                  <a:lnTo>
                    <a:pt x="211" y="251"/>
                  </a:lnTo>
                  <a:lnTo>
                    <a:pt x="235" y="256"/>
                  </a:lnTo>
                  <a:lnTo>
                    <a:pt x="260" y="259"/>
                  </a:lnTo>
                  <a:lnTo>
                    <a:pt x="281" y="259"/>
                  </a:lnTo>
                  <a:lnTo>
                    <a:pt x="281" y="259"/>
                  </a:lnTo>
                  <a:lnTo>
                    <a:pt x="362" y="259"/>
                  </a:lnTo>
                  <a:lnTo>
                    <a:pt x="436" y="259"/>
                  </a:lnTo>
                  <a:lnTo>
                    <a:pt x="436" y="259"/>
                  </a:lnTo>
                  <a:lnTo>
                    <a:pt x="539" y="260"/>
                  </a:lnTo>
                  <a:lnTo>
                    <a:pt x="595" y="259"/>
                  </a:lnTo>
                  <a:lnTo>
                    <a:pt x="641" y="258"/>
                  </a:lnTo>
                  <a:lnTo>
                    <a:pt x="641" y="258"/>
                  </a:lnTo>
                  <a:lnTo>
                    <a:pt x="689" y="256"/>
                  </a:lnTo>
                  <a:lnTo>
                    <a:pt x="746" y="255"/>
                  </a:lnTo>
                  <a:lnTo>
                    <a:pt x="871" y="254"/>
                  </a:lnTo>
                  <a:lnTo>
                    <a:pt x="998" y="254"/>
                  </a:lnTo>
                  <a:lnTo>
                    <a:pt x="1101" y="254"/>
                  </a:lnTo>
                  <a:lnTo>
                    <a:pt x="1101" y="254"/>
                  </a:lnTo>
                  <a:lnTo>
                    <a:pt x="1184" y="251"/>
                  </a:lnTo>
                  <a:lnTo>
                    <a:pt x="1224" y="251"/>
                  </a:lnTo>
                  <a:lnTo>
                    <a:pt x="1265" y="251"/>
                  </a:lnTo>
                  <a:lnTo>
                    <a:pt x="1265" y="251"/>
                  </a:lnTo>
                  <a:lnTo>
                    <a:pt x="1283" y="251"/>
                  </a:lnTo>
                  <a:lnTo>
                    <a:pt x="1301" y="250"/>
                  </a:lnTo>
                  <a:lnTo>
                    <a:pt x="1320" y="247"/>
                  </a:lnTo>
                  <a:lnTo>
                    <a:pt x="1338" y="246"/>
                  </a:lnTo>
                  <a:lnTo>
                    <a:pt x="1338" y="246"/>
                  </a:lnTo>
                  <a:lnTo>
                    <a:pt x="1352" y="247"/>
                  </a:lnTo>
                  <a:lnTo>
                    <a:pt x="1372" y="248"/>
                  </a:lnTo>
                  <a:lnTo>
                    <a:pt x="1392" y="248"/>
                  </a:lnTo>
                  <a:lnTo>
                    <a:pt x="1400" y="247"/>
                  </a:lnTo>
                  <a:lnTo>
                    <a:pt x="1406" y="246"/>
                  </a:lnTo>
                  <a:lnTo>
                    <a:pt x="1406" y="246"/>
                  </a:lnTo>
                  <a:lnTo>
                    <a:pt x="1413" y="242"/>
                  </a:lnTo>
                  <a:lnTo>
                    <a:pt x="1419" y="242"/>
                  </a:lnTo>
                  <a:lnTo>
                    <a:pt x="1424" y="243"/>
                  </a:lnTo>
                  <a:lnTo>
                    <a:pt x="1430" y="246"/>
                  </a:lnTo>
                  <a:lnTo>
                    <a:pt x="1430" y="246"/>
                  </a:lnTo>
                  <a:lnTo>
                    <a:pt x="1455" y="244"/>
                  </a:lnTo>
                  <a:lnTo>
                    <a:pt x="1478" y="242"/>
                  </a:lnTo>
                  <a:lnTo>
                    <a:pt x="1502" y="237"/>
                  </a:lnTo>
                  <a:lnTo>
                    <a:pt x="1523" y="230"/>
                  </a:lnTo>
                  <a:lnTo>
                    <a:pt x="1543" y="220"/>
                  </a:lnTo>
                  <a:lnTo>
                    <a:pt x="1563" y="208"/>
                  </a:lnTo>
                  <a:lnTo>
                    <a:pt x="1581" y="192"/>
                  </a:lnTo>
                  <a:lnTo>
                    <a:pt x="1600" y="174"/>
                  </a:lnTo>
                  <a:lnTo>
                    <a:pt x="1600" y="174"/>
                  </a:lnTo>
                  <a:lnTo>
                    <a:pt x="1613" y="157"/>
                  </a:lnTo>
                  <a:lnTo>
                    <a:pt x="1622" y="140"/>
                  </a:lnTo>
                  <a:lnTo>
                    <a:pt x="1631" y="122"/>
                  </a:lnTo>
                  <a:lnTo>
                    <a:pt x="1636" y="103"/>
                  </a:lnTo>
                  <a:lnTo>
                    <a:pt x="1642" y="85"/>
                  </a:lnTo>
                  <a:lnTo>
                    <a:pt x="1644" y="65"/>
                  </a:lnTo>
                  <a:lnTo>
                    <a:pt x="1645" y="46"/>
                  </a:lnTo>
                  <a:lnTo>
                    <a:pt x="1645" y="25"/>
                  </a:lnTo>
                  <a:lnTo>
                    <a:pt x="1645" y="25"/>
                  </a:lnTo>
                  <a:lnTo>
                    <a:pt x="1647" y="20"/>
                  </a:lnTo>
                  <a:lnTo>
                    <a:pt x="1648" y="16"/>
                  </a:lnTo>
                  <a:lnTo>
                    <a:pt x="1651" y="12"/>
                  </a:lnTo>
                  <a:lnTo>
                    <a:pt x="1653" y="9"/>
                  </a:lnTo>
                  <a:lnTo>
                    <a:pt x="1656" y="6"/>
                  </a:lnTo>
                  <a:lnTo>
                    <a:pt x="1660" y="5"/>
                  </a:lnTo>
                  <a:lnTo>
                    <a:pt x="1669" y="3"/>
                  </a:lnTo>
                  <a:lnTo>
                    <a:pt x="1677" y="5"/>
                  </a:lnTo>
                  <a:lnTo>
                    <a:pt x="1681" y="6"/>
                  </a:lnTo>
                  <a:lnTo>
                    <a:pt x="1685" y="9"/>
                  </a:lnTo>
                  <a:lnTo>
                    <a:pt x="1687" y="12"/>
                  </a:lnTo>
                  <a:lnTo>
                    <a:pt x="1690" y="16"/>
                  </a:lnTo>
                  <a:lnTo>
                    <a:pt x="1691" y="20"/>
                  </a:lnTo>
                  <a:lnTo>
                    <a:pt x="1691" y="25"/>
                  </a:lnTo>
                  <a:lnTo>
                    <a:pt x="1691" y="25"/>
                  </a:lnTo>
                  <a:lnTo>
                    <a:pt x="1691" y="51"/>
                  </a:lnTo>
                  <a:lnTo>
                    <a:pt x="1689" y="76"/>
                  </a:lnTo>
                  <a:lnTo>
                    <a:pt x="1685" y="98"/>
                  </a:lnTo>
                  <a:lnTo>
                    <a:pt x="1678" y="120"/>
                  </a:lnTo>
                  <a:lnTo>
                    <a:pt x="1670" y="142"/>
                  </a:lnTo>
                  <a:lnTo>
                    <a:pt x="1660" y="163"/>
                  </a:lnTo>
                  <a:lnTo>
                    <a:pt x="1647" y="184"/>
                  </a:lnTo>
                  <a:lnTo>
                    <a:pt x="1632" y="205"/>
                  </a:lnTo>
                  <a:lnTo>
                    <a:pt x="1632" y="205"/>
                  </a:lnTo>
                  <a:close/>
                </a:path>
              </a:pathLst>
            </a:custGeom>
            <a:grpFill/>
            <a:ln w="9525">
              <a:noFill/>
              <a:round/>
            </a:ln>
          </p:spPr>
          <p:txBody>
            <a:bodyPr vert="horz" wrap="square" lIns="121920" tIns="60960" rIns="121920" bIns="60960" numCol="1" anchor="t" anchorCtr="0" compatLnSpc="1"/>
            <a:lstStyle/>
            <a:p>
              <a:endParaRPr lang="zh-CN" altLang="en-US" sz="2400"/>
            </a:p>
          </p:txBody>
        </p:sp>
        <p:grpSp>
          <p:nvGrpSpPr>
            <p:cNvPr id="46" name="组合 119"/>
            <p:cNvGrpSpPr/>
            <p:nvPr/>
          </p:nvGrpSpPr>
          <p:grpSpPr>
            <a:xfrm>
              <a:off x="3159126" y="3783000"/>
              <a:ext cx="661988" cy="771525"/>
              <a:chOff x="3159126" y="4052888"/>
              <a:chExt cx="661988" cy="771525"/>
            </a:xfrm>
            <a:grpFill/>
          </p:grpSpPr>
          <p:sp>
            <p:nvSpPr>
              <p:cNvPr id="47" name="Freeform 164"/>
              <p:cNvSpPr/>
              <p:nvPr/>
            </p:nvSpPr>
            <p:spPr bwMode="auto">
              <a:xfrm>
                <a:off x="3275013" y="4208463"/>
                <a:ext cx="15875" cy="22225"/>
              </a:xfrm>
              <a:custGeom>
                <a:avLst/>
                <a:gdLst/>
                <a:ahLst/>
                <a:cxnLst>
                  <a:cxn ang="0">
                    <a:pos x="30" y="5"/>
                  </a:cxn>
                  <a:cxn ang="0">
                    <a:pos x="30" y="5"/>
                  </a:cxn>
                  <a:cxn ang="0">
                    <a:pos x="29" y="8"/>
                  </a:cxn>
                  <a:cxn ang="0">
                    <a:pos x="28" y="11"/>
                  </a:cxn>
                  <a:cxn ang="0">
                    <a:pos x="22" y="14"/>
                  </a:cxn>
                  <a:cxn ang="0">
                    <a:pos x="22" y="14"/>
                  </a:cxn>
                  <a:cxn ang="0">
                    <a:pos x="17" y="20"/>
                  </a:cxn>
                  <a:cxn ang="0">
                    <a:pos x="14" y="25"/>
                  </a:cxn>
                  <a:cxn ang="0">
                    <a:pos x="14" y="25"/>
                  </a:cxn>
                  <a:cxn ang="0">
                    <a:pos x="7" y="37"/>
                  </a:cxn>
                  <a:cxn ang="0">
                    <a:pos x="0" y="50"/>
                  </a:cxn>
                  <a:cxn ang="0">
                    <a:pos x="0" y="50"/>
                  </a:cxn>
                  <a:cxn ang="0">
                    <a:pos x="0" y="51"/>
                  </a:cxn>
                  <a:cxn ang="0">
                    <a:pos x="0" y="54"/>
                  </a:cxn>
                  <a:cxn ang="0">
                    <a:pos x="1" y="55"/>
                  </a:cxn>
                  <a:cxn ang="0">
                    <a:pos x="4" y="56"/>
                  </a:cxn>
                  <a:cxn ang="0">
                    <a:pos x="8" y="56"/>
                  </a:cxn>
                  <a:cxn ang="0">
                    <a:pos x="9" y="55"/>
                  </a:cxn>
                  <a:cxn ang="0">
                    <a:pos x="11" y="52"/>
                  </a:cxn>
                  <a:cxn ang="0">
                    <a:pos x="11" y="52"/>
                  </a:cxn>
                  <a:cxn ang="0">
                    <a:pos x="14" y="45"/>
                  </a:cxn>
                  <a:cxn ang="0">
                    <a:pos x="18" y="37"/>
                  </a:cxn>
                  <a:cxn ang="0">
                    <a:pos x="24" y="29"/>
                  </a:cxn>
                  <a:cxn ang="0">
                    <a:pos x="30" y="24"/>
                  </a:cxn>
                  <a:cxn ang="0">
                    <a:pos x="30" y="24"/>
                  </a:cxn>
                  <a:cxn ang="0">
                    <a:pos x="38" y="16"/>
                  </a:cxn>
                  <a:cxn ang="0">
                    <a:pos x="41" y="11"/>
                  </a:cxn>
                  <a:cxn ang="0">
                    <a:pos x="42" y="5"/>
                  </a:cxn>
                  <a:cxn ang="0">
                    <a:pos x="42" y="5"/>
                  </a:cxn>
                  <a:cxn ang="0">
                    <a:pos x="42" y="3"/>
                  </a:cxn>
                  <a:cxn ang="0">
                    <a:pos x="41" y="1"/>
                  </a:cxn>
                  <a:cxn ang="0">
                    <a:pos x="38" y="0"/>
                  </a:cxn>
                  <a:cxn ang="0">
                    <a:pos x="37" y="0"/>
                  </a:cxn>
                  <a:cxn ang="0">
                    <a:pos x="33" y="1"/>
                  </a:cxn>
                  <a:cxn ang="0">
                    <a:pos x="31" y="3"/>
                  </a:cxn>
                  <a:cxn ang="0">
                    <a:pos x="30" y="5"/>
                  </a:cxn>
                  <a:cxn ang="0">
                    <a:pos x="30" y="5"/>
                  </a:cxn>
                </a:cxnLst>
                <a:rect l="0" t="0" r="r" b="b"/>
                <a:pathLst>
                  <a:path w="42" h="56">
                    <a:moveTo>
                      <a:pt x="30" y="5"/>
                    </a:moveTo>
                    <a:lnTo>
                      <a:pt x="30" y="5"/>
                    </a:lnTo>
                    <a:lnTo>
                      <a:pt x="29" y="8"/>
                    </a:lnTo>
                    <a:lnTo>
                      <a:pt x="28" y="11"/>
                    </a:lnTo>
                    <a:lnTo>
                      <a:pt x="22" y="14"/>
                    </a:lnTo>
                    <a:lnTo>
                      <a:pt x="22" y="14"/>
                    </a:lnTo>
                    <a:lnTo>
                      <a:pt x="17" y="20"/>
                    </a:lnTo>
                    <a:lnTo>
                      <a:pt x="14" y="25"/>
                    </a:lnTo>
                    <a:lnTo>
                      <a:pt x="14" y="25"/>
                    </a:lnTo>
                    <a:lnTo>
                      <a:pt x="7" y="37"/>
                    </a:lnTo>
                    <a:lnTo>
                      <a:pt x="0" y="50"/>
                    </a:lnTo>
                    <a:lnTo>
                      <a:pt x="0" y="50"/>
                    </a:lnTo>
                    <a:lnTo>
                      <a:pt x="0" y="51"/>
                    </a:lnTo>
                    <a:lnTo>
                      <a:pt x="0" y="54"/>
                    </a:lnTo>
                    <a:lnTo>
                      <a:pt x="1" y="55"/>
                    </a:lnTo>
                    <a:lnTo>
                      <a:pt x="4" y="56"/>
                    </a:lnTo>
                    <a:lnTo>
                      <a:pt x="8" y="56"/>
                    </a:lnTo>
                    <a:lnTo>
                      <a:pt x="9" y="55"/>
                    </a:lnTo>
                    <a:lnTo>
                      <a:pt x="11" y="52"/>
                    </a:lnTo>
                    <a:lnTo>
                      <a:pt x="11" y="52"/>
                    </a:lnTo>
                    <a:lnTo>
                      <a:pt x="14" y="45"/>
                    </a:lnTo>
                    <a:lnTo>
                      <a:pt x="18" y="37"/>
                    </a:lnTo>
                    <a:lnTo>
                      <a:pt x="24" y="29"/>
                    </a:lnTo>
                    <a:lnTo>
                      <a:pt x="30" y="24"/>
                    </a:lnTo>
                    <a:lnTo>
                      <a:pt x="30" y="24"/>
                    </a:lnTo>
                    <a:lnTo>
                      <a:pt x="38" y="16"/>
                    </a:lnTo>
                    <a:lnTo>
                      <a:pt x="41" y="11"/>
                    </a:lnTo>
                    <a:lnTo>
                      <a:pt x="42" y="5"/>
                    </a:lnTo>
                    <a:lnTo>
                      <a:pt x="42" y="5"/>
                    </a:lnTo>
                    <a:lnTo>
                      <a:pt x="42" y="3"/>
                    </a:lnTo>
                    <a:lnTo>
                      <a:pt x="41" y="1"/>
                    </a:lnTo>
                    <a:lnTo>
                      <a:pt x="38" y="0"/>
                    </a:lnTo>
                    <a:lnTo>
                      <a:pt x="37" y="0"/>
                    </a:lnTo>
                    <a:lnTo>
                      <a:pt x="33" y="1"/>
                    </a:lnTo>
                    <a:lnTo>
                      <a:pt x="31" y="3"/>
                    </a:lnTo>
                    <a:lnTo>
                      <a:pt x="30" y="5"/>
                    </a:lnTo>
                    <a:lnTo>
                      <a:pt x="3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165"/>
              <p:cNvSpPr/>
              <p:nvPr/>
            </p:nvSpPr>
            <p:spPr bwMode="auto">
              <a:xfrm>
                <a:off x="3273426" y="4241800"/>
                <a:ext cx="22225" cy="23813"/>
              </a:xfrm>
              <a:custGeom>
                <a:avLst/>
                <a:gdLst/>
                <a:ahLst/>
                <a:cxnLst>
                  <a:cxn ang="0">
                    <a:pos x="47" y="3"/>
                  </a:cxn>
                  <a:cxn ang="0">
                    <a:pos x="47" y="3"/>
                  </a:cxn>
                  <a:cxn ang="0">
                    <a:pos x="22" y="27"/>
                  </a:cxn>
                  <a:cxn ang="0">
                    <a:pos x="11" y="40"/>
                  </a:cxn>
                  <a:cxn ang="0">
                    <a:pos x="0" y="53"/>
                  </a:cxn>
                  <a:cxn ang="0">
                    <a:pos x="0" y="53"/>
                  </a:cxn>
                  <a:cxn ang="0">
                    <a:pos x="0" y="55"/>
                  </a:cxn>
                  <a:cxn ang="0">
                    <a:pos x="0" y="58"/>
                  </a:cxn>
                  <a:cxn ang="0">
                    <a:pos x="3" y="61"/>
                  </a:cxn>
                  <a:cxn ang="0">
                    <a:pos x="7" y="62"/>
                  </a:cxn>
                  <a:cxn ang="0">
                    <a:pos x="9" y="61"/>
                  </a:cxn>
                  <a:cxn ang="0">
                    <a:pos x="11" y="59"/>
                  </a:cxn>
                  <a:cxn ang="0">
                    <a:pos x="11" y="59"/>
                  </a:cxn>
                  <a:cxn ang="0">
                    <a:pos x="20" y="46"/>
                  </a:cxn>
                  <a:cxn ang="0">
                    <a:pos x="32" y="33"/>
                  </a:cxn>
                  <a:cxn ang="0">
                    <a:pos x="55" y="11"/>
                  </a:cxn>
                  <a:cxn ang="0">
                    <a:pos x="55" y="11"/>
                  </a:cxn>
                  <a:cxn ang="0">
                    <a:pos x="56" y="8"/>
                  </a:cxn>
                  <a:cxn ang="0">
                    <a:pos x="56" y="7"/>
                  </a:cxn>
                  <a:cxn ang="0">
                    <a:pos x="55" y="3"/>
                  </a:cxn>
                  <a:cxn ang="0">
                    <a:pos x="51" y="0"/>
                  </a:cxn>
                  <a:cxn ang="0">
                    <a:pos x="50" y="2"/>
                  </a:cxn>
                  <a:cxn ang="0">
                    <a:pos x="47" y="3"/>
                  </a:cxn>
                  <a:cxn ang="0">
                    <a:pos x="47" y="3"/>
                  </a:cxn>
                </a:cxnLst>
                <a:rect l="0" t="0" r="r" b="b"/>
                <a:pathLst>
                  <a:path w="56" h="62">
                    <a:moveTo>
                      <a:pt x="47" y="3"/>
                    </a:moveTo>
                    <a:lnTo>
                      <a:pt x="47" y="3"/>
                    </a:lnTo>
                    <a:lnTo>
                      <a:pt x="22" y="27"/>
                    </a:lnTo>
                    <a:lnTo>
                      <a:pt x="11" y="40"/>
                    </a:lnTo>
                    <a:lnTo>
                      <a:pt x="0" y="53"/>
                    </a:lnTo>
                    <a:lnTo>
                      <a:pt x="0" y="53"/>
                    </a:lnTo>
                    <a:lnTo>
                      <a:pt x="0" y="55"/>
                    </a:lnTo>
                    <a:lnTo>
                      <a:pt x="0" y="58"/>
                    </a:lnTo>
                    <a:lnTo>
                      <a:pt x="3" y="61"/>
                    </a:lnTo>
                    <a:lnTo>
                      <a:pt x="7" y="62"/>
                    </a:lnTo>
                    <a:lnTo>
                      <a:pt x="9" y="61"/>
                    </a:lnTo>
                    <a:lnTo>
                      <a:pt x="11" y="59"/>
                    </a:lnTo>
                    <a:lnTo>
                      <a:pt x="11" y="59"/>
                    </a:lnTo>
                    <a:lnTo>
                      <a:pt x="20" y="46"/>
                    </a:lnTo>
                    <a:lnTo>
                      <a:pt x="32" y="33"/>
                    </a:lnTo>
                    <a:lnTo>
                      <a:pt x="55" y="11"/>
                    </a:lnTo>
                    <a:lnTo>
                      <a:pt x="55" y="11"/>
                    </a:lnTo>
                    <a:lnTo>
                      <a:pt x="56" y="8"/>
                    </a:lnTo>
                    <a:lnTo>
                      <a:pt x="56" y="7"/>
                    </a:lnTo>
                    <a:lnTo>
                      <a:pt x="55" y="3"/>
                    </a:lnTo>
                    <a:lnTo>
                      <a:pt x="51" y="0"/>
                    </a:lnTo>
                    <a:lnTo>
                      <a:pt x="50" y="2"/>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166"/>
              <p:cNvSpPr/>
              <p:nvPr/>
            </p:nvSpPr>
            <p:spPr bwMode="auto">
              <a:xfrm>
                <a:off x="3270251" y="4275138"/>
                <a:ext cx="23813" cy="22225"/>
              </a:xfrm>
              <a:custGeom>
                <a:avLst/>
                <a:gdLst/>
                <a:ahLst/>
                <a:cxnLst>
                  <a:cxn ang="0">
                    <a:pos x="51" y="3"/>
                  </a:cxn>
                  <a:cxn ang="0">
                    <a:pos x="51" y="3"/>
                  </a:cxn>
                  <a:cxn ang="0">
                    <a:pos x="37" y="14"/>
                  </a:cxn>
                  <a:cxn ang="0">
                    <a:pos x="23" y="24"/>
                  </a:cxn>
                  <a:cxn ang="0">
                    <a:pos x="23" y="24"/>
                  </a:cxn>
                  <a:cxn ang="0">
                    <a:pos x="16" y="29"/>
                  </a:cxn>
                  <a:cxn ang="0">
                    <a:pos x="12" y="35"/>
                  </a:cxn>
                  <a:cxn ang="0">
                    <a:pos x="2" y="48"/>
                  </a:cxn>
                  <a:cxn ang="0">
                    <a:pos x="2" y="48"/>
                  </a:cxn>
                  <a:cxn ang="0">
                    <a:pos x="0" y="50"/>
                  </a:cxn>
                  <a:cxn ang="0">
                    <a:pos x="0" y="52"/>
                  </a:cxn>
                  <a:cxn ang="0">
                    <a:pos x="2" y="56"/>
                  </a:cxn>
                  <a:cxn ang="0">
                    <a:pos x="6" y="58"/>
                  </a:cxn>
                  <a:cxn ang="0">
                    <a:pos x="8" y="58"/>
                  </a:cxn>
                  <a:cxn ang="0">
                    <a:pos x="9" y="56"/>
                  </a:cxn>
                  <a:cxn ang="0">
                    <a:pos x="9" y="56"/>
                  </a:cxn>
                  <a:cxn ang="0">
                    <a:pos x="21" y="42"/>
                  </a:cxn>
                  <a:cxn ang="0">
                    <a:pos x="28" y="35"/>
                  </a:cxn>
                  <a:cxn ang="0">
                    <a:pos x="34" y="30"/>
                  </a:cxn>
                  <a:cxn ang="0">
                    <a:pos x="34" y="30"/>
                  </a:cxn>
                  <a:cxn ang="0">
                    <a:pos x="47" y="21"/>
                  </a:cxn>
                  <a:cxn ang="0">
                    <a:pos x="59" y="11"/>
                  </a:cxn>
                  <a:cxn ang="0">
                    <a:pos x="59" y="11"/>
                  </a:cxn>
                  <a:cxn ang="0">
                    <a:pos x="60" y="8"/>
                  </a:cxn>
                  <a:cxn ang="0">
                    <a:pos x="62" y="7"/>
                  </a:cxn>
                  <a:cxn ang="0">
                    <a:pos x="59" y="3"/>
                  </a:cxn>
                  <a:cxn ang="0">
                    <a:pos x="55" y="0"/>
                  </a:cxn>
                  <a:cxn ang="0">
                    <a:pos x="54" y="1"/>
                  </a:cxn>
                  <a:cxn ang="0">
                    <a:pos x="51" y="3"/>
                  </a:cxn>
                  <a:cxn ang="0">
                    <a:pos x="51" y="3"/>
                  </a:cxn>
                </a:cxnLst>
                <a:rect l="0" t="0" r="r" b="b"/>
                <a:pathLst>
                  <a:path w="62" h="58">
                    <a:moveTo>
                      <a:pt x="51" y="3"/>
                    </a:moveTo>
                    <a:lnTo>
                      <a:pt x="51" y="3"/>
                    </a:lnTo>
                    <a:lnTo>
                      <a:pt x="37" y="14"/>
                    </a:lnTo>
                    <a:lnTo>
                      <a:pt x="23" y="24"/>
                    </a:lnTo>
                    <a:lnTo>
                      <a:pt x="23" y="24"/>
                    </a:lnTo>
                    <a:lnTo>
                      <a:pt x="16" y="29"/>
                    </a:lnTo>
                    <a:lnTo>
                      <a:pt x="12" y="35"/>
                    </a:lnTo>
                    <a:lnTo>
                      <a:pt x="2" y="48"/>
                    </a:lnTo>
                    <a:lnTo>
                      <a:pt x="2" y="48"/>
                    </a:lnTo>
                    <a:lnTo>
                      <a:pt x="0" y="50"/>
                    </a:lnTo>
                    <a:lnTo>
                      <a:pt x="0" y="52"/>
                    </a:lnTo>
                    <a:lnTo>
                      <a:pt x="2" y="56"/>
                    </a:lnTo>
                    <a:lnTo>
                      <a:pt x="6" y="58"/>
                    </a:lnTo>
                    <a:lnTo>
                      <a:pt x="8" y="58"/>
                    </a:lnTo>
                    <a:lnTo>
                      <a:pt x="9" y="56"/>
                    </a:lnTo>
                    <a:lnTo>
                      <a:pt x="9" y="56"/>
                    </a:lnTo>
                    <a:lnTo>
                      <a:pt x="21" y="42"/>
                    </a:lnTo>
                    <a:lnTo>
                      <a:pt x="28" y="35"/>
                    </a:lnTo>
                    <a:lnTo>
                      <a:pt x="34" y="30"/>
                    </a:lnTo>
                    <a:lnTo>
                      <a:pt x="34" y="30"/>
                    </a:lnTo>
                    <a:lnTo>
                      <a:pt x="47" y="21"/>
                    </a:lnTo>
                    <a:lnTo>
                      <a:pt x="59" y="11"/>
                    </a:lnTo>
                    <a:lnTo>
                      <a:pt x="59" y="11"/>
                    </a:lnTo>
                    <a:lnTo>
                      <a:pt x="60" y="8"/>
                    </a:lnTo>
                    <a:lnTo>
                      <a:pt x="62" y="7"/>
                    </a:lnTo>
                    <a:lnTo>
                      <a:pt x="59" y="3"/>
                    </a:lnTo>
                    <a:lnTo>
                      <a:pt x="55" y="0"/>
                    </a:lnTo>
                    <a:lnTo>
                      <a:pt x="54"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167"/>
              <p:cNvSpPr/>
              <p:nvPr/>
            </p:nvSpPr>
            <p:spPr bwMode="auto">
              <a:xfrm>
                <a:off x="3267076" y="4310063"/>
                <a:ext cx="23813" cy="28575"/>
              </a:xfrm>
              <a:custGeom>
                <a:avLst/>
                <a:gdLst/>
                <a:ahLst/>
                <a:cxnLst>
                  <a:cxn ang="0">
                    <a:pos x="51" y="2"/>
                  </a:cxn>
                  <a:cxn ang="0">
                    <a:pos x="51" y="2"/>
                  </a:cxn>
                  <a:cxn ang="0">
                    <a:pos x="37" y="17"/>
                  </a:cxn>
                  <a:cxn ang="0">
                    <a:pos x="24" y="31"/>
                  </a:cxn>
                  <a:cxn ang="0">
                    <a:pos x="12" y="47"/>
                  </a:cxn>
                  <a:cxn ang="0">
                    <a:pos x="2" y="64"/>
                  </a:cxn>
                  <a:cxn ang="0">
                    <a:pos x="2" y="64"/>
                  </a:cxn>
                  <a:cxn ang="0">
                    <a:pos x="0" y="66"/>
                  </a:cxn>
                  <a:cxn ang="0">
                    <a:pos x="0" y="69"/>
                  </a:cxn>
                  <a:cxn ang="0">
                    <a:pos x="4" y="72"/>
                  </a:cxn>
                  <a:cxn ang="0">
                    <a:pos x="8" y="73"/>
                  </a:cxn>
                  <a:cxn ang="0">
                    <a:pos x="10" y="72"/>
                  </a:cxn>
                  <a:cxn ang="0">
                    <a:pos x="11" y="69"/>
                  </a:cxn>
                  <a:cxn ang="0">
                    <a:pos x="11" y="69"/>
                  </a:cxn>
                  <a:cxn ang="0">
                    <a:pos x="21" y="53"/>
                  </a:cxn>
                  <a:cxn ang="0">
                    <a:pos x="33" y="38"/>
                  </a:cxn>
                  <a:cxn ang="0">
                    <a:pos x="46" y="23"/>
                  </a:cxn>
                  <a:cxn ang="0">
                    <a:pos x="59" y="10"/>
                  </a:cxn>
                  <a:cxn ang="0">
                    <a:pos x="59" y="10"/>
                  </a:cxn>
                  <a:cxn ang="0">
                    <a:pos x="61" y="8"/>
                  </a:cxn>
                  <a:cxn ang="0">
                    <a:pos x="62" y="6"/>
                  </a:cxn>
                  <a:cxn ang="0">
                    <a:pos x="59" y="2"/>
                  </a:cxn>
                  <a:cxn ang="0">
                    <a:pos x="55" y="0"/>
                  </a:cxn>
                  <a:cxn ang="0">
                    <a:pos x="54" y="1"/>
                  </a:cxn>
                  <a:cxn ang="0">
                    <a:pos x="51" y="2"/>
                  </a:cxn>
                  <a:cxn ang="0">
                    <a:pos x="51" y="2"/>
                  </a:cxn>
                </a:cxnLst>
                <a:rect l="0" t="0" r="r" b="b"/>
                <a:pathLst>
                  <a:path w="62" h="73">
                    <a:moveTo>
                      <a:pt x="51" y="2"/>
                    </a:moveTo>
                    <a:lnTo>
                      <a:pt x="51" y="2"/>
                    </a:lnTo>
                    <a:lnTo>
                      <a:pt x="37" y="17"/>
                    </a:lnTo>
                    <a:lnTo>
                      <a:pt x="24" y="31"/>
                    </a:lnTo>
                    <a:lnTo>
                      <a:pt x="12" y="47"/>
                    </a:lnTo>
                    <a:lnTo>
                      <a:pt x="2" y="64"/>
                    </a:lnTo>
                    <a:lnTo>
                      <a:pt x="2" y="64"/>
                    </a:lnTo>
                    <a:lnTo>
                      <a:pt x="0" y="66"/>
                    </a:lnTo>
                    <a:lnTo>
                      <a:pt x="0" y="69"/>
                    </a:lnTo>
                    <a:lnTo>
                      <a:pt x="4" y="72"/>
                    </a:lnTo>
                    <a:lnTo>
                      <a:pt x="8" y="73"/>
                    </a:lnTo>
                    <a:lnTo>
                      <a:pt x="10" y="72"/>
                    </a:lnTo>
                    <a:lnTo>
                      <a:pt x="11" y="69"/>
                    </a:lnTo>
                    <a:lnTo>
                      <a:pt x="11" y="69"/>
                    </a:lnTo>
                    <a:lnTo>
                      <a:pt x="21" y="53"/>
                    </a:lnTo>
                    <a:lnTo>
                      <a:pt x="33" y="38"/>
                    </a:lnTo>
                    <a:lnTo>
                      <a:pt x="46" y="23"/>
                    </a:lnTo>
                    <a:lnTo>
                      <a:pt x="59" y="10"/>
                    </a:lnTo>
                    <a:lnTo>
                      <a:pt x="59" y="10"/>
                    </a:lnTo>
                    <a:lnTo>
                      <a:pt x="61" y="8"/>
                    </a:lnTo>
                    <a:lnTo>
                      <a:pt x="62" y="6"/>
                    </a:lnTo>
                    <a:lnTo>
                      <a:pt x="59" y="2"/>
                    </a:lnTo>
                    <a:lnTo>
                      <a:pt x="55" y="0"/>
                    </a:lnTo>
                    <a:lnTo>
                      <a:pt x="54" y="1"/>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168"/>
              <p:cNvSpPr/>
              <p:nvPr/>
            </p:nvSpPr>
            <p:spPr bwMode="auto">
              <a:xfrm>
                <a:off x="3270251" y="4332288"/>
                <a:ext cx="26988" cy="36513"/>
              </a:xfrm>
              <a:custGeom>
                <a:avLst/>
                <a:gdLst/>
                <a:ahLst/>
                <a:cxnLst>
                  <a:cxn ang="0">
                    <a:pos x="58" y="3"/>
                  </a:cxn>
                  <a:cxn ang="0">
                    <a:pos x="58" y="3"/>
                  </a:cxn>
                  <a:cxn ang="0">
                    <a:pos x="42" y="25"/>
                  </a:cxn>
                  <a:cxn ang="0">
                    <a:pos x="26" y="47"/>
                  </a:cxn>
                  <a:cxn ang="0">
                    <a:pos x="26" y="47"/>
                  </a:cxn>
                  <a:cxn ang="0">
                    <a:pos x="21" y="54"/>
                  </a:cxn>
                  <a:cxn ang="0">
                    <a:pos x="15" y="60"/>
                  </a:cxn>
                  <a:cxn ang="0">
                    <a:pos x="15" y="60"/>
                  </a:cxn>
                  <a:cxn ang="0">
                    <a:pos x="8" y="72"/>
                  </a:cxn>
                  <a:cxn ang="0">
                    <a:pos x="2" y="83"/>
                  </a:cxn>
                  <a:cxn ang="0">
                    <a:pos x="2" y="83"/>
                  </a:cxn>
                  <a:cxn ang="0">
                    <a:pos x="0" y="85"/>
                  </a:cxn>
                  <a:cxn ang="0">
                    <a:pos x="0" y="87"/>
                  </a:cxn>
                  <a:cxn ang="0">
                    <a:pos x="2" y="89"/>
                  </a:cxn>
                  <a:cxn ang="0">
                    <a:pos x="3" y="90"/>
                  </a:cxn>
                  <a:cxn ang="0">
                    <a:pos x="7" y="90"/>
                  </a:cxn>
                  <a:cxn ang="0">
                    <a:pos x="9" y="90"/>
                  </a:cxn>
                  <a:cxn ang="0">
                    <a:pos x="11" y="89"/>
                  </a:cxn>
                  <a:cxn ang="0">
                    <a:pos x="11" y="89"/>
                  </a:cxn>
                  <a:cxn ang="0">
                    <a:pos x="17" y="80"/>
                  </a:cxn>
                  <a:cxn ang="0">
                    <a:pos x="23" y="70"/>
                  </a:cxn>
                  <a:cxn ang="0">
                    <a:pos x="23" y="70"/>
                  </a:cxn>
                  <a:cxn ang="0">
                    <a:pos x="25" y="66"/>
                  </a:cxn>
                  <a:cxn ang="0">
                    <a:pos x="29" y="62"/>
                  </a:cxn>
                  <a:cxn ang="0">
                    <a:pos x="33" y="58"/>
                  </a:cxn>
                  <a:cxn ang="0">
                    <a:pos x="37" y="54"/>
                  </a:cxn>
                  <a:cxn ang="0">
                    <a:pos x="37" y="54"/>
                  </a:cxn>
                  <a:cxn ang="0">
                    <a:pos x="53" y="32"/>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90">
                    <a:moveTo>
                      <a:pt x="58" y="3"/>
                    </a:moveTo>
                    <a:lnTo>
                      <a:pt x="58" y="3"/>
                    </a:lnTo>
                    <a:lnTo>
                      <a:pt x="42" y="25"/>
                    </a:lnTo>
                    <a:lnTo>
                      <a:pt x="26" y="47"/>
                    </a:lnTo>
                    <a:lnTo>
                      <a:pt x="26" y="47"/>
                    </a:lnTo>
                    <a:lnTo>
                      <a:pt x="21" y="54"/>
                    </a:lnTo>
                    <a:lnTo>
                      <a:pt x="15" y="60"/>
                    </a:lnTo>
                    <a:lnTo>
                      <a:pt x="15" y="60"/>
                    </a:lnTo>
                    <a:lnTo>
                      <a:pt x="8" y="72"/>
                    </a:lnTo>
                    <a:lnTo>
                      <a:pt x="2" y="83"/>
                    </a:lnTo>
                    <a:lnTo>
                      <a:pt x="2" y="83"/>
                    </a:lnTo>
                    <a:lnTo>
                      <a:pt x="0" y="85"/>
                    </a:lnTo>
                    <a:lnTo>
                      <a:pt x="0" y="87"/>
                    </a:lnTo>
                    <a:lnTo>
                      <a:pt x="2" y="89"/>
                    </a:lnTo>
                    <a:lnTo>
                      <a:pt x="3" y="90"/>
                    </a:lnTo>
                    <a:lnTo>
                      <a:pt x="7" y="90"/>
                    </a:lnTo>
                    <a:lnTo>
                      <a:pt x="9" y="90"/>
                    </a:lnTo>
                    <a:lnTo>
                      <a:pt x="11" y="89"/>
                    </a:lnTo>
                    <a:lnTo>
                      <a:pt x="11" y="89"/>
                    </a:lnTo>
                    <a:lnTo>
                      <a:pt x="17" y="80"/>
                    </a:lnTo>
                    <a:lnTo>
                      <a:pt x="23" y="70"/>
                    </a:lnTo>
                    <a:lnTo>
                      <a:pt x="23" y="70"/>
                    </a:lnTo>
                    <a:lnTo>
                      <a:pt x="25" y="66"/>
                    </a:lnTo>
                    <a:lnTo>
                      <a:pt x="29" y="62"/>
                    </a:lnTo>
                    <a:lnTo>
                      <a:pt x="33" y="58"/>
                    </a:lnTo>
                    <a:lnTo>
                      <a:pt x="37" y="54"/>
                    </a:lnTo>
                    <a:lnTo>
                      <a:pt x="37" y="54"/>
                    </a:lnTo>
                    <a:lnTo>
                      <a:pt x="53" y="32"/>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169"/>
              <p:cNvSpPr/>
              <p:nvPr/>
            </p:nvSpPr>
            <p:spPr bwMode="auto">
              <a:xfrm>
                <a:off x="3286126" y="4349750"/>
                <a:ext cx="22225" cy="26988"/>
              </a:xfrm>
              <a:custGeom>
                <a:avLst/>
                <a:gdLst/>
                <a:ahLst/>
                <a:cxnLst>
                  <a:cxn ang="0">
                    <a:pos x="43" y="3"/>
                  </a:cxn>
                  <a:cxn ang="0">
                    <a:pos x="43" y="3"/>
                  </a:cxn>
                  <a:cxn ang="0">
                    <a:pos x="33" y="18"/>
                  </a:cxn>
                  <a:cxn ang="0">
                    <a:pos x="21" y="33"/>
                  </a:cxn>
                  <a:cxn ang="0">
                    <a:pos x="21" y="33"/>
                  </a:cxn>
                  <a:cxn ang="0">
                    <a:pos x="16" y="38"/>
                  </a:cxn>
                  <a:cxn ang="0">
                    <a:pos x="11" y="46"/>
                  </a:cxn>
                  <a:cxn ang="0">
                    <a:pos x="7" y="52"/>
                  </a:cxn>
                  <a:cxn ang="0">
                    <a:pos x="1" y="59"/>
                  </a:cxn>
                  <a:cxn ang="0">
                    <a:pos x="1" y="59"/>
                  </a:cxn>
                  <a:cxn ang="0">
                    <a:pos x="0" y="62"/>
                  </a:cxn>
                  <a:cxn ang="0">
                    <a:pos x="0" y="63"/>
                  </a:cxn>
                  <a:cxn ang="0">
                    <a:pos x="1" y="67"/>
                  </a:cxn>
                  <a:cxn ang="0">
                    <a:pos x="5" y="68"/>
                  </a:cxn>
                  <a:cxn ang="0">
                    <a:pos x="8" y="68"/>
                  </a:cxn>
                  <a:cxn ang="0">
                    <a:pos x="9" y="67"/>
                  </a:cxn>
                  <a:cxn ang="0">
                    <a:pos x="9" y="67"/>
                  </a:cxn>
                  <a:cxn ang="0">
                    <a:pos x="15" y="60"/>
                  </a:cxn>
                  <a:cxn ang="0">
                    <a:pos x="20" y="54"/>
                  </a:cxn>
                  <a:cxn ang="0">
                    <a:pos x="24" y="47"/>
                  </a:cxn>
                  <a:cxn ang="0">
                    <a:pos x="29" y="41"/>
                  </a:cxn>
                  <a:cxn ang="0">
                    <a:pos x="29" y="41"/>
                  </a:cxn>
                  <a:cxn ang="0">
                    <a:pos x="41" y="25"/>
                  </a:cxn>
                  <a:cxn ang="0">
                    <a:pos x="52" y="9"/>
                  </a:cxn>
                  <a:cxn ang="0">
                    <a:pos x="52" y="9"/>
                  </a:cxn>
                  <a:cxn ang="0">
                    <a:pos x="54" y="7"/>
                  </a:cxn>
                  <a:cxn ang="0">
                    <a:pos x="54" y="4"/>
                  </a:cxn>
                  <a:cxn ang="0">
                    <a:pos x="52" y="3"/>
                  </a:cxn>
                  <a:cxn ang="0">
                    <a:pos x="51" y="1"/>
                  </a:cxn>
                  <a:cxn ang="0">
                    <a:pos x="46" y="0"/>
                  </a:cxn>
                  <a:cxn ang="0">
                    <a:pos x="45" y="1"/>
                  </a:cxn>
                  <a:cxn ang="0">
                    <a:pos x="43" y="3"/>
                  </a:cxn>
                  <a:cxn ang="0">
                    <a:pos x="43" y="3"/>
                  </a:cxn>
                </a:cxnLst>
                <a:rect l="0" t="0" r="r" b="b"/>
                <a:pathLst>
                  <a:path w="54" h="68">
                    <a:moveTo>
                      <a:pt x="43" y="3"/>
                    </a:moveTo>
                    <a:lnTo>
                      <a:pt x="43" y="3"/>
                    </a:lnTo>
                    <a:lnTo>
                      <a:pt x="33" y="18"/>
                    </a:lnTo>
                    <a:lnTo>
                      <a:pt x="21" y="33"/>
                    </a:lnTo>
                    <a:lnTo>
                      <a:pt x="21" y="33"/>
                    </a:lnTo>
                    <a:lnTo>
                      <a:pt x="16" y="38"/>
                    </a:lnTo>
                    <a:lnTo>
                      <a:pt x="11" y="46"/>
                    </a:lnTo>
                    <a:lnTo>
                      <a:pt x="7" y="52"/>
                    </a:lnTo>
                    <a:lnTo>
                      <a:pt x="1" y="59"/>
                    </a:lnTo>
                    <a:lnTo>
                      <a:pt x="1" y="59"/>
                    </a:lnTo>
                    <a:lnTo>
                      <a:pt x="0" y="62"/>
                    </a:lnTo>
                    <a:lnTo>
                      <a:pt x="0" y="63"/>
                    </a:lnTo>
                    <a:lnTo>
                      <a:pt x="1" y="67"/>
                    </a:lnTo>
                    <a:lnTo>
                      <a:pt x="5" y="68"/>
                    </a:lnTo>
                    <a:lnTo>
                      <a:pt x="8" y="68"/>
                    </a:lnTo>
                    <a:lnTo>
                      <a:pt x="9" y="67"/>
                    </a:lnTo>
                    <a:lnTo>
                      <a:pt x="9" y="67"/>
                    </a:lnTo>
                    <a:lnTo>
                      <a:pt x="15" y="60"/>
                    </a:lnTo>
                    <a:lnTo>
                      <a:pt x="20" y="54"/>
                    </a:lnTo>
                    <a:lnTo>
                      <a:pt x="24" y="47"/>
                    </a:lnTo>
                    <a:lnTo>
                      <a:pt x="29" y="41"/>
                    </a:lnTo>
                    <a:lnTo>
                      <a:pt x="29" y="41"/>
                    </a:lnTo>
                    <a:lnTo>
                      <a:pt x="41" y="25"/>
                    </a:lnTo>
                    <a:lnTo>
                      <a:pt x="52" y="9"/>
                    </a:lnTo>
                    <a:lnTo>
                      <a:pt x="52" y="9"/>
                    </a:lnTo>
                    <a:lnTo>
                      <a:pt x="54" y="7"/>
                    </a:lnTo>
                    <a:lnTo>
                      <a:pt x="54" y="4"/>
                    </a:lnTo>
                    <a:lnTo>
                      <a:pt x="52" y="3"/>
                    </a:lnTo>
                    <a:lnTo>
                      <a:pt x="51" y="1"/>
                    </a:lnTo>
                    <a:lnTo>
                      <a:pt x="46" y="0"/>
                    </a:lnTo>
                    <a:lnTo>
                      <a:pt x="45" y="1"/>
                    </a:lnTo>
                    <a:lnTo>
                      <a:pt x="43" y="3"/>
                    </a:lnTo>
                    <a:lnTo>
                      <a:pt x="4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170"/>
              <p:cNvSpPr/>
              <p:nvPr/>
            </p:nvSpPr>
            <p:spPr bwMode="auto">
              <a:xfrm>
                <a:off x="3309938" y="4352925"/>
                <a:ext cx="15875" cy="22225"/>
              </a:xfrm>
              <a:custGeom>
                <a:avLst/>
                <a:gdLst/>
                <a:ahLst/>
                <a:cxnLst>
                  <a:cxn ang="0">
                    <a:pos x="30" y="5"/>
                  </a:cxn>
                  <a:cxn ang="0">
                    <a:pos x="30" y="5"/>
                  </a:cxn>
                  <a:cxn ang="0">
                    <a:pos x="29" y="9"/>
                  </a:cxn>
                  <a:cxn ang="0">
                    <a:pos x="27" y="12"/>
                  </a:cxn>
                  <a:cxn ang="0">
                    <a:pos x="22" y="17"/>
                  </a:cxn>
                  <a:cxn ang="0">
                    <a:pos x="22" y="17"/>
                  </a:cxn>
                  <a:cxn ang="0">
                    <a:pos x="15" y="27"/>
                  </a:cxn>
                  <a:cxn ang="0">
                    <a:pos x="15" y="27"/>
                  </a:cxn>
                  <a:cxn ang="0">
                    <a:pos x="8" y="38"/>
                  </a:cxn>
                  <a:cxn ang="0">
                    <a:pos x="0" y="48"/>
                  </a:cxn>
                  <a:cxn ang="0">
                    <a:pos x="0" y="48"/>
                  </a:cxn>
                  <a:cxn ang="0">
                    <a:pos x="0" y="51"/>
                  </a:cxn>
                  <a:cxn ang="0">
                    <a:pos x="0" y="52"/>
                  </a:cxn>
                  <a:cxn ang="0">
                    <a:pos x="2" y="56"/>
                  </a:cxn>
                  <a:cxn ang="0">
                    <a:pos x="6" y="56"/>
                  </a:cxn>
                  <a:cxn ang="0">
                    <a:pos x="9" y="56"/>
                  </a:cxn>
                  <a:cxn ang="0">
                    <a:pos x="10" y="54"/>
                  </a:cxn>
                  <a:cxn ang="0">
                    <a:pos x="10" y="54"/>
                  </a:cxn>
                  <a:cxn ang="0">
                    <a:pos x="18" y="42"/>
                  </a:cxn>
                  <a:cxn ang="0">
                    <a:pos x="27" y="31"/>
                  </a:cxn>
                  <a:cxn ang="0">
                    <a:pos x="27" y="31"/>
                  </a:cxn>
                  <a:cxn ang="0">
                    <a:pos x="35" y="18"/>
                  </a:cxn>
                  <a:cxn ang="0">
                    <a:pos x="39" y="13"/>
                  </a:cxn>
                  <a:cxn ang="0">
                    <a:pos x="42" y="5"/>
                  </a:cxn>
                  <a:cxn ang="0">
                    <a:pos x="42" y="5"/>
                  </a:cxn>
                  <a:cxn ang="0">
                    <a:pos x="40" y="3"/>
                  </a:cxn>
                  <a:cxn ang="0">
                    <a:pos x="40" y="1"/>
                  </a:cxn>
                  <a:cxn ang="0">
                    <a:pos x="38" y="0"/>
                  </a:cxn>
                  <a:cxn ang="0">
                    <a:pos x="36" y="0"/>
                  </a:cxn>
                  <a:cxn ang="0">
                    <a:pos x="32" y="1"/>
                  </a:cxn>
                  <a:cxn ang="0">
                    <a:pos x="30" y="3"/>
                  </a:cxn>
                  <a:cxn ang="0">
                    <a:pos x="30" y="5"/>
                  </a:cxn>
                  <a:cxn ang="0">
                    <a:pos x="30" y="5"/>
                  </a:cxn>
                </a:cxnLst>
                <a:rect l="0" t="0" r="r" b="b"/>
                <a:pathLst>
                  <a:path w="42" h="56">
                    <a:moveTo>
                      <a:pt x="30" y="5"/>
                    </a:moveTo>
                    <a:lnTo>
                      <a:pt x="30" y="5"/>
                    </a:lnTo>
                    <a:lnTo>
                      <a:pt x="29" y="9"/>
                    </a:lnTo>
                    <a:lnTo>
                      <a:pt x="27" y="12"/>
                    </a:lnTo>
                    <a:lnTo>
                      <a:pt x="22" y="17"/>
                    </a:lnTo>
                    <a:lnTo>
                      <a:pt x="22" y="17"/>
                    </a:lnTo>
                    <a:lnTo>
                      <a:pt x="15" y="27"/>
                    </a:lnTo>
                    <a:lnTo>
                      <a:pt x="15" y="27"/>
                    </a:lnTo>
                    <a:lnTo>
                      <a:pt x="8" y="38"/>
                    </a:lnTo>
                    <a:lnTo>
                      <a:pt x="0" y="48"/>
                    </a:lnTo>
                    <a:lnTo>
                      <a:pt x="0" y="48"/>
                    </a:lnTo>
                    <a:lnTo>
                      <a:pt x="0" y="51"/>
                    </a:lnTo>
                    <a:lnTo>
                      <a:pt x="0" y="52"/>
                    </a:lnTo>
                    <a:lnTo>
                      <a:pt x="2" y="56"/>
                    </a:lnTo>
                    <a:lnTo>
                      <a:pt x="6" y="56"/>
                    </a:lnTo>
                    <a:lnTo>
                      <a:pt x="9" y="56"/>
                    </a:lnTo>
                    <a:lnTo>
                      <a:pt x="10" y="54"/>
                    </a:lnTo>
                    <a:lnTo>
                      <a:pt x="10" y="54"/>
                    </a:lnTo>
                    <a:lnTo>
                      <a:pt x="18" y="42"/>
                    </a:lnTo>
                    <a:lnTo>
                      <a:pt x="27" y="31"/>
                    </a:lnTo>
                    <a:lnTo>
                      <a:pt x="27" y="31"/>
                    </a:lnTo>
                    <a:lnTo>
                      <a:pt x="35" y="18"/>
                    </a:lnTo>
                    <a:lnTo>
                      <a:pt x="39" y="13"/>
                    </a:lnTo>
                    <a:lnTo>
                      <a:pt x="42" y="5"/>
                    </a:lnTo>
                    <a:lnTo>
                      <a:pt x="42" y="5"/>
                    </a:lnTo>
                    <a:lnTo>
                      <a:pt x="40" y="3"/>
                    </a:lnTo>
                    <a:lnTo>
                      <a:pt x="40" y="1"/>
                    </a:lnTo>
                    <a:lnTo>
                      <a:pt x="38" y="0"/>
                    </a:lnTo>
                    <a:lnTo>
                      <a:pt x="36" y="0"/>
                    </a:lnTo>
                    <a:lnTo>
                      <a:pt x="32" y="1"/>
                    </a:lnTo>
                    <a:lnTo>
                      <a:pt x="30" y="3"/>
                    </a:lnTo>
                    <a:lnTo>
                      <a:pt x="30" y="5"/>
                    </a:lnTo>
                    <a:lnTo>
                      <a:pt x="3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171"/>
              <p:cNvSpPr/>
              <p:nvPr/>
            </p:nvSpPr>
            <p:spPr bwMode="auto">
              <a:xfrm>
                <a:off x="3332163" y="4357688"/>
                <a:ext cx="12700" cy="23813"/>
              </a:xfrm>
              <a:custGeom>
                <a:avLst/>
                <a:gdLst/>
                <a:ahLst/>
                <a:cxnLst>
                  <a:cxn ang="0">
                    <a:pos x="20" y="5"/>
                  </a:cxn>
                  <a:cxn ang="0">
                    <a:pos x="20" y="5"/>
                  </a:cxn>
                  <a:cxn ang="0">
                    <a:pos x="18" y="11"/>
                  </a:cxn>
                  <a:cxn ang="0">
                    <a:pos x="17" y="17"/>
                  </a:cxn>
                  <a:cxn ang="0">
                    <a:pos x="13" y="28"/>
                  </a:cxn>
                  <a:cxn ang="0">
                    <a:pos x="1" y="52"/>
                  </a:cxn>
                  <a:cxn ang="0">
                    <a:pos x="1" y="52"/>
                  </a:cxn>
                  <a:cxn ang="0">
                    <a:pos x="0" y="53"/>
                  </a:cxn>
                  <a:cxn ang="0">
                    <a:pos x="1" y="56"/>
                  </a:cxn>
                  <a:cxn ang="0">
                    <a:pos x="4" y="59"/>
                  </a:cxn>
                  <a:cxn ang="0">
                    <a:pos x="8" y="60"/>
                  </a:cxn>
                  <a:cxn ang="0">
                    <a:pos x="9" y="59"/>
                  </a:cxn>
                  <a:cxn ang="0">
                    <a:pos x="10" y="57"/>
                  </a:cxn>
                  <a:cxn ang="0">
                    <a:pos x="10" y="57"/>
                  </a:cxn>
                  <a:cxn ang="0">
                    <a:pos x="24" y="32"/>
                  </a:cxn>
                  <a:cxn ang="0">
                    <a:pos x="29" y="19"/>
                  </a:cxn>
                  <a:cxn ang="0">
                    <a:pos x="30" y="11"/>
                  </a:cxn>
                  <a:cxn ang="0">
                    <a:pos x="31" y="5"/>
                  </a:cxn>
                  <a:cxn ang="0">
                    <a:pos x="31" y="5"/>
                  </a:cxn>
                  <a:cxn ang="0">
                    <a:pos x="30" y="2"/>
                  </a:cxn>
                  <a:cxn ang="0">
                    <a:pos x="29" y="1"/>
                  </a:cxn>
                  <a:cxn ang="0">
                    <a:pos x="25" y="0"/>
                  </a:cxn>
                  <a:cxn ang="0">
                    <a:pos x="21" y="1"/>
                  </a:cxn>
                  <a:cxn ang="0">
                    <a:pos x="20" y="2"/>
                  </a:cxn>
                  <a:cxn ang="0">
                    <a:pos x="20" y="5"/>
                  </a:cxn>
                  <a:cxn ang="0">
                    <a:pos x="20" y="5"/>
                  </a:cxn>
                </a:cxnLst>
                <a:rect l="0" t="0" r="r" b="b"/>
                <a:pathLst>
                  <a:path w="31" h="60">
                    <a:moveTo>
                      <a:pt x="20" y="5"/>
                    </a:moveTo>
                    <a:lnTo>
                      <a:pt x="20" y="5"/>
                    </a:lnTo>
                    <a:lnTo>
                      <a:pt x="18" y="11"/>
                    </a:lnTo>
                    <a:lnTo>
                      <a:pt x="17" y="17"/>
                    </a:lnTo>
                    <a:lnTo>
                      <a:pt x="13" y="28"/>
                    </a:lnTo>
                    <a:lnTo>
                      <a:pt x="1" y="52"/>
                    </a:lnTo>
                    <a:lnTo>
                      <a:pt x="1" y="52"/>
                    </a:lnTo>
                    <a:lnTo>
                      <a:pt x="0" y="53"/>
                    </a:lnTo>
                    <a:lnTo>
                      <a:pt x="1" y="56"/>
                    </a:lnTo>
                    <a:lnTo>
                      <a:pt x="4" y="59"/>
                    </a:lnTo>
                    <a:lnTo>
                      <a:pt x="8" y="60"/>
                    </a:lnTo>
                    <a:lnTo>
                      <a:pt x="9" y="59"/>
                    </a:lnTo>
                    <a:lnTo>
                      <a:pt x="10" y="57"/>
                    </a:lnTo>
                    <a:lnTo>
                      <a:pt x="10" y="57"/>
                    </a:lnTo>
                    <a:lnTo>
                      <a:pt x="24" y="32"/>
                    </a:lnTo>
                    <a:lnTo>
                      <a:pt x="29" y="19"/>
                    </a:lnTo>
                    <a:lnTo>
                      <a:pt x="30" y="11"/>
                    </a:lnTo>
                    <a:lnTo>
                      <a:pt x="31" y="5"/>
                    </a:lnTo>
                    <a:lnTo>
                      <a:pt x="31" y="5"/>
                    </a:lnTo>
                    <a:lnTo>
                      <a:pt x="30" y="2"/>
                    </a:lnTo>
                    <a:lnTo>
                      <a:pt x="29" y="1"/>
                    </a:lnTo>
                    <a:lnTo>
                      <a:pt x="25" y="0"/>
                    </a:lnTo>
                    <a:lnTo>
                      <a:pt x="21" y="1"/>
                    </a:lnTo>
                    <a:lnTo>
                      <a:pt x="20" y="2"/>
                    </a:lnTo>
                    <a:lnTo>
                      <a:pt x="20" y="5"/>
                    </a:lnTo>
                    <a:lnTo>
                      <a:pt x="2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172"/>
              <p:cNvSpPr/>
              <p:nvPr/>
            </p:nvSpPr>
            <p:spPr bwMode="auto">
              <a:xfrm>
                <a:off x="3598863" y="4202113"/>
                <a:ext cx="22225" cy="23813"/>
              </a:xfrm>
              <a:custGeom>
                <a:avLst/>
                <a:gdLst/>
                <a:ahLst/>
                <a:cxnLst>
                  <a:cxn ang="0">
                    <a:pos x="43" y="3"/>
                  </a:cxn>
                  <a:cxn ang="0">
                    <a:pos x="43" y="3"/>
                  </a:cxn>
                  <a:cxn ang="0">
                    <a:pos x="39" y="10"/>
                  </a:cxn>
                  <a:cxn ang="0">
                    <a:pos x="34" y="16"/>
                  </a:cxn>
                  <a:cxn ang="0">
                    <a:pos x="23" y="28"/>
                  </a:cxn>
                  <a:cxn ang="0">
                    <a:pos x="11" y="40"/>
                  </a:cxn>
                  <a:cxn ang="0">
                    <a:pos x="6" y="46"/>
                  </a:cxn>
                  <a:cxn ang="0">
                    <a:pos x="1" y="53"/>
                  </a:cxn>
                  <a:cxn ang="0">
                    <a:pos x="1" y="53"/>
                  </a:cxn>
                  <a:cxn ang="0">
                    <a:pos x="0" y="55"/>
                  </a:cxn>
                  <a:cxn ang="0">
                    <a:pos x="0" y="57"/>
                  </a:cxn>
                  <a:cxn ang="0">
                    <a:pos x="2" y="61"/>
                  </a:cxn>
                  <a:cxn ang="0">
                    <a:pos x="7" y="61"/>
                  </a:cxn>
                  <a:cxn ang="0">
                    <a:pos x="9" y="61"/>
                  </a:cxn>
                  <a:cxn ang="0">
                    <a:pos x="10" y="58"/>
                  </a:cxn>
                  <a:cxn ang="0">
                    <a:pos x="10" y="58"/>
                  </a:cxn>
                  <a:cxn ang="0">
                    <a:pos x="15" y="51"/>
                  </a:cxn>
                  <a:cxn ang="0">
                    <a:pos x="21" y="46"/>
                  </a:cxn>
                  <a:cxn ang="0">
                    <a:pos x="32" y="34"/>
                  </a:cxn>
                  <a:cxn ang="0">
                    <a:pos x="44" y="23"/>
                  </a:cxn>
                  <a:cxn ang="0">
                    <a:pos x="48" y="16"/>
                  </a:cxn>
                  <a:cxn ang="0">
                    <a:pos x="52" y="8"/>
                  </a:cxn>
                  <a:cxn ang="0">
                    <a:pos x="52" y="8"/>
                  </a:cxn>
                  <a:cxn ang="0">
                    <a:pos x="53" y="7"/>
                  </a:cxn>
                  <a:cxn ang="0">
                    <a:pos x="53" y="4"/>
                  </a:cxn>
                  <a:cxn ang="0">
                    <a:pos x="49" y="0"/>
                  </a:cxn>
                  <a:cxn ang="0">
                    <a:pos x="48" y="0"/>
                  </a:cxn>
                  <a:cxn ang="0">
                    <a:pos x="45" y="0"/>
                  </a:cxn>
                  <a:cxn ang="0">
                    <a:pos x="44" y="2"/>
                  </a:cxn>
                  <a:cxn ang="0">
                    <a:pos x="43" y="3"/>
                  </a:cxn>
                  <a:cxn ang="0">
                    <a:pos x="43" y="3"/>
                  </a:cxn>
                </a:cxnLst>
                <a:rect l="0" t="0" r="r" b="b"/>
                <a:pathLst>
                  <a:path w="53" h="61">
                    <a:moveTo>
                      <a:pt x="43" y="3"/>
                    </a:moveTo>
                    <a:lnTo>
                      <a:pt x="43" y="3"/>
                    </a:lnTo>
                    <a:lnTo>
                      <a:pt x="39" y="10"/>
                    </a:lnTo>
                    <a:lnTo>
                      <a:pt x="34" y="16"/>
                    </a:lnTo>
                    <a:lnTo>
                      <a:pt x="23" y="28"/>
                    </a:lnTo>
                    <a:lnTo>
                      <a:pt x="11" y="40"/>
                    </a:lnTo>
                    <a:lnTo>
                      <a:pt x="6" y="46"/>
                    </a:lnTo>
                    <a:lnTo>
                      <a:pt x="1" y="53"/>
                    </a:lnTo>
                    <a:lnTo>
                      <a:pt x="1" y="53"/>
                    </a:lnTo>
                    <a:lnTo>
                      <a:pt x="0" y="55"/>
                    </a:lnTo>
                    <a:lnTo>
                      <a:pt x="0" y="57"/>
                    </a:lnTo>
                    <a:lnTo>
                      <a:pt x="2" y="61"/>
                    </a:lnTo>
                    <a:lnTo>
                      <a:pt x="7" y="61"/>
                    </a:lnTo>
                    <a:lnTo>
                      <a:pt x="9" y="61"/>
                    </a:lnTo>
                    <a:lnTo>
                      <a:pt x="10" y="58"/>
                    </a:lnTo>
                    <a:lnTo>
                      <a:pt x="10" y="58"/>
                    </a:lnTo>
                    <a:lnTo>
                      <a:pt x="15" y="51"/>
                    </a:lnTo>
                    <a:lnTo>
                      <a:pt x="21" y="46"/>
                    </a:lnTo>
                    <a:lnTo>
                      <a:pt x="32" y="34"/>
                    </a:lnTo>
                    <a:lnTo>
                      <a:pt x="44" y="23"/>
                    </a:lnTo>
                    <a:lnTo>
                      <a:pt x="48" y="16"/>
                    </a:lnTo>
                    <a:lnTo>
                      <a:pt x="52" y="8"/>
                    </a:lnTo>
                    <a:lnTo>
                      <a:pt x="52" y="8"/>
                    </a:lnTo>
                    <a:lnTo>
                      <a:pt x="53" y="7"/>
                    </a:lnTo>
                    <a:lnTo>
                      <a:pt x="53" y="4"/>
                    </a:lnTo>
                    <a:lnTo>
                      <a:pt x="49" y="0"/>
                    </a:lnTo>
                    <a:lnTo>
                      <a:pt x="48" y="0"/>
                    </a:lnTo>
                    <a:lnTo>
                      <a:pt x="45" y="0"/>
                    </a:lnTo>
                    <a:lnTo>
                      <a:pt x="44" y="2"/>
                    </a:lnTo>
                    <a:lnTo>
                      <a:pt x="43" y="3"/>
                    </a:lnTo>
                    <a:lnTo>
                      <a:pt x="4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173"/>
              <p:cNvSpPr/>
              <p:nvPr/>
            </p:nvSpPr>
            <p:spPr bwMode="auto">
              <a:xfrm>
                <a:off x="3598863" y="4235450"/>
                <a:ext cx="23813" cy="23813"/>
              </a:xfrm>
              <a:custGeom>
                <a:avLst/>
                <a:gdLst/>
                <a:ahLst/>
                <a:cxnLst>
                  <a:cxn ang="0">
                    <a:pos x="47" y="1"/>
                  </a:cxn>
                  <a:cxn ang="0">
                    <a:pos x="47" y="1"/>
                  </a:cxn>
                  <a:cxn ang="0">
                    <a:pos x="26" y="28"/>
                  </a:cxn>
                  <a:cxn ang="0">
                    <a:pos x="2" y="51"/>
                  </a:cxn>
                  <a:cxn ang="0">
                    <a:pos x="2" y="51"/>
                  </a:cxn>
                  <a:cxn ang="0">
                    <a:pos x="1" y="54"/>
                  </a:cxn>
                  <a:cxn ang="0">
                    <a:pos x="0" y="55"/>
                  </a:cxn>
                  <a:cxn ang="0">
                    <a:pos x="2" y="59"/>
                  </a:cxn>
                  <a:cxn ang="0">
                    <a:pos x="6" y="60"/>
                  </a:cxn>
                  <a:cxn ang="0">
                    <a:pos x="7" y="60"/>
                  </a:cxn>
                  <a:cxn ang="0">
                    <a:pos x="10" y="59"/>
                  </a:cxn>
                  <a:cxn ang="0">
                    <a:pos x="10" y="59"/>
                  </a:cxn>
                  <a:cxn ang="0">
                    <a:pos x="34" y="35"/>
                  </a:cxn>
                  <a:cxn ang="0">
                    <a:pos x="56" y="9"/>
                  </a:cxn>
                  <a:cxn ang="0">
                    <a:pos x="56" y="9"/>
                  </a:cxn>
                  <a:cxn ang="0">
                    <a:pos x="57" y="8"/>
                  </a:cxn>
                  <a:cxn ang="0">
                    <a:pos x="57" y="5"/>
                  </a:cxn>
                  <a:cxn ang="0">
                    <a:pos x="55" y="1"/>
                  </a:cxn>
                  <a:cxn ang="0">
                    <a:pos x="53" y="0"/>
                  </a:cxn>
                  <a:cxn ang="0">
                    <a:pos x="51" y="0"/>
                  </a:cxn>
                  <a:cxn ang="0">
                    <a:pos x="49" y="0"/>
                  </a:cxn>
                  <a:cxn ang="0">
                    <a:pos x="47" y="1"/>
                  </a:cxn>
                  <a:cxn ang="0">
                    <a:pos x="47" y="1"/>
                  </a:cxn>
                </a:cxnLst>
                <a:rect l="0" t="0" r="r" b="b"/>
                <a:pathLst>
                  <a:path w="57" h="60">
                    <a:moveTo>
                      <a:pt x="47" y="1"/>
                    </a:moveTo>
                    <a:lnTo>
                      <a:pt x="47" y="1"/>
                    </a:lnTo>
                    <a:lnTo>
                      <a:pt x="26" y="28"/>
                    </a:lnTo>
                    <a:lnTo>
                      <a:pt x="2" y="51"/>
                    </a:lnTo>
                    <a:lnTo>
                      <a:pt x="2" y="51"/>
                    </a:lnTo>
                    <a:lnTo>
                      <a:pt x="1" y="54"/>
                    </a:lnTo>
                    <a:lnTo>
                      <a:pt x="0" y="55"/>
                    </a:lnTo>
                    <a:lnTo>
                      <a:pt x="2" y="59"/>
                    </a:lnTo>
                    <a:lnTo>
                      <a:pt x="6" y="60"/>
                    </a:lnTo>
                    <a:lnTo>
                      <a:pt x="7" y="60"/>
                    </a:lnTo>
                    <a:lnTo>
                      <a:pt x="10" y="59"/>
                    </a:lnTo>
                    <a:lnTo>
                      <a:pt x="10" y="59"/>
                    </a:lnTo>
                    <a:lnTo>
                      <a:pt x="34" y="35"/>
                    </a:lnTo>
                    <a:lnTo>
                      <a:pt x="56" y="9"/>
                    </a:lnTo>
                    <a:lnTo>
                      <a:pt x="56" y="9"/>
                    </a:lnTo>
                    <a:lnTo>
                      <a:pt x="57" y="8"/>
                    </a:lnTo>
                    <a:lnTo>
                      <a:pt x="57" y="5"/>
                    </a:lnTo>
                    <a:lnTo>
                      <a:pt x="55" y="1"/>
                    </a:lnTo>
                    <a:lnTo>
                      <a:pt x="53" y="0"/>
                    </a:lnTo>
                    <a:lnTo>
                      <a:pt x="51"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174"/>
              <p:cNvSpPr/>
              <p:nvPr/>
            </p:nvSpPr>
            <p:spPr bwMode="auto">
              <a:xfrm>
                <a:off x="3602038" y="4271963"/>
                <a:ext cx="22225" cy="28575"/>
              </a:xfrm>
              <a:custGeom>
                <a:avLst/>
                <a:gdLst/>
                <a:ahLst/>
                <a:cxnLst>
                  <a:cxn ang="0">
                    <a:pos x="44" y="2"/>
                  </a:cxn>
                  <a:cxn ang="0">
                    <a:pos x="44" y="2"/>
                  </a:cxn>
                  <a:cxn ang="0">
                    <a:pos x="32" y="18"/>
                  </a:cxn>
                  <a:cxn ang="0">
                    <a:pos x="19" y="34"/>
                  </a:cxn>
                  <a:cxn ang="0">
                    <a:pos x="19" y="34"/>
                  </a:cxn>
                  <a:cxn ang="0">
                    <a:pos x="14" y="40"/>
                  </a:cxn>
                  <a:cxn ang="0">
                    <a:pos x="10" y="48"/>
                  </a:cxn>
                  <a:cxn ang="0">
                    <a:pos x="2" y="62"/>
                  </a:cxn>
                  <a:cxn ang="0">
                    <a:pos x="2" y="62"/>
                  </a:cxn>
                  <a:cxn ang="0">
                    <a:pos x="0" y="65"/>
                  </a:cxn>
                  <a:cxn ang="0">
                    <a:pos x="0" y="68"/>
                  </a:cxn>
                  <a:cxn ang="0">
                    <a:pos x="3" y="70"/>
                  </a:cxn>
                  <a:cxn ang="0">
                    <a:pos x="7" y="71"/>
                  </a:cxn>
                  <a:cxn ang="0">
                    <a:pos x="10" y="70"/>
                  </a:cxn>
                  <a:cxn ang="0">
                    <a:pos x="11" y="69"/>
                  </a:cxn>
                  <a:cxn ang="0">
                    <a:pos x="11" y="69"/>
                  </a:cxn>
                  <a:cxn ang="0">
                    <a:pos x="20" y="53"/>
                  </a:cxn>
                  <a:cxn ang="0">
                    <a:pos x="31" y="37"/>
                  </a:cxn>
                  <a:cxn ang="0">
                    <a:pos x="31" y="37"/>
                  </a:cxn>
                  <a:cxn ang="0">
                    <a:pos x="53" y="7"/>
                  </a:cxn>
                  <a:cxn ang="0">
                    <a:pos x="53" y="7"/>
                  </a:cxn>
                  <a:cxn ang="0">
                    <a:pos x="54" y="5"/>
                  </a:cxn>
                  <a:cxn ang="0">
                    <a:pos x="54" y="3"/>
                  </a:cxn>
                  <a:cxn ang="0">
                    <a:pos x="53" y="2"/>
                  </a:cxn>
                  <a:cxn ang="0">
                    <a:pos x="52" y="0"/>
                  </a:cxn>
                  <a:cxn ang="0">
                    <a:pos x="48" y="0"/>
                  </a:cxn>
                  <a:cxn ang="0">
                    <a:pos x="45" y="0"/>
                  </a:cxn>
                  <a:cxn ang="0">
                    <a:pos x="44" y="2"/>
                  </a:cxn>
                  <a:cxn ang="0">
                    <a:pos x="44" y="2"/>
                  </a:cxn>
                </a:cxnLst>
                <a:rect l="0" t="0" r="r" b="b"/>
                <a:pathLst>
                  <a:path w="54" h="71">
                    <a:moveTo>
                      <a:pt x="44" y="2"/>
                    </a:moveTo>
                    <a:lnTo>
                      <a:pt x="44" y="2"/>
                    </a:lnTo>
                    <a:lnTo>
                      <a:pt x="32" y="18"/>
                    </a:lnTo>
                    <a:lnTo>
                      <a:pt x="19" y="34"/>
                    </a:lnTo>
                    <a:lnTo>
                      <a:pt x="19" y="34"/>
                    </a:lnTo>
                    <a:lnTo>
                      <a:pt x="14" y="40"/>
                    </a:lnTo>
                    <a:lnTo>
                      <a:pt x="10" y="48"/>
                    </a:lnTo>
                    <a:lnTo>
                      <a:pt x="2" y="62"/>
                    </a:lnTo>
                    <a:lnTo>
                      <a:pt x="2" y="62"/>
                    </a:lnTo>
                    <a:lnTo>
                      <a:pt x="0" y="65"/>
                    </a:lnTo>
                    <a:lnTo>
                      <a:pt x="0" y="68"/>
                    </a:lnTo>
                    <a:lnTo>
                      <a:pt x="3" y="70"/>
                    </a:lnTo>
                    <a:lnTo>
                      <a:pt x="7" y="71"/>
                    </a:lnTo>
                    <a:lnTo>
                      <a:pt x="10" y="70"/>
                    </a:lnTo>
                    <a:lnTo>
                      <a:pt x="11" y="69"/>
                    </a:lnTo>
                    <a:lnTo>
                      <a:pt x="11" y="69"/>
                    </a:lnTo>
                    <a:lnTo>
                      <a:pt x="20" y="53"/>
                    </a:lnTo>
                    <a:lnTo>
                      <a:pt x="31" y="37"/>
                    </a:lnTo>
                    <a:lnTo>
                      <a:pt x="31" y="37"/>
                    </a:lnTo>
                    <a:lnTo>
                      <a:pt x="53" y="7"/>
                    </a:lnTo>
                    <a:lnTo>
                      <a:pt x="53" y="7"/>
                    </a:lnTo>
                    <a:lnTo>
                      <a:pt x="54" y="5"/>
                    </a:lnTo>
                    <a:lnTo>
                      <a:pt x="54" y="3"/>
                    </a:lnTo>
                    <a:lnTo>
                      <a:pt x="53" y="2"/>
                    </a:lnTo>
                    <a:lnTo>
                      <a:pt x="52" y="0"/>
                    </a:lnTo>
                    <a:lnTo>
                      <a:pt x="48" y="0"/>
                    </a:lnTo>
                    <a:lnTo>
                      <a:pt x="45" y="0"/>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175"/>
              <p:cNvSpPr/>
              <p:nvPr/>
            </p:nvSpPr>
            <p:spPr bwMode="auto">
              <a:xfrm>
                <a:off x="3602038" y="4310063"/>
                <a:ext cx="23813" cy="22225"/>
              </a:xfrm>
              <a:custGeom>
                <a:avLst/>
                <a:gdLst/>
                <a:ahLst/>
                <a:cxnLst>
                  <a:cxn ang="0">
                    <a:pos x="48" y="2"/>
                  </a:cxn>
                  <a:cxn ang="0">
                    <a:pos x="48" y="2"/>
                  </a:cxn>
                  <a:cxn ang="0">
                    <a:pos x="37" y="11"/>
                  </a:cxn>
                  <a:cxn ang="0">
                    <a:pos x="25" y="21"/>
                  </a:cxn>
                  <a:cxn ang="0">
                    <a:pos x="25" y="21"/>
                  </a:cxn>
                  <a:cxn ang="0">
                    <a:pos x="19" y="27"/>
                  </a:cxn>
                  <a:cxn ang="0">
                    <a:pos x="14" y="34"/>
                  </a:cxn>
                  <a:cxn ang="0">
                    <a:pos x="2" y="48"/>
                  </a:cxn>
                  <a:cxn ang="0">
                    <a:pos x="2" y="48"/>
                  </a:cxn>
                  <a:cxn ang="0">
                    <a:pos x="0" y="49"/>
                  </a:cxn>
                  <a:cxn ang="0">
                    <a:pos x="0" y="52"/>
                  </a:cxn>
                  <a:cxn ang="0">
                    <a:pos x="3" y="56"/>
                  </a:cxn>
                  <a:cxn ang="0">
                    <a:pos x="6" y="57"/>
                  </a:cxn>
                  <a:cxn ang="0">
                    <a:pos x="8" y="57"/>
                  </a:cxn>
                  <a:cxn ang="0">
                    <a:pos x="11" y="56"/>
                  </a:cxn>
                  <a:cxn ang="0">
                    <a:pos x="11" y="56"/>
                  </a:cxn>
                  <a:cxn ang="0">
                    <a:pos x="20" y="43"/>
                  </a:cxn>
                  <a:cxn ang="0">
                    <a:pos x="32" y="31"/>
                  </a:cxn>
                  <a:cxn ang="0">
                    <a:pos x="32" y="31"/>
                  </a:cxn>
                  <a:cxn ang="0">
                    <a:pos x="44" y="21"/>
                  </a:cxn>
                  <a:cxn ang="0">
                    <a:pos x="55" y="10"/>
                  </a:cxn>
                  <a:cxn ang="0">
                    <a:pos x="55" y="10"/>
                  </a:cxn>
                  <a:cxn ang="0">
                    <a:pos x="58" y="8"/>
                  </a:cxn>
                  <a:cxn ang="0">
                    <a:pos x="58" y="6"/>
                  </a:cxn>
                  <a:cxn ang="0">
                    <a:pos x="55" y="2"/>
                  </a:cxn>
                  <a:cxn ang="0">
                    <a:pos x="53" y="0"/>
                  </a:cxn>
                  <a:cxn ang="0">
                    <a:pos x="50" y="1"/>
                  </a:cxn>
                  <a:cxn ang="0">
                    <a:pos x="48" y="2"/>
                  </a:cxn>
                  <a:cxn ang="0">
                    <a:pos x="48" y="2"/>
                  </a:cxn>
                </a:cxnLst>
                <a:rect l="0" t="0" r="r" b="b"/>
                <a:pathLst>
                  <a:path w="58" h="57">
                    <a:moveTo>
                      <a:pt x="48" y="2"/>
                    </a:moveTo>
                    <a:lnTo>
                      <a:pt x="48" y="2"/>
                    </a:lnTo>
                    <a:lnTo>
                      <a:pt x="37" y="11"/>
                    </a:lnTo>
                    <a:lnTo>
                      <a:pt x="25" y="21"/>
                    </a:lnTo>
                    <a:lnTo>
                      <a:pt x="25" y="21"/>
                    </a:lnTo>
                    <a:lnTo>
                      <a:pt x="19" y="27"/>
                    </a:lnTo>
                    <a:lnTo>
                      <a:pt x="14" y="34"/>
                    </a:lnTo>
                    <a:lnTo>
                      <a:pt x="2" y="48"/>
                    </a:lnTo>
                    <a:lnTo>
                      <a:pt x="2" y="48"/>
                    </a:lnTo>
                    <a:lnTo>
                      <a:pt x="0" y="49"/>
                    </a:lnTo>
                    <a:lnTo>
                      <a:pt x="0" y="52"/>
                    </a:lnTo>
                    <a:lnTo>
                      <a:pt x="3" y="56"/>
                    </a:lnTo>
                    <a:lnTo>
                      <a:pt x="6" y="57"/>
                    </a:lnTo>
                    <a:lnTo>
                      <a:pt x="8" y="57"/>
                    </a:lnTo>
                    <a:lnTo>
                      <a:pt x="11" y="56"/>
                    </a:lnTo>
                    <a:lnTo>
                      <a:pt x="11" y="56"/>
                    </a:lnTo>
                    <a:lnTo>
                      <a:pt x="20" y="43"/>
                    </a:lnTo>
                    <a:lnTo>
                      <a:pt x="32" y="31"/>
                    </a:lnTo>
                    <a:lnTo>
                      <a:pt x="32" y="31"/>
                    </a:lnTo>
                    <a:lnTo>
                      <a:pt x="44" y="21"/>
                    </a:lnTo>
                    <a:lnTo>
                      <a:pt x="55" y="10"/>
                    </a:lnTo>
                    <a:lnTo>
                      <a:pt x="55" y="10"/>
                    </a:lnTo>
                    <a:lnTo>
                      <a:pt x="58" y="8"/>
                    </a:lnTo>
                    <a:lnTo>
                      <a:pt x="58" y="6"/>
                    </a:lnTo>
                    <a:lnTo>
                      <a:pt x="55" y="2"/>
                    </a:lnTo>
                    <a:lnTo>
                      <a:pt x="53" y="0"/>
                    </a:lnTo>
                    <a:lnTo>
                      <a:pt x="50" y="1"/>
                    </a:lnTo>
                    <a:lnTo>
                      <a:pt x="48" y="2"/>
                    </a:lnTo>
                    <a:lnTo>
                      <a:pt x="4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176"/>
              <p:cNvSpPr/>
              <p:nvPr/>
            </p:nvSpPr>
            <p:spPr bwMode="auto">
              <a:xfrm>
                <a:off x="3600451" y="4337050"/>
                <a:ext cx="26988" cy="30163"/>
              </a:xfrm>
              <a:custGeom>
                <a:avLst/>
                <a:gdLst/>
                <a:ahLst/>
                <a:cxnLst>
                  <a:cxn ang="0">
                    <a:pos x="58" y="1"/>
                  </a:cxn>
                  <a:cxn ang="0">
                    <a:pos x="58" y="1"/>
                  </a:cxn>
                  <a:cxn ang="0">
                    <a:pos x="41" y="16"/>
                  </a:cxn>
                  <a:cxn ang="0">
                    <a:pos x="27" y="31"/>
                  </a:cxn>
                  <a:cxn ang="0">
                    <a:pos x="13" y="48"/>
                  </a:cxn>
                  <a:cxn ang="0">
                    <a:pos x="1" y="67"/>
                  </a:cxn>
                  <a:cxn ang="0">
                    <a:pos x="1" y="67"/>
                  </a:cxn>
                  <a:cxn ang="0">
                    <a:pos x="0" y="69"/>
                  </a:cxn>
                  <a:cxn ang="0">
                    <a:pos x="0" y="72"/>
                  </a:cxn>
                  <a:cxn ang="0">
                    <a:pos x="2" y="75"/>
                  </a:cxn>
                  <a:cxn ang="0">
                    <a:pos x="7" y="76"/>
                  </a:cxn>
                  <a:cxn ang="0">
                    <a:pos x="9" y="75"/>
                  </a:cxn>
                  <a:cxn ang="0">
                    <a:pos x="10" y="73"/>
                  </a:cxn>
                  <a:cxn ang="0">
                    <a:pos x="10" y="73"/>
                  </a:cxn>
                  <a:cxn ang="0">
                    <a:pos x="22" y="55"/>
                  </a:cxn>
                  <a:cxn ang="0">
                    <a:pos x="36" y="39"/>
                  </a:cxn>
                  <a:cxn ang="0">
                    <a:pos x="51" y="24"/>
                  </a:cxn>
                  <a:cxn ang="0">
                    <a:pos x="66" y="9"/>
                  </a:cxn>
                  <a:cxn ang="0">
                    <a:pos x="66" y="9"/>
                  </a:cxn>
                  <a:cxn ang="0">
                    <a:pos x="68" y="8"/>
                  </a:cxn>
                  <a:cxn ang="0">
                    <a:pos x="69" y="5"/>
                  </a:cxn>
                  <a:cxn ang="0">
                    <a:pos x="68" y="4"/>
                  </a:cxn>
                  <a:cxn ang="0">
                    <a:pos x="66" y="1"/>
                  </a:cxn>
                  <a:cxn ang="0">
                    <a:pos x="62" y="0"/>
                  </a:cxn>
                  <a:cxn ang="0">
                    <a:pos x="61" y="0"/>
                  </a:cxn>
                  <a:cxn ang="0">
                    <a:pos x="58" y="1"/>
                  </a:cxn>
                  <a:cxn ang="0">
                    <a:pos x="58" y="1"/>
                  </a:cxn>
                </a:cxnLst>
                <a:rect l="0" t="0" r="r" b="b"/>
                <a:pathLst>
                  <a:path w="69" h="76">
                    <a:moveTo>
                      <a:pt x="58" y="1"/>
                    </a:moveTo>
                    <a:lnTo>
                      <a:pt x="58" y="1"/>
                    </a:lnTo>
                    <a:lnTo>
                      <a:pt x="41" y="16"/>
                    </a:lnTo>
                    <a:lnTo>
                      <a:pt x="27" y="31"/>
                    </a:lnTo>
                    <a:lnTo>
                      <a:pt x="13" y="48"/>
                    </a:lnTo>
                    <a:lnTo>
                      <a:pt x="1" y="67"/>
                    </a:lnTo>
                    <a:lnTo>
                      <a:pt x="1" y="67"/>
                    </a:lnTo>
                    <a:lnTo>
                      <a:pt x="0" y="69"/>
                    </a:lnTo>
                    <a:lnTo>
                      <a:pt x="0" y="72"/>
                    </a:lnTo>
                    <a:lnTo>
                      <a:pt x="2" y="75"/>
                    </a:lnTo>
                    <a:lnTo>
                      <a:pt x="7" y="76"/>
                    </a:lnTo>
                    <a:lnTo>
                      <a:pt x="9" y="75"/>
                    </a:lnTo>
                    <a:lnTo>
                      <a:pt x="10" y="73"/>
                    </a:lnTo>
                    <a:lnTo>
                      <a:pt x="10" y="73"/>
                    </a:lnTo>
                    <a:lnTo>
                      <a:pt x="22" y="55"/>
                    </a:lnTo>
                    <a:lnTo>
                      <a:pt x="36" y="39"/>
                    </a:lnTo>
                    <a:lnTo>
                      <a:pt x="51" y="24"/>
                    </a:lnTo>
                    <a:lnTo>
                      <a:pt x="66" y="9"/>
                    </a:lnTo>
                    <a:lnTo>
                      <a:pt x="66" y="9"/>
                    </a:lnTo>
                    <a:lnTo>
                      <a:pt x="68" y="8"/>
                    </a:lnTo>
                    <a:lnTo>
                      <a:pt x="69" y="5"/>
                    </a:lnTo>
                    <a:lnTo>
                      <a:pt x="68" y="4"/>
                    </a:lnTo>
                    <a:lnTo>
                      <a:pt x="66" y="1"/>
                    </a:lnTo>
                    <a:lnTo>
                      <a:pt x="62" y="0"/>
                    </a:lnTo>
                    <a:lnTo>
                      <a:pt x="61"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177"/>
              <p:cNvSpPr/>
              <p:nvPr/>
            </p:nvSpPr>
            <p:spPr bwMode="auto">
              <a:xfrm>
                <a:off x="3611563" y="4360863"/>
                <a:ext cx="22225" cy="26988"/>
              </a:xfrm>
              <a:custGeom>
                <a:avLst/>
                <a:gdLst/>
                <a:ahLst/>
                <a:cxnLst>
                  <a:cxn ang="0">
                    <a:pos x="46" y="2"/>
                  </a:cxn>
                  <a:cxn ang="0">
                    <a:pos x="46" y="2"/>
                  </a:cxn>
                  <a:cxn ang="0">
                    <a:pos x="41" y="9"/>
                  </a:cxn>
                  <a:cxn ang="0">
                    <a:pos x="34" y="17"/>
                  </a:cxn>
                  <a:cxn ang="0">
                    <a:pos x="20" y="31"/>
                  </a:cxn>
                  <a:cxn ang="0">
                    <a:pos x="13" y="38"/>
                  </a:cxn>
                  <a:cxn ang="0">
                    <a:pos x="8" y="45"/>
                  </a:cxn>
                  <a:cxn ang="0">
                    <a:pos x="3" y="55"/>
                  </a:cxn>
                  <a:cxn ang="0">
                    <a:pos x="0" y="64"/>
                  </a:cxn>
                  <a:cxn ang="0">
                    <a:pos x="0" y="64"/>
                  </a:cxn>
                  <a:cxn ang="0">
                    <a:pos x="0" y="66"/>
                  </a:cxn>
                  <a:cxn ang="0">
                    <a:pos x="0" y="69"/>
                  </a:cxn>
                  <a:cxn ang="0">
                    <a:pos x="4" y="70"/>
                  </a:cxn>
                  <a:cxn ang="0">
                    <a:pos x="8" y="70"/>
                  </a:cxn>
                  <a:cxn ang="0">
                    <a:pos x="9" y="69"/>
                  </a:cxn>
                  <a:cxn ang="0">
                    <a:pos x="11" y="66"/>
                  </a:cxn>
                  <a:cxn ang="0">
                    <a:pos x="11" y="66"/>
                  </a:cxn>
                  <a:cxn ang="0">
                    <a:pos x="13" y="58"/>
                  </a:cxn>
                  <a:cxn ang="0">
                    <a:pos x="18" y="51"/>
                  </a:cxn>
                  <a:cxn ang="0">
                    <a:pos x="24" y="43"/>
                  </a:cxn>
                  <a:cxn ang="0">
                    <a:pos x="30" y="35"/>
                  </a:cxn>
                  <a:cxn ang="0">
                    <a:pos x="45" y="22"/>
                  </a:cxn>
                  <a:cxn ang="0">
                    <a:pos x="50" y="15"/>
                  </a:cxn>
                  <a:cxn ang="0">
                    <a:pos x="56" y="7"/>
                  </a:cxn>
                  <a:cxn ang="0">
                    <a:pos x="56" y="7"/>
                  </a:cxn>
                  <a:cxn ang="0">
                    <a:pos x="56" y="5"/>
                  </a:cxn>
                  <a:cxn ang="0">
                    <a:pos x="56" y="3"/>
                  </a:cxn>
                  <a:cxn ang="0">
                    <a:pos x="54" y="0"/>
                  </a:cxn>
                  <a:cxn ang="0">
                    <a:pos x="50" y="0"/>
                  </a:cxn>
                  <a:cxn ang="0">
                    <a:pos x="47" y="0"/>
                  </a:cxn>
                  <a:cxn ang="0">
                    <a:pos x="46" y="2"/>
                  </a:cxn>
                  <a:cxn ang="0">
                    <a:pos x="46" y="2"/>
                  </a:cxn>
                </a:cxnLst>
                <a:rect l="0" t="0" r="r" b="b"/>
                <a:pathLst>
                  <a:path w="56" h="70">
                    <a:moveTo>
                      <a:pt x="46" y="2"/>
                    </a:moveTo>
                    <a:lnTo>
                      <a:pt x="46" y="2"/>
                    </a:lnTo>
                    <a:lnTo>
                      <a:pt x="41" y="9"/>
                    </a:lnTo>
                    <a:lnTo>
                      <a:pt x="34" y="17"/>
                    </a:lnTo>
                    <a:lnTo>
                      <a:pt x="20" y="31"/>
                    </a:lnTo>
                    <a:lnTo>
                      <a:pt x="13" y="38"/>
                    </a:lnTo>
                    <a:lnTo>
                      <a:pt x="8" y="45"/>
                    </a:lnTo>
                    <a:lnTo>
                      <a:pt x="3" y="55"/>
                    </a:lnTo>
                    <a:lnTo>
                      <a:pt x="0" y="64"/>
                    </a:lnTo>
                    <a:lnTo>
                      <a:pt x="0" y="64"/>
                    </a:lnTo>
                    <a:lnTo>
                      <a:pt x="0" y="66"/>
                    </a:lnTo>
                    <a:lnTo>
                      <a:pt x="0" y="69"/>
                    </a:lnTo>
                    <a:lnTo>
                      <a:pt x="4" y="70"/>
                    </a:lnTo>
                    <a:lnTo>
                      <a:pt x="8" y="70"/>
                    </a:lnTo>
                    <a:lnTo>
                      <a:pt x="9" y="69"/>
                    </a:lnTo>
                    <a:lnTo>
                      <a:pt x="11" y="66"/>
                    </a:lnTo>
                    <a:lnTo>
                      <a:pt x="11" y="66"/>
                    </a:lnTo>
                    <a:lnTo>
                      <a:pt x="13" y="58"/>
                    </a:lnTo>
                    <a:lnTo>
                      <a:pt x="18" y="51"/>
                    </a:lnTo>
                    <a:lnTo>
                      <a:pt x="24" y="43"/>
                    </a:lnTo>
                    <a:lnTo>
                      <a:pt x="30" y="35"/>
                    </a:lnTo>
                    <a:lnTo>
                      <a:pt x="45" y="22"/>
                    </a:lnTo>
                    <a:lnTo>
                      <a:pt x="50" y="15"/>
                    </a:lnTo>
                    <a:lnTo>
                      <a:pt x="56" y="7"/>
                    </a:lnTo>
                    <a:lnTo>
                      <a:pt x="56" y="7"/>
                    </a:lnTo>
                    <a:lnTo>
                      <a:pt x="56" y="5"/>
                    </a:lnTo>
                    <a:lnTo>
                      <a:pt x="56" y="3"/>
                    </a:lnTo>
                    <a:lnTo>
                      <a:pt x="54" y="0"/>
                    </a:lnTo>
                    <a:lnTo>
                      <a:pt x="50" y="0"/>
                    </a:lnTo>
                    <a:lnTo>
                      <a:pt x="47" y="0"/>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178"/>
              <p:cNvSpPr/>
              <p:nvPr/>
            </p:nvSpPr>
            <p:spPr bwMode="auto">
              <a:xfrm>
                <a:off x="3644901" y="4356100"/>
                <a:ext cx="17463" cy="26988"/>
              </a:xfrm>
              <a:custGeom>
                <a:avLst/>
                <a:gdLst/>
                <a:ahLst/>
                <a:cxnLst>
                  <a:cxn ang="0">
                    <a:pos x="35" y="1"/>
                  </a:cxn>
                  <a:cxn ang="0">
                    <a:pos x="35" y="1"/>
                  </a:cxn>
                  <a:cxn ang="0">
                    <a:pos x="23" y="14"/>
                  </a:cxn>
                  <a:cxn ang="0">
                    <a:pos x="13" y="29"/>
                  </a:cxn>
                  <a:cxn ang="0">
                    <a:pos x="5" y="44"/>
                  </a:cxn>
                  <a:cxn ang="0">
                    <a:pos x="2" y="52"/>
                  </a:cxn>
                  <a:cxn ang="0">
                    <a:pos x="0" y="60"/>
                  </a:cxn>
                  <a:cxn ang="0">
                    <a:pos x="0" y="60"/>
                  </a:cxn>
                  <a:cxn ang="0">
                    <a:pos x="0" y="63"/>
                  </a:cxn>
                  <a:cxn ang="0">
                    <a:pos x="0" y="65"/>
                  </a:cxn>
                  <a:cxn ang="0">
                    <a:pos x="4" y="68"/>
                  </a:cxn>
                  <a:cxn ang="0">
                    <a:pos x="8" y="68"/>
                  </a:cxn>
                  <a:cxn ang="0">
                    <a:pos x="9" y="67"/>
                  </a:cxn>
                  <a:cxn ang="0">
                    <a:pos x="10" y="64"/>
                  </a:cxn>
                  <a:cxn ang="0">
                    <a:pos x="10" y="64"/>
                  </a:cxn>
                  <a:cxn ang="0">
                    <a:pos x="15" y="48"/>
                  </a:cxn>
                  <a:cxn ang="0">
                    <a:pos x="23" y="34"/>
                  </a:cxn>
                  <a:cxn ang="0">
                    <a:pos x="32" y="21"/>
                  </a:cxn>
                  <a:cxn ang="0">
                    <a:pos x="43" y="9"/>
                  </a:cxn>
                  <a:cxn ang="0">
                    <a:pos x="43" y="9"/>
                  </a:cxn>
                  <a:cxn ang="0">
                    <a:pos x="44" y="6"/>
                  </a:cxn>
                  <a:cxn ang="0">
                    <a:pos x="44" y="5"/>
                  </a:cxn>
                  <a:cxn ang="0">
                    <a:pos x="43" y="1"/>
                  </a:cxn>
                  <a:cxn ang="0">
                    <a:pos x="39" y="0"/>
                  </a:cxn>
                  <a:cxn ang="0">
                    <a:pos x="38" y="0"/>
                  </a:cxn>
                  <a:cxn ang="0">
                    <a:pos x="35" y="1"/>
                  </a:cxn>
                  <a:cxn ang="0">
                    <a:pos x="35" y="1"/>
                  </a:cxn>
                </a:cxnLst>
                <a:rect l="0" t="0" r="r" b="b"/>
                <a:pathLst>
                  <a:path w="44" h="68">
                    <a:moveTo>
                      <a:pt x="35" y="1"/>
                    </a:moveTo>
                    <a:lnTo>
                      <a:pt x="35" y="1"/>
                    </a:lnTo>
                    <a:lnTo>
                      <a:pt x="23" y="14"/>
                    </a:lnTo>
                    <a:lnTo>
                      <a:pt x="13" y="29"/>
                    </a:lnTo>
                    <a:lnTo>
                      <a:pt x="5" y="44"/>
                    </a:lnTo>
                    <a:lnTo>
                      <a:pt x="2" y="52"/>
                    </a:lnTo>
                    <a:lnTo>
                      <a:pt x="0" y="60"/>
                    </a:lnTo>
                    <a:lnTo>
                      <a:pt x="0" y="60"/>
                    </a:lnTo>
                    <a:lnTo>
                      <a:pt x="0" y="63"/>
                    </a:lnTo>
                    <a:lnTo>
                      <a:pt x="0" y="65"/>
                    </a:lnTo>
                    <a:lnTo>
                      <a:pt x="4" y="68"/>
                    </a:lnTo>
                    <a:lnTo>
                      <a:pt x="8" y="68"/>
                    </a:lnTo>
                    <a:lnTo>
                      <a:pt x="9" y="67"/>
                    </a:lnTo>
                    <a:lnTo>
                      <a:pt x="10" y="64"/>
                    </a:lnTo>
                    <a:lnTo>
                      <a:pt x="10" y="64"/>
                    </a:lnTo>
                    <a:lnTo>
                      <a:pt x="15" y="48"/>
                    </a:lnTo>
                    <a:lnTo>
                      <a:pt x="23" y="34"/>
                    </a:lnTo>
                    <a:lnTo>
                      <a:pt x="32" y="21"/>
                    </a:lnTo>
                    <a:lnTo>
                      <a:pt x="43" y="9"/>
                    </a:lnTo>
                    <a:lnTo>
                      <a:pt x="43" y="9"/>
                    </a:lnTo>
                    <a:lnTo>
                      <a:pt x="44" y="6"/>
                    </a:lnTo>
                    <a:lnTo>
                      <a:pt x="44" y="5"/>
                    </a:lnTo>
                    <a:lnTo>
                      <a:pt x="43" y="1"/>
                    </a:lnTo>
                    <a:lnTo>
                      <a:pt x="39" y="0"/>
                    </a:lnTo>
                    <a:lnTo>
                      <a:pt x="38" y="0"/>
                    </a:lnTo>
                    <a:lnTo>
                      <a:pt x="35" y="1"/>
                    </a:lnTo>
                    <a:lnTo>
                      <a:pt x="3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179"/>
              <p:cNvSpPr/>
              <p:nvPr/>
            </p:nvSpPr>
            <p:spPr bwMode="auto">
              <a:xfrm>
                <a:off x="3659188" y="4360863"/>
                <a:ext cx="20638" cy="26988"/>
              </a:xfrm>
              <a:custGeom>
                <a:avLst/>
                <a:gdLst/>
                <a:ahLst/>
                <a:cxnLst>
                  <a:cxn ang="0">
                    <a:pos x="38" y="3"/>
                  </a:cxn>
                  <a:cxn ang="0">
                    <a:pos x="38" y="3"/>
                  </a:cxn>
                  <a:cxn ang="0">
                    <a:pos x="35" y="11"/>
                  </a:cxn>
                  <a:cxn ang="0">
                    <a:pos x="30" y="17"/>
                  </a:cxn>
                  <a:cxn ang="0">
                    <a:pos x="21" y="30"/>
                  </a:cxn>
                  <a:cxn ang="0">
                    <a:pos x="10" y="43"/>
                  </a:cxn>
                  <a:cxn ang="0">
                    <a:pos x="0" y="56"/>
                  </a:cxn>
                  <a:cxn ang="0">
                    <a:pos x="0" y="56"/>
                  </a:cxn>
                  <a:cxn ang="0">
                    <a:pos x="0" y="59"/>
                  </a:cxn>
                  <a:cxn ang="0">
                    <a:pos x="0" y="62"/>
                  </a:cxn>
                  <a:cxn ang="0">
                    <a:pos x="2" y="64"/>
                  </a:cxn>
                  <a:cxn ang="0">
                    <a:pos x="6" y="66"/>
                  </a:cxn>
                  <a:cxn ang="0">
                    <a:pos x="9" y="64"/>
                  </a:cxn>
                  <a:cxn ang="0">
                    <a:pos x="10" y="63"/>
                  </a:cxn>
                  <a:cxn ang="0">
                    <a:pos x="10" y="63"/>
                  </a:cxn>
                  <a:cxn ang="0">
                    <a:pos x="19" y="49"/>
                  </a:cxn>
                  <a:cxn ang="0">
                    <a:pos x="30" y="37"/>
                  </a:cxn>
                  <a:cxn ang="0">
                    <a:pos x="40" y="24"/>
                  </a:cxn>
                  <a:cxn ang="0">
                    <a:pos x="44" y="16"/>
                  </a:cxn>
                  <a:cxn ang="0">
                    <a:pos x="48" y="9"/>
                  </a:cxn>
                  <a:cxn ang="0">
                    <a:pos x="48" y="9"/>
                  </a:cxn>
                  <a:cxn ang="0">
                    <a:pos x="48" y="7"/>
                  </a:cxn>
                  <a:cxn ang="0">
                    <a:pos x="48" y="4"/>
                  </a:cxn>
                  <a:cxn ang="0">
                    <a:pos x="45" y="1"/>
                  </a:cxn>
                  <a:cxn ang="0">
                    <a:pos x="43" y="0"/>
                  </a:cxn>
                  <a:cxn ang="0">
                    <a:pos x="42" y="0"/>
                  </a:cxn>
                  <a:cxn ang="0">
                    <a:pos x="39" y="1"/>
                  </a:cxn>
                  <a:cxn ang="0">
                    <a:pos x="38" y="3"/>
                  </a:cxn>
                  <a:cxn ang="0">
                    <a:pos x="38" y="3"/>
                  </a:cxn>
                </a:cxnLst>
                <a:rect l="0" t="0" r="r" b="b"/>
                <a:pathLst>
                  <a:path w="48" h="66">
                    <a:moveTo>
                      <a:pt x="38" y="3"/>
                    </a:moveTo>
                    <a:lnTo>
                      <a:pt x="38" y="3"/>
                    </a:lnTo>
                    <a:lnTo>
                      <a:pt x="35" y="11"/>
                    </a:lnTo>
                    <a:lnTo>
                      <a:pt x="30" y="17"/>
                    </a:lnTo>
                    <a:lnTo>
                      <a:pt x="21" y="30"/>
                    </a:lnTo>
                    <a:lnTo>
                      <a:pt x="10" y="43"/>
                    </a:lnTo>
                    <a:lnTo>
                      <a:pt x="0" y="56"/>
                    </a:lnTo>
                    <a:lnTo>
                      <a:pt x="0" y="56"/>
                    </a:lnTo>
                    <a:lnTo>
                      <a:pt x="0" y="59"/>
                    </a:lnTo>
                    <a:lnTo>
                      <a:pt x="0" y="62"/>
                    </a:lnTo>
                    <a:lnTo>
                      <a:pt x="2" y="64"/>
                    </a:lnTo>
                    <a:lnTo>
                      <a:pt x="6" y="66"/>
                    </a:lnTo>
                    <a:lnTo>
                      <a:pt x="9" y="64"/>
                    </a:lnTo>
                    <a:lnTo>
                      <a:pt x="10" y="63"/>
                    </a:lnTo>
                    <a:lnTo>
                      <a:pt x="10" y="63"/>
                    </a:lnTo>
                    <a:lnTo>
                      <a:pt x="19" y="49"/>
                    </a:lnTo>
                    <a:lnTo>
                      <a:pt x="30" y="37"/>
                    </a:lnTo>
                    <a:lnTo>
                      <a:pt x="40" y="24"/>
                    </a:lnTo>
                    <a:lnTo>
                      <a:pt x="44" y="16"/>
                    </a:lnTo>
                    <a:lnTo>
                      <a:pt x="48" y="9"/>
                    </a:lnTo>
                    <a:lnTo>
                      <a:pt x="48" y="9"/>
                    </a:lnTo>
                    <a:lnTo>
                      <a:pt x="48" y="7"/>
                    </a:lnTo>
                    <a:lnTo>
                      <a:pt x="48" y="4"/>
                    </a:lnTo>
                    <a:lnTo>
                      <a:pt x="45" y="1"/>
                    </a:lnTo>
                    <a:lnTo>
                      <a:pt x="43" y="0"/>
                    </a:lnTo>
                    <a:lnTo>
                      <a:pt x="42" y="0"/>
                    </a:lnTo>
                    <a:lnTo>
                      <a:pt x="39" y="1"/>
                    </a:lnTo>
                    <a:lnTo>
                      <a:pt x="38" y="3"/>
                    </a:lnTo>
                    <a:lnTo>
                      <a:pt x="3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180"/>
              <p:cNvSpPr/>
              <p:nvPr/>
            </p:nvSpPr>
            <p:spPr bwMode="auto">
              <a:xfrm>
                <a:off x="3362326" y="4160838"/>
                <a:ext cx="14288" cy="34925"/>
              </a:xfrm>
              <a:custGeom>
                <a:avLst/>
                <a:gdLst/>
                <a:ahLst/>
                <a:cxnLst>
                  <a:cxn ang="0">
                    <a:pos x="23" y="7"/>
                  </a:cxn>
                  <a:cxn ang="0">
                    <a:pos x="23" y="7"/>
                  </a:cxn>
                  <a:cxn ang="0">
                    <a:pos x="22" y="16"/>
                  </a:cxn>
                  <a:cxn ang="0">
                    <a:pos x="19" y="25"/>
                  </a:cxn>
                  <a:cxn ang="0">
                    <a:pos x="12" y="43"/>
                  </a:cxn>
                  <a:cxn ang="0">
                    <a:pos x="12" y="43"/>
                  </a:cxn>
                  <a:cxn ang="0">
                    <a:pos x="6" y="62"/>
                  </a:cxn>
                  <a:cxn ang="0">
                    <a:pos x="1" y="81"/>
                  </a:cxn>
                  <a:cxn ang="0">
                    <a:pos x="1" y="81"/>
                  </a:cxn>
                  <a:cxn ang="0">
                    <a:pos x="0" y="84"/>
                  </a:cxn>
                  <a:cxn ang="0">
                    <a:pos x="1" y="85"/>
                  </a:cxn>
                  <a:cxn ang="0">
                    <a:pos x="5" y="88"/>
                  </a:cxn>
                  <a:cxn ang="0">
                    <a:pos x="9" y="88"/>
                  </a:cxn>
                  <a:cxn ang="0">
                    <a:pos x="10" y="86"/>
                  </a:cxn>
                  <a:cxn ang="0">
                    <a:pos x="12" y="84"/>
                  </a:cxn>
                  <a:cxn ang="0">
                    <a:pos x="12" y="84"/>
                  </a:cxn>
                  <a:cxn ang="0">
                    <a:pos x="18" y="63"/>
                  </a:cxn>
                  <a:cxn ang="0">
                    <a:pos x="25" y="42"/>
                  </a:cxn>
                  <a:cxn ang="0">
                    <a:pos x="25" y="42"/>
                  </a:cxn>
                  <a:cxn ang="0">
                    <a:pos x="31" y="25"/>
                  </a:cxn>
                  <a:cxn ang="0">
                    <a:pos x="34" y="16"/>
                  </a:cxn>
                  <a:cxn ang="0">
                    <a:pos x="35" y="7"/>
                  </a:cxn>
                  <a:cxn ang="0">
                    <a:pos x="35" y="7"/>
                  </a:cxn>
                  <a:cxn ang="0">
                    <a:pos x="34" y="4"/>
                  </a:cxn>
                  <a:cxn ang="0">
                    <a:pos x="33" y="1"/>
                  </a:cxn>
                  <a:cxn ang="0">
                    <a:pos x="30" y="0"/>
                  </a:cxn>
                  <a:cxn ang="0">
                    <a:pos x="25" y="1"/>
                  </a:cxn>
                  <a:cxn ang="0">
                    <a:pos x="23" y="4"/>
                  </a:cxn>
                  <a:cxn ang="0">
                    <a:pos x="23" y="7"/>
                  </a:cxn>
                  <a:cxn ang="0">
                    <a:pos x="23" y="7"/>
                  </a:cxn>
                </a:cxnLst>
                <a:rect l="0" t="0" r="r" b="b"/>
                <a:pathLst>
                  <a:path w="35" h="88">
                    <a:moveTo>
                      <a:pt x="23" y="7"/>
                    </a:moveTo>
                    <a:lnTo>
                      <a:pt x="23" y="7"/>
                    </a:lnTo>
                    <a:lnTo>
                      <a:pt x="22" y="16"/>
                    </a:lnTo>
                    <a:lnTo>
                      <a:pt x="19" y="25"/>
                    </a:lnTo>
                    <a:lnTo>
                      <a:pt x="12" y="43"/>
                    </a:lnTo>
                    <a:lnTo>
                      <a:pt x="12" y="43"/>
                    </a:lnTo>
                    <a:lnTo>
                      <a:pt x="6" y="62"/>
                    </a:lnTo>
                    <a:lnTo>
                      <a:pt x="1" y="81"/>
                    </a:lnTo>
                    <a:lnTo>
                      <a:pt x="1" y="81"/>
                    </a:lnTo>
                    <a:lnTo>
                      <a:pt x="0" y="84"/>
                    </a:lnTo>
                    <a:lnTo>
                      <a:pt x="1" y="85"/>
                    </a:lnTo>
                    <a:lnTo>
                      <a:pt x="5" y="88"/>
                    </a:lnTo>
                    <a:lnTo>
                      <a:pt x="9" y="88"/>
                    </a:lnTo>
                    <a:lnTo>
                      <a:pt x="10" y="86"/>
                    </a:lnTo>
                    <a:lnTo>
                      <a:pt x="12" y="84"/>
                    </a:lnTo>
                    <a:lnTo>
                      <a:pt x="12" y="84"/>
                    </a:lnTo>
                    <a:lnTo>
                      <a:pt x="18" y="63"/>
                    </a:lnTo>
                    <a:lnTo>
                      <a:pt x="25" y="42"/>
                    </a:lnTo>
                    <a:lnTo>
                      <a:pt x="25" y="42"/>
                    </a:lnTo>
                    <a:lnTo>
                      <a:pt x="31" y="25"/>
                    </a:lnTo>
                    <a:lnTo>
                      <a:pt x="34" y="16"/>
                    </a:lnTo>
                    <a:lnTo>
                      <a:pt x="35" y="7"/>
                    </a:lnTo>
                    <a:lnTo>
                      <a:pt x="35" y="7"/>
                    </a:lnTo>
                    <a:lnTo>
                      <a:pt x="34" y="4"/>
                    </a:lnTo>
                    <a:lnTo>
                      <a:pt x="33" y="1"/>
                    </a:lnTo>
                    <a:lnTo>
                      <a:pt x="30" y="0"/>
                    </a:lnTo>
                    <a:lnTo>
                      <a:pt x="25" y="1"/>
                    </a:lnTo>
                    <a:lnTo>
                      <a:pt x="23" y="4"/>
                    </a:lnTo>
                    <a:lnTo>
                      <a:pt x="23" y="7"/>
                    </a:lnTo>
                    <a:lnTo>
                      <a:pt x="23" y="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181"/>
              <p:cNvSpPr/>
              <p:nvPr/>
            </p:nvSpPr>
            <p:spPr bwMode="auto">
              <a:xfrm>
                <a:off x="3398838" y="4141788"/>
                <a:ext cx="17463" cy="26988"/>
              </a:xfrm>
              <a:custGeom>
                <a:avLst/>
                <a:gdLst/>
                <a:ahLst/>
                <a:cxnLst>
                  <a:cxn ang="0">
                    <a:pos x="41" y="0"/>
                  </a:cxn>
                  <a:cxn ang="0">
                    <a:pos x="41" y="0"/>
                  </a:cxn>
                  <a:cxn ang="0">
                    <a:pos x="36" y="2"/>
                  </a:cxn>
                  <a:cxn ang="0">
                    <a:pos x="32" y="3"/>
                  </a:cxn>
                  <a:cxn ang="0">
                    <a:pos x="24" y="8"/>
                  </a:cxn>
                  <a:cxn ang="0">
                    <a:pos x="19" y="16"/>
                  </a:cxn>
                  <a:cxn ang="0">
                    <a:pos x="13" y="25"/>
                  </a:cxn>
                  <a:cxn ang="0">
                    <a:pos x="10" y="34"/>
                  </a:cxn>
                  <a:cxn ang="0">
                    <a:pos x="6" y="45"/>
                  </a:cxn>
                  <a:cxn ang="0">
                    <a:pos x="0" y="62"/>
                  </a:cxn>
                  <a:cxn ang="0">
                    <a:pos x="0" y="62"/>
                  </a:cxn>
                  <a:cxn ang="0">
                    <a:pos x="0" y="64"/>
                  </a:cxn>
                  <a:cxn ang="0">
                    <a:pos x="2" y="67"/>
                  </a:cxn>
                  <a:cxn ang="0">
                    <a:pos x="6" y="68"/>
                  </a:cxn>
                  <a:cxn ang="0">
                    <a:pos x="10" y="68"/>
                  </a:cxn>
                  <a:cxn ang="0">
                    <a:pos x="11" y="67"/>
                  </a:cxn>
                  <a:cxn ang="0">
                    <a:pos x="12" y="66"/>
                  </a:cxn>
                  <a:cxn ang="0">
                    <a:pos x="12" y="66"/>
                  </a:cxn>
                  <a:cxn ang="0">
                    <a:pos x="16" y="51"/>
                  </a:cxn>
                  <a:cxn ang="0">
                    <a:pos x="21" y="37"/>
                  </a:cxn>
                  <a:cxn ang="0">
                    <a:pos x="21" y="37"/>
                  </a:cxn>
                  <a:cxn ang="0">
                    <a:pos x="24" y="29"/>
                  </a:cxn>
                  <a:cxn ang="0">
                    <a:pos x="28" y="21"/>
                  </a:cxn>
                  <a:cxn ang="0">
                    <a:pos x="33" y="15"/>
                  </a:cxn>
                  <a:cxn ang="0">
                    <a:pos x="37" y="13"/>
                  </a:cxn>
                  <a:cxn ang="0">
                    <a:pos x="41" y="12"/>
                  </a:cxn>
                  <a:cxn ang="0">
                    <a:pos x="41" y="12"/>
                  </a:cxn>
                  <a:cxn ang="0">
                    <a:pos x="44" y="12"/>
                  </a:cxn>
                  <a:cxn ang="0">
                    <a:pos x="45" y="9"/>
                  </a:cxn>
                  <a:cxn ang="0">
                    <a:pos x="46" y="6"/>
                  </a:cxn>
                  <a:cxn ang="0">
                    <a:pos x="46" y="4"/>
                  </a:cxn>
                  <a:cxn ang="0">
                    <a:pos x="45" y="2"/>
                  </a:cxn>
                  <a:cxn ang="0">
                    <a:pos x="44" y="2"/>
                  </a:cxn>
                  <a:cxn ang="0">
                    <a:pos x="41" y="0"/>
                  </a:cxn>
                  <a:cxn ang="0">
                    <a:pos x="41" y="0"/>
                  </a:cxn>
                </a:cxnLst>
                <a:rect l="0" t="0" r="r" b="b"/>
                <a:pathLst>
                  <a:path w="46" h="68">
                    <a:moveTo>
                      <a:pt x="41" y="0"/>
                    </a:moveTo>
                    <a:lnTo>
                      <a:pt x="41" y="0"/>
                    </a:lnTo>
                    <a:lnTo>
                      <a:pt x="36" y="2"/>
                    </a:lnTo>
                    <a:lnTo>
                      <a:pt x="32" y="3"/>
                    </a:lnTo>
                    <a:lnTo>
                      <a:pt x="24" y="8"/>
                    </a:lnTo>
                    <a:lnTo>
                      <a:pt x="19" y="16"/>
                    </a:lnTo>
                    <a:lnTo>
                      <a:pt x="13" y="25"/>
                    </a:lnTo>
                    <a:lnTo>
                      <a:pt x="10" y="34"/>
                    </a:lnTo>
                    <a:lnTo>
                      <a:pt x="6" y="45"/>
                    </a:lnTo>
                    <a:lnTo>
                      <a:pt x="0" y="62"/>
                    </a:lnTo>
                    <a:lnTo>
                      <a:pt x="0" y="62"/>
                    </a:lnTo>
                    <a:lnTo>
                      <a:pt x="0" y="64"/>
                    </a:lnTo>
                    <a:lnTo>
                      <a:pt x="2" y="67"/>
                    </a:lnTo>
                    <a:lnTo>
                      <a:pt x="6" y="68"/>
                    </a:lnTo>
                    <a:lnTo>
                      <a:pt x="10" y="68"/>
                    </a:lnTo>
                    <a:lnTo>
                      <a:pt x="11" y="67"/>
                    </a:lnTo>
                    <a:lnTo>
                      <a:pt x="12" y="66"/>
                    </a:lnTo>
                    <a:lnTo>
                      <a:pt x="12" y="66"/>
                    </a:lnTo>
                    <a:lnTo>
                      <a:pt x="16" y="51"/>
                    </a:lnTo>
                    <a:lnTo>
                      <a:pt x="21" y="37"/>
                    </a:lnTo>
                    <a:lnTo>
                      <a:pt x="21" y="37"/>
                    </a:lnTo>
                    <a:lnTo>
                      <a:pt x="24" y="29"/>
                    </a:lnTo>
                    <a:lnTo>
                      <a:pt x="28" y="21"/>
                    </a:lnTo>
                    <a:lnTo>
                      <a:pt x="33" y="15"/>
                    </a:lnTo>
                    <a:lnTo>
                      <a:pt x="37" y="13"/>
                    </a:lnTo>
                    <a:lnTo>
                      <a:pt x="41" y="12"/>
                    </a:lnTo>
                    <a:lnTo>
                      <a:pt x="41" y="12"/>
                    </a:lnTo>
                    <a:lnTo>
                      <a:pt x="44" y="12"/>
                    </a:lnTo>
                    <a:lnTo>
                      <a:pt x="45" y="9"/>
                    </a:lnTo>
                    <a:lnTo>
                      <a:pt x="46" y="6"/>
                    </a:lnTo>
                    <a:lnTo>
                      <a:pt x="46" y="4"/>
                    </a:lnTo>
                    <a:lnTo>
                      <a:pt x="45" y="2"/>
                    </a:lnTo>
                    <a:lnTo>
                      <a:pt x="44" y="2"/>
                    </a:lnTo>
                    <a:lnTo>
                      <a:pt x="41" y="0"/>
                    </a:lnTo>
                    <a:lnTo>
                      <a:pt x="4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182"/>
              <p:cNvSpPr/>
              <p:nvPr/>
            </p:nvSpPr>
            <p:spPr bwMode="auto">
              <a:xfrm>
                <a:off x="3438526" y="4132263"/>
                <a:ext cx="15875" cy="26988"/>
              </a:xfrm>
              <a:custGeom>
                <a:avLst/>
                <a:gdLst/>
                <a:ahLst/>
                <a:cxnLst>
                  <a:cxn ang="0">
                    <a:pos x="31" y="1"/>
                  </a:cxn>
                  <a:cxn ang="0">
                    <a:pos x="31" y="1"/>
                  </a:cxn>
                  <a:cxn ang="0">
                    <a:pos x="29" y="0"/>
                  </a:cxn>
                  <a:cxn ang="0">
                    <a:pos x="27" y="0"/>
                  </a:cxn>
                  <a:cxn ang="0">
                    <a:pos x="25" y="1"/>
                  </a:cxn>
                  <a:cxn ang="0">
                    <a:pos x="23" y="3"/>
                  </a:cxn>
                  <a:cxn ang="0">
                    <a:pos x="23" y="7"/>
                  </a:cxn>
                  <a:cxn ang="0">
                    <a:pos x="23" y="9"/>
                  </a:cxn>
                  <a:cxn ang="0">
                    <a:pos x="25" y="11"/>
                  </a:cxn>
                  <a:cxn ang="0">
                    <a:pos x="25" y="11"/>
                  </a:cxn>
                  <a:cxn ang="0">
                    <a:pos x="26" y="12"/>
                  </a:cxn>
                  <a:cxn ang="0">
                    <a:pos x="25" y="15"/>
                  </a:cxn>
                  <a:cxn ang="0">
                    <a:pos x="22" y="20"/>
                  </a:cxn>
                  <a:cxn ang="0">
                    <a:pos x="15" y="30"/>
                  </a:cxn>
                  <a:cxn ang="0">
                    <a:pos x="15" y="30"/>
                  </a:cxn>
                  <a:cxn ang="0">
                    <a:pos x="8" y="45"/>
                  </a:cxn>
                  <a:cxn ang="0">
                    <a:pos x="0" y="62"/>
                  </a:cxn>
                  <a:cxn ang="0">
                    <a:pos x="0" y="62"/>
                  </a:cxn>
                  <a:cxn ang="0">
                    <a:pos x="0" y="64"/>
                  </a:cxn>
                  <a:cxn ang="0">
                    <a:pos x="0" y="66"/>
                  </a:cxn>
                  <a:cxn ang="0">
                    <a:pos x="1" y="67"/>
                  </a:cxn>
                  <a:cxn ang="0">
                    <a:pos x="4" y="68"/>
                  </a:cxn>
                  <a:cxn ang="0">
                    <a:pos x="8" y="68"/>
                  </a:cxn>
                  <a:cxn ang="0">
                    <a:pos x="9" y="67"/>
                  </a:cxn>
                  <a:cxn ang="0">
                    <a:pos x="10" y="64"/>
                  </a:cxn>
                  <a:cxn ang="0">
                    <a:pos x="10" y="64"/>
                  </a:cxn>
                  <a:cxn ang="0">
                    <a:pos x="15" y="55"/>
                  </a:cxn>
                  <a:cxn ang="0">
                    <a:pos x="19" y="46"/>
                  </a:cxn>
                  <a:cxn ang="0">
                    <a:pos x="31" y="28"/>
                  </a:cxn>
                  <a:cxn ang="0">
                    <a:pos x="31" y="28"/>
                  </a:cxn>
                  <a:cxn ang="0">
                    <a:pos x="34" y="21"/>
                  </a:cxn>
                  <a:cxn ang="0">
                    <a:pos x="36" y="13"/>
                  </a:cxn>
                  <a:cxn ang="0">
                    <a:pos x="36" y="11"/>
                  </a:cxn>
                  <a:cxn ang="0">
                    <a:pos x="35" y="7"/>
                  </a:cxn>
                  <a:cxn ang="0">
                    <a:pos x="34" y="4"/>
                  </a:cxn>
                  <a:cxn ang="0">
                    <a:pos x="31" y="1"/>
                  </a:cxn>
                  <a:cxn ang="0">
                    <a:pos x="31" y="1"/>
                  </a:cxn>
                </a:cxnLst>
                <a:rect l="0" t="0" r="r" b="b"/>
                <a:pathLst>
                  <a:path w="36" h="68">
                    <a:moveTo>
                      <a:pt x="31" y="1"/>
                    </a:moveTo>
                    <a:lnTo>
                      <a:pt x="31" y="1"/>
                    </a:lnTo>
                    <a:lnTo>
                      <a:pt x="29" y="0"/>
                    </a:lnTo>
                    <a:lnTo>
                      <a:pt x="27" y="0"/>
                    </a:lnTo>
                    <a:lnTo>
                      <a:pt x="25" y="1"/>
                    </a:lnTo>
                    <a:lnTo>
                      <a:pt x="23" y="3"/>
                    </a:lnTo>
                    <a:lnTo>
                      <a:pt x="23" y="7"/>
                    </a:lnTo>
                    <a:lnTo>
                      <a:pt x="23" y="9"/>
                    </a:lnTo>
                    <a:lnTo>
                      <a:pt x="25" y="11"/>
                    </a:lnTo>
                    <a:lnTo>
                      <a:pt x="25" y="11"/>
                    </a:lnTo>
                    <a:lnTo>
                      <a:pt x="26" y="12"/>
                    </a:lnTo>
                    <a:lnTo>
                      <a:pt x="25" y="15"/>
                    </a:lnTo>
                    <a:lnTo>
                      <a:pt x="22" y="20"/>
                    </a:lnTo>
                    <a:lnTo>
                      <a:pt x="15" y="30"/>
                    </a:lnTo>
                    <a:lnTo>
                      <a:pt x="15" y="30"/>
                    </a:lnTo>
                    <a:lnTo>
                      <a:pt x="8" y="45"/>
                    </a:lnTo>
                    <a:lnTo>
                      <a:pt x="0" y="62"/>
                    </a:lnTo>
                    <a:lnTo>
                      <a:pt x="0" y="62"/>
                    </a:lnTo>
                    <a:lnTo>
                      <a:pt x="0" y="64"/>
                    </a:lnTo>
                    <a:lnTo>
                      <a:pt x="0" y="66"/>
                    </a:lnTo>
                    <a:lnTo>
                      <a:pt x="1" y="67"/>
                    </a:lnTo>
                    <a:lnTo>
                      <a:pt x="4" y="68"/>
                    </a:lnTo>
                    <a:lnTo>
                      <a:pt x="8" y="68"/>
                    </a:lnTo>
                    <a:lnTo>
                      <a:pt x="9" y="67"/>
                    </a:lnTo>
                    <a:lnTo>
                      <a:pt x="10" y="64"/>
                    </a:lnTo>
                    <a:lnTo>
                      <a:pt x="10" y="64"/>
                    </a:lnTo>
                    <a:lnTo>
                      <a:pt x="15" y="55"/>
                    </a:lnTo>
                    <a:lnTo>
                      <a:pt x="19" y="46"/>
                    </a:lnTo>
                    <a:lnTo>
                      <a:pt x="31" y="28"/>
                    </a:lnTo>
                    <a:lnTo>
                      <a:pt x="31" y="28"/>
                    </a:lnTo>
                    <a:lnTo>
                      <a:pt x="34" y="21"/>
                    </a:lnTo>
                    <a:lnTo>
                      <a:pt x="36" y="13"/>
                    </a:lnTo>
                    <a:lnTo>
                      <a:pt x="36" y="11"/>
                    </a:lnTo>
                    <a:lnTo>
                      <a:pt x="35" y="7"/>
                    </a:lnTo>
                    <a:lnTo>
                      <a:pt x="34" y="4"/>
                    </a:lnTo>
                    <a:lnTo>
                      <a:pt x="31" y="1"/>
                    </a:lnTo>
                    <a:lnTo>
                      <a:pt x="3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183"/>
              <p:cNvSpPr/>
              <p:nvPr/>
            </p:nvSpPr>
            <p:spPr bwMode="auto">
              <a:xfrm>
                <a:off x="3470276" y="4130675"/>
                <a:ext cx="17463" cy="25400"/>
              </a:xfrm>
              <a:custGeom>
                <a:avLst/>
                <a:gdLst/>
                <a:ahLst/>
                <a:cxnLst>
                  <a:cxn ang="0">
                    <a:pos x="30" y="2"/>
                  </a:cxn>
                  <a:cxn ang="0">
                    <a:pos x="30" y="2"/>
                  </a:cxn>
                  <a:cxn ang="0">
                    <a:pos x="23" y="17"/>
                  </a:cxn>
                  <a:cxn ang="0">
                    <a:pos x="17" y="30"/>
                  </a:cxn>
                  <a:cxn ang="0">
                    <a:pos x="1" y="54"/>
                  </a:cxn>
                  <a:cxn ang="0">
                    <a:pos x="1" y="54"/>
                  </a:cxn>
                  <a:cxn ang="0">
                    <a:pos x="0" y="57"/>
                  </a:cxn>
                  <a:cxn ang="0">
                    <a:pos x="0" y="58"/>
                  </a:cxn>
                  <a:cxn ang="0">
                    <a:pos x="2" y="62"/>
                  </a:cxn>
                  <a:cxn ang="0">
                    <a:pos x="6" y="62"/>
                  </a:cxn>
                  <a:cxn ang="0">
                    <a:pos x="9" y="62"/>
                  </a:cxn>
                  <a:cxn ang="0">
                    <a:pos x="10" y="60"/>
                  </a:cxn>
                  <a:cxn ang="0">
                    <a:pos x="10" y="60"/>
                  </a:cxn>
                  <a:cxn ang="0">
                    <a:pos x="27" y="34"/>
                  </a:cxn>
                  <a:cxn ang="0">
                    <a:pos x="35" y="19"/>
                  </a:cxn>
                  <a:cxn ang="0">
                    <a:pos x="41" y="6"/>
                  </a:cxn>
                  <a:cxn ang="0">
                    <a:pos x="41" y="6"/>
                  </a:cxn>
                  <a:cxn ang="0">
                    <a:pos x="41" y="3"/>
                  </a:cxn>
                  <a:cxn ang="0">
                    <a:pos x="41" y="1"/>
                  </a:cxn>
                  <a:cxn ang="0">
                    <a:pos x="40" y="0"/>
                  </a:cxn>
                  <a:cxn ang="0">
                    <a:pos x="37" y="0"/>
                  </a:cxn>
                  <a:cxn ang="0">
                    <a:pos x="34" y="0"/>
                  </a:cxn>
                  <a:cxn ang="0">
                    <a:pos x="31" y="1"/>
                  </a:cxn>
                  <a:cxn ang="0">
                    <a:pos x="30" y="2"/>
                  </a:cxn>
                  <a:cxn ang="0">
                    <a:pos x="30" y="2"/>
                  </a:cxn>
                </a:cxnLst>
                <a:rect l="0" t="0" r="r" b="b"/>
                <a:pathLst>
                  <a:path w="41" h="62">
                    <a:moveTo>
                      <a:pt x="30" y="2"/>
                    </a:moveTo>
                    <a:lnTo>
                      <a:pt x="30" y="2"/>
                    </a:lnTo>
                    <a:lnTo>
                      <a:pt x="23" y="17"/>
                    </a:lnTo>
                    <a:lnTo>
                      <a:pt x="17" y="30"/>
                    </a:lnTo>
                    <a:lnTo>
                      <a:pt x="1" y="54"/>
                    </a:lnTo>
                    <a:lnTo>
                      <a:pt x="1" y="54"/>
                    </a:lnTo>
                    <a:lnTo>
                      <a:pt x="0" y="57"/>
                    </a:lnTo>
                    <a:lnTo>
                      <a:pt x="0" y="58"/>
                    </a:lnTo>
                    <a:lnTo>
                      <a:pt x="2" y="62"/>
                    </a:lnTo>
                    <a:lnTo>
                      <a:pt x="6" y="62"/>
                    </a:lnTo>
                    <a:lnTo>
                      <a:pt x="9" y="62"/>
                    </a:lnTo>
                    <a:lnTo>
                      <a:pt x="10" y="60"/>
                    </a:lnTo>
                    <a:lnTo>
                      <a:pt x="10" y="60"/>
                    </a:lnTo>
                    <a:lnTo>
                      <a:pt x="27" y="34"/>
                    </a:lnTo>
                    <a:lnTo>
                      <a:pt x="35" y="19"/>
                    </a:lnTo>
                    <a:lnTo>
                      <a:pt x="41" y="6"/>
                    </a:lnTo>
                    <a:lnTo>
                      <a:pt x="41" y="6"/>
                    </a:lnTo>
                    <a:lnTo>
                      <a:pt x="41" y="3"/>
                    </a:lnTo>
                    <a:lnTo>
                      <a:pt x="41" y="1"/>
                    </a:lnTo>
                    <a:lnTo>
                      <a:pt x="40" y="0"/>
                    </a:lnTo>
                    <a:lnTo>
                      <a:pt x="37" y="0"/>
                    </a:lnTo>
                    <a:lnTo>
                      <a:pt x="34" y="0"/>
                    </a:lnTo>
                    <a:lnTo>
                      <a:pt x="31"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184"/>
              <p:cNvSpPr/>
              <p:nvPr/>
            </p:nvSpPr>
            <p:spPr bwMode="auto">
              <a:xfrm>
                <a:off x="3503613" y="4132263"/>
                <a:ext cx="14288" cy="20638"/>
              </a:xfrm>
              <a:custGeom>
                <a:avLst/>
                <a:gdLst/>
                <a:ahLst/>
                <a:cxnLst>
                  <a:cxn ang="0">
                    <a:pos x="23" y="5"/>
                  </a:cxn>
                  <a:cxn ang="0">
                    <a:pos x="23" y="5"/>
                  </a:cxn>
                  <a:cxn ang="0">
                    <a:pos x="23" y="11"/>
                  </a:cxn>
                  <a:cxn ang="0">
                    <a:pos x="20" y="16"/>
                  </a:cxn>
                  <a:cxn ang="0">
                    <a:pos x="15" y="26"/>
                  </a:cxn>
                  <a:cxn ang="0">
                    <a:pos x="2" y="45"/>
                  </a:cxn>
                  <a:cxn ang="0">
                    <a:pos x="2" y="45"/>
                  </a:cxn>
                  <a:cxn ang="0">
                    <a:pos x="0" y="47"/>
                  </a:cxn>
                  <a:cxn ang="0">
                    <a:pos x="0" y="49"/>
                  </a:cxn>
                  <a:cxn ang="0">
                    <a:pos x="2" y="51"/>
                  </a:cxn>
                  <a:cxn ang="0">
                    <a:pos x="3" y="52"/>
                  </a:cxn>
                  <a:cxn ang="0">
                    <a:pos x="7" y="52"/>
                  </a:cxn>
                  <a:cxn ang="0">
                    <a:pos x="9" y="52"/>
                  </a:cxn>
                  <a:cxn ang="0">
                    <a:pos x="11" y="51"/>
                  </a:cxn>
                  <a:cxn ang="0">
                    <a:pos x="11" y="51"/>
                  </a:cxn>
                  <a:cxn ang="0">
                    <a:pos x="25" y="29"/>
                  </a:cxn>
                  <a:cxn ang="0">
                    <a:pos x="32" y="18"/>
                  </a:cxn>
                  <a:cxn ang="0">
                    <a:pos x="33" y="12"/>
                  </a:cxn>
                  <a:cxn ang="0">
                    <a:pos x="34" y="5"/>
                  </a:cxn>
                  <a:cxn ang="0">
                    <a:pos x="34" y="5"/>
                  </a:cxn>
                  <a:cxn ang="0">
                    <a:pos x="34" y="4"/>
                  </a:cxn>
                  <a:cxn ang="0">
                    <a:pos x="33" y="1"/>
                  </a:cxn>
                  <a:cxn ang="0">
                    <a:pos x="29" y="0"/>
                  </a:cxn>
                  <a:cxn ang="0">
                    <a:pos x="25" y="1"/>
                  </a:cxn>
                  <a:cxn ang="0">
                    <a:pos x="24" y="4"/>
                  </a:cxn>
                  <a:cxn ang="0">
                    <a:pos x="23" y="5"/>
                  </a:cxn>
                  <a:cxn ang="0">
                    <a:pos x="23" y="5"/>
                  </a:cxn>
                </a:cxnLst>
                <a:rect l="0" t="0" r="r" b="b"/>
                <a:pathLst>
                  <a:path w="34" h="52">
                    <a:moveTo>
                      <a:pt x="23" y="5"/>
                    </a:moveTo>
                    <a:lnTo>
                      <a:pt x="23" y="5"/>
                    </a:lnTo>
                    <a:lnTo>
                      <a:pt x="23" y="11"/>
                    </a:lnTo>
                    <a:lnTo>
                      <a:pt x="20" y="16"/>
                    </a:lnTo>
                    <a:lnTo>
                      <a:pt x="15" y="26"/>
                    </a:lnTo>
                    <a:lnTo>
                      <a:pt x="2" y="45"/>
                    </a:lnTo>
                    <a:lnTo>
                      <a:pt x="2" y="45"/>
                    </a:lnTo>
                    <a:lnTo>
                      <a:pt x="0" y="47"/>
                    </a:lnTo>
                    <a:lnTo>
                      <a:pt x="0" y="49"/>
                    </a:lnTo>
                    <a:lnTo>
                      <a:pt x="2" y="51"/>
                    </a:lnTo>
                    <a:lnTo>
                      <a:pt x="3" y="52"/>
                    </a:lnTo>
                    <a:lnTo>
                      <a:pt x="7" y="52"/>
                    </a:lnTo>
                    <a:lnTo>
                      <a:pt x="9" y="52"/>
                    </a:lnTo>
                    <a:lnTo>
                      <a:pt x="11" y="51"/>
                    </a:lnTo>
                    <a:lnTo>
                      <a:pt x="11" y="51"/>
                    </a:lnTo>
                    <a:lnTo>
                      <a:pt x="25" y="29"/>
                    </a:lnTo>
                    <a:lnTo>
                      <a:pt x="32" y="18"/>
                    </a:lnTo>
                    <a:lnTo>
                      <a:pt x="33" y="12"/>
                    </a:lnTo>
                    <a:lnTo>
                      <a:pt x="34" y="5"/>
                    </a:lnTo>
                    <a:lnTo>
                      <a:pt x="34" y="5"/>
                    </a:lnTo>
                    <a:lnTo>
                      <a:pt x="34" y="4"/>
                    </a:lnTo>
                    <a:lnTo>
                      <a:pt x="33" y="1"/>
                    </a:lnTo>
                    <a:lnTo>
                      <a:pt x="29" y="0"/>
                    </a:lnTo>
                    <a:lnTo>
                      <a:pt x="25" y="1"/>
                    </a:lnTo>
                    <a:lnTo>
                      <a:pt x="24" y="4"/>
                    </a:lnTo>
                    <a:lnTo>
                      <a:pt x="23" y="5"/>
                    </a:lnTo>
                    <a:lnTo>
                      <a:pt x="2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185"/>
              <p:cNvSpPr/>
              <p:nvPr/>
            </p:nvSpPr>
            <p:spPr bwMode="auto">
              <a:xfrm>
                <a:off x="3536951" y="4135438"/>
                <a:ext cx="14288" cy="20638"/>
              </a:xfrm>
              <a:custGeom>
                <a:avLst/>
                <a:gdLst/>
                <a:ahLst/>
                <a:cxnLst>
                  <a:cxn ang="0">
                    <a:pos x="22" y="5"/>
                  </a:cxn>
                  <a:cxn ang="0">
                    <a:pos x="22" y="5"/>
                  </a:cxn>
                  <a:cxn ang="0">
                    <a:pos x="22" y="10"/>
                  </a:cxn>
                  <a:cxn ang="0">
                    <a:pos x="20" y="16"/>
                  </a:cxn>
                  <a:cxn ang="0">
                    <a:pos x="14" y="26"/>
                  </a:cxn>
                  <a:cxn ang="0">
                    <a:pos x="7" y="35"/>
                  </a:cxn>
                  <a:cxn ang="0">
                    <a:pos x="1" y="44"/>
                  </a:cxn>
                  <a:cxn ang="0">
                    <a:pos x="1" y="44"/>
                  </a:cxn>
                  <a:cxn ang="0">
                    <a:pos x="0" y="47"/>
                  </a:cxn>
                  <a:cxn ang="0">
                    <a:pos x="0" y="48"/>
                  </a:cxn>
                  <a:cxn ang="0">
                    <a:pos x="3" y="52"/>
                  </a:cxn>
                  <a:cxn ang="0">
                    <a:pos x="7" y="52"/>
                  </a:cxn>
                  <a:cxn ang="0">
                    <a:pos x="9" y="52"/>
                  </a:cxn>
                  <a:cxn ang="0">
                    <a:pos x="10" y="50"/>
                  </a:cxn>
                  <a:cxn ang="0">
                    <a:pos x="10" y="50"/>
                  </a:cxn>
                  <a:cxn ang="0">
                    <a:pos x="17" y="39"/>
                  </a:cxn>
                  <a:cxn ang="0">
                    <a:pos x="25" y="29"/>
                  </a:cxn>
                  <a:cxn ang="0">
                    <a:pos x="31" y="18"/>
                  </a:cxn>
                  <a:cxn ang="0">
                    <a:pos x="33" y="12"/>
                  </a:cxn>
                  <a:cxn ang="0">
                    <a:pos x="34" y="5"/>
                  </a:cxn>
                  <a:cxn ang="0">
                    <a:pos x="34" y="5"/>
                  </a:cxn>
                  <a:cxn ang="0">
                    <a:pos x="34" y="3"/>
                  </a:cxn>
                  <a:cxn ang="0">
                    <a:pos x="33" y="1"/>
                  </a:cxn>
                  <a:cxn ang="0">
                    <a:pos x="29" y="0"/>
                  </a:cxn>
                  <a:cxn ang="0">
                    <a:pos x="25" y="1"/>
                  </a:cxn>
                  <a:cxn ang="0">
                    <a:pos x="24" y="3"/>
                  </a:cxn>
                  <a:cxn ang="0">
                    <a:pos x="22" y="5"/>
                  </a:cxn>
                  <a:cxn ang="0">
                    <a:pos x="22" y="5"/>
                  </a:cxn>
                </a:cxnLst>
                <a:rect l="0" t="0" r="r" b="b"/>
                <a:pathLst>
                  <a:path w="34" h="52">
                    <a:moveTo>
                      <a:pt x="22" y="5"/>
                    </a:moveTo>
                    <a:lnTo>
                      <a:pt x="22" y="5"/>
                    </a:lnTo>
                    <a:lnTo>
                      <a:pt x="22" y="10"/>
                    </a:lnTo>
                    <a:lnTo>
                      <a:pt x="20" y="16"/>
                    </a:lnTo>
                    <a:lnTo>
                      <a:pt x="14" y="26"/>
                    </a:lnTo>
                    <a:lnTo>
                      <a:pt x="7" y="35"/>
                    </a:lnTo>
                    <a:lnTo>
                      <a:pt x="1" y="44"/>
                    </a:lnTo>
                    <a:lnTo>
                      <a:pt x="1" y="44"/>
                    </a:lnTo>
                    <a:lnTo>
                      <a:pt x="0" y="47"/>
                    </a:lnTo>
                    <a:lnTo>
                      <a:pt x="0" y="48"/>
                    </a:lnTo>
                    <a:lnTo>
                      <a:pt x="3" y="52"/>
                    </a:lnTo>
                    <a:lnTo>
                      <a:pt x="7" y="52"/>
                    </a:lnTo>
                    <a:lnTo>
                      <a:pt x="9" y="52"/>
                    </a:lnTo>
                    <a:lnTo>
                      <a:pt x="10" y="50"/>
                    </a:lnTo>
                    <a:lnTo>
                      <a:pt x="10" y="50"/>
                    </a:lnTo>
                    <a:lnTo>
                      <a:pt x="17" y="39"/>
                    </a:lnTo>
                    <a:lnTo>
                      <a:pt x="25" y="29"/>
                    </a:lnTo>
                    <a:lnTo>
                      <a:pt x="31" y="18"/>
                    </a:lnTo>
                    <a:lnTo>
                      <a:pt x="33" y="12"/>
                    </a:lnTo>
                    <a:lnTo>
                      <a:pt x="34" y="5"/>
                    </a:lnTo>
                    <a:lnTo>
                      <a:pt x="34" y="5"/>
                    </a:lnTo>
                    <a:lnTo>
                      <a:pt x="34" y="3"/>
                    </a:lnTo>
                    <a:lnTo>
                      <a:pt x="33" y="1"/>
                    </a:lnTo>
                    <a:lnTo>
                      <a:pt x="29" y="0"/>
                    </a:lnTo>
                    <a:lnTo>
                      <a:pt x="25" y="1"/>
                    </a:lnTo>
                    <a:lnTo>
                      <a:pt x="24"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186"/>
              <p:cNvSpPr/>
              <p:nvPr/>
            </p:nvSpPr>
            <p:spPr bwMode="auto">
              <a:xfrm>
                <a:off x="3557588" y="4143375"/>
                <a:ext cx="11113" cy="22225"/>
              </a:xfrm>
              <a:custGeom>
                <a:avLst/>
                <a:gdLst/>
                <a:ahLst/>
                <a:cxnLst>
                  <a:cxn ang="0">
                    <a:pos x="19" y="3"/>
                  </a:cxn>
                  <a:cxn ang="0">
                    <a:pos x="19" y="3"/>
                  </a:cxn>
                  <a:cxn ang="0">
                    <a:pos x="15" y="13"/>
                  </a:cxn>
                  <a:cxn ang="0">
                    <a:pos x="14" y="25"/>
                  </a:cxn>
                  <a:cxn ang="0">
                    <a:pos x="14" y="25"/>
                  </a:cxn>
                  <a:cxn ang="0">
                    <a:pos x="11" y="30"/>
                  </a:cxn>
                  <a:cxn ang="0">
                    <a:pos x="9" y="36"/>
                  </a:cxn>
                  <a:cxn ang="0">
                    <a:pos x="1" y="45"/>
                  </a:cxn>
                  <a:cxn ang="0">
                    <a:pos x="1" y="45"/>
                  </a:cxn>
                  <a:cxn ang="0">
                    <a:pos x="0" y="46"/>
                  </a:cxn>
                  <a:cxn ang="0">
                    <a:pos x="0" y="49"/>
                  </a:cxn>
                  <a:cxn ang="0">
                    <a:pos x="1" y="53"/>
                  </a:cxn>
                  <a:cxn ang="0">
                    <a:pos x="5" y="54"/>
                  </a:cxn>
                  <a:cxn ang="0">
                    <a:pos x="8" y="54"/>
                  </a:cxn>
                  <a:cxn ang="0">
                    <a:pos x="9" y="53"/>
                  </a:cxn>
                  <a:cxn ang="0">
                    <a:pos x="9" y="53"/>
                  </a:cxn>
                  <a:cxn ang="0">
                    <a:pos x="17" y="43"/>
                  </a:cxn>
                  <a:cxn ang="0">
                    <a:pos x="22" y="34"/>
                  </a:cxn>
                  <a:cxn ang="0">
                    <a:pos x="22" y="34"/>
                  </a:cxn>
                  <a:cxn ang="0">
                    <a:pos x="25" y="28"/>
                  </a:cxn>
                  <a:cxn ang="0">
                    <a:pos x="26" y="21"/>
                  </a:cxn>
                  <a:cxn ang="0">
                    <a:pos x="27" y="15"/>
                  </a:cxn>
                  <a:cxn ang="0">
                    <a:pos x="28" y="9"/>
                  </a:cxn>
                  <a:cxn ang="0">
                    <a:pos x="28" y="9"/>
                  </a:cxn>
                  <a:cxn ang="0">
                    <a:pos x="30" y="7"/>
                  </a:cxn>
                  <a:cxn ang="0">
                    <a:pos x="30" y="4"/>
                  </a:cxn>
                  <a:cxn ang="0">
                    <a:pos x="26" y="2"/>
                  </a:cxn>
                  <a:cxn ang="0">
                    <a:pos x="25" y="0"/>
                  </a:cxn>
                  <a:cxn ang="0">
                    <a:pos x="22" y="0"/>
                  </a:cxn>
                  <a:cxn ang="0">
                    <a:pos x="21" y="2"/>
                  </a:cxn>
                  <a:cxn ang="0">
                    <a:pos x="19" y="3"/>
                  </a:cxn>
                  <a:cxn ang="0">
                    <a:pos x="19" y="3"/>
                  </a:cxn>
                </a:cxnLst>
                <a:rect l="0" t="0" r="r" b="b"/>
                <a:pathLst>
                  <a:path w="30" h="54">
                    <a:moveTo>
                      <a:pt x="19" y="3"/>
                    </a:moveTo>
                    <a:lnTo>
                      <a:pt x="19" y="3"/>
                    </a:lnTo>
                    <a:lnTo>
                      <a:pt x="15" y="13"/>
                    </a:lnTo>
                    <a:lnTo>
                      <a:pt x="14" y="25"/>
                    </a:lnTo>
                    <a:lnTo>
                      <a:pt x="14" y="25"/>
                    </a:lnTo>
                    <a:lnTo>
                      <a:pt x="11" y="30"/>
                    </a:lnTo>
                    <a:lnTo>
                      <a:pt x="9" y="36"/>
                    </a:lnTo>
                    <a:lnTo>
                      <a:pt x="1" y="45"/>
                    </a:lnTo>
                    <a:lnTo>
                      <a:pt x="1" y="45"/>
                    </a:lnTo>
                    <a:lnTo>
                      <a:pt x="0" y="46"/>
                    </a:lnTo>
                    <a:lnTo>
                      <a:pt x="0" y="49"/>
                    </a:lnTo>
                    <a:lnTo>
                      <a:pt x="1" y="53"/>
                    </a:lnTo>
                    <a:lnTo>
                      <a:pt x="5" y="54"/>
                    </a:lnTo>
                    <a:lnTo>
                      <a:pt x="8" y="54"/>
                    </a:lnTo>
                    <a:lnTo>
                      <a:pt x="9" y="53"/>
                    </a:lnTo>
                    <a:lnTo>
                      <a:pt x="9" y="53"/>
                    </a:lnTo>
                    <a:lnTo>
                      <a:pt x="17" y="43"/>
                    </a:lnTo>
                    <a:lnTo>
                      <a:pt x="22" y="34"/>
                    </a:lnTo>
                    <a:lnTo>
                      <a:pt x="22" y="34"/>
                    </a:lnTo>
                    <a:lnTo>
                      <a:pt x="25" y="28"/>
                    </a:lnTo>
                    <a:lnTo>
                      <a:pt x="26" y="21"/>
                    </a:lnTo>
                    <a:lnTo>
                      <a:pt x="27" y="15"/>
                    </a:lnTo>
                    <a:lnTo>
                      <a:pt x="28" y="9"/>
                    </a:lnTo>
                    <a:lnTo>
                      <a:pt x="28" y="9"/>
                    </a:lnTo>
                    <a:lnTo>
                      <a:pt x="30" y="7"/>
                    </a:lnTo>
                    <a:lnTo>
                      <a:pt x="30" y="4"/>
                    </a:lnTo>
                    <a:lnTo>
                      <a:pt x="26" y="2"/>
                    </a:lnTo>
                    <a:lnTo>
                      <a:pt x="25" y="0"/>
                    </a:lnTo>
                    <a:lnTo>
                      <a:pt x="22" y="0"/>
                    </a:lnTo>
                    <a:lnTo>
                      <a:pt x="21"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187"/>
              <p:cNvSpPr/>
              <p:nvPr/>
            </p:nvSpPr>
            <p:spPr bwMode="auto">
              <a:xfrm>
                <a:off x="3586163" y="4157663"/>
                <a:ext cx="14288" cy="20638"/>
              </a:xfrm>
              <a:custGeom>
                <a:avLst/>
                <a:gdLst/>
                <a:ahLst/>
                <a:cxnLst>
                  <a:cxn ang="0">
                    <a:pos x="28" y="3"/>
                  </a:cxn>
                  <a:cxn ang="0">
                    <a:pos x="28" y="3"/>
                  </a:cxn>
                  <a:cxn ang="0">
                    <a:pos x="21" y="12"/>
                  </a:cxn>
                  <a:cxn ang="0">
                    <a:pos x="14" y="24"/>
                  </a:cxn>
                  <a:cxn ang="0">
                    <a:pos x="7" y="34"/>
                  </a:cxn>
                  <a:cxn ang="0">
                    <a:pos x="1" y="46"/>
                  </a:cxn>
                  <a:cxn ang="0">
                    <a:pos x="1" y="46"/>
                  </a:cxn>
                  <a:cxn ang="0">
                    <a:pos x="0" y="47"/>
                  </a:cxn>
                  <a:cxn ang="0">
                    <a:pos x="0" y="50"/>
                  </a:cxn>
                  <a:cxn ang="0">
                    <a:pos x="1" y="51"/>
                  </a:cxn>
                  <a:cxn ang="0">
                    <a:pos x="2" y="53"/>
                  </a:cxn>
                  <a:cxn ang="0">
                    <a:pos x="6" y="54"/>
                  </a:cxn>
                  <a:cxn ang="0">
                    <a:pos x="9" y="53"/>
                  </a:cxn>
                  <a:cxn ang="0">
                    <a:pos x="10" y="51"/>
                  </a:cxn>
                  <a:cxn ang="0">
                    <a:pos x="10" y="51"/>
                  </a:cxn>
                  <a:cxn ang="0">
                    <a:pos x="17" y="41"/>
                  </a:cxn>
                  <a:cxn ang="0">
                    <a:pos x="23" y="30"/>
                  </a:cxn>
                  <a:cxn ang="0">
                    <a:pos x="28" y="20"/>
                  </a:cxn>
                  <a:cxn ang="0">
                    <a:pos x="36" y="11"/>
                  </a:cxn>
                  <a:cxn ang="0">
                    <a:pos x="36" y="11"/>
                  </a:cxn>
                  <a:cxn ang="0">
                    <a:pos x="38" y="8"/>
                  </a:cxn>
                  <a:cxn ang="0">
                    <a:pos x="38" y="7"/>
                  </a:cxn>
                  <a:cxn ang="0">
                    <a:pos x="36" y="3"/>
                  </a:cxn>
                  <a:cxn ang="0">
                    <a:pos x="32" y="0"/>
                  </a:cxn>
                  <a:cxn ang="0">
                    <a:pos x="30" y="2"/>
                  </a:cxn>
                  <a:cxn ang="0">
                    <a:pos x="28" y="3"/>
                  </a:cxn>
                  <a:cxn ang="0">
                    <a:pos x="28" y="3"/>
                  </a:cxn>
                </a:cxnLst>
                <a:rect l="0" t="0" r="r" b="b"/>
                <a:pathLst>
                  <a:path w="38" h="54">
                    <a:moveTo>
                      <a:pt x="28" y="3"/>
                    </a:moveTo>
                    <a:lnTo>
                      <a:pt x="28" y="3"/>
                    </a:lnTo>
                    <a:lnTo>
                      <a:pt x="21" y="12"/>
                    </a:lnTo>
                    <a:lnTo>
                      <a:pt x="14" y="24"/>
                    </a:lnTo>
                    <a:lnTo>
                      <a:pt x="7" y="34"/>
                    </a:lnTo>
                    <a:lnTo>
                      <a:pt x="1" y="46"/>
                    </a:lnTo>
                    <a:lnTo>
                      <a:pt x="1" y="46"/>
                    </a:lnTo>
                    <a:lnTo>
                      <a:pt x="0" y="47"/>
                    </a:lnTo>
                    <a:lnTo>
                      <a:pt x="0" y="50"/>
                    </a:lnTo>
                    <a:lnTo>
                      <a:pt x="1" y="51"/>
                    </a:lnTo>
                    <a:lnTo>
                      <a:pt x="2" y="53"/>
                    </a:lnTo>
                    <a:lnTo>
                      <a:pt x="6" y="54"/>
                    </a:lnTo>
                    <a:lnTo>
                      <a:pt x="9" y="53"/>
                    </a:lnTo>
                    <a:lnTo>
                      <a:pt x="10" y="51"/>
                    </a:lnTo>
                    <a:lnTo>
                      <a:pt x="10" y="51"/>
                    </a:lnTo>
                    <a:lnTo>
                      <a:pt x="17" y="41"/>
                    </a:lnTo>
                    <a:lnTo>
                      <a:pt x="23" y="30"/>
                    </a:lnTo>
                    <a:lnTo>
                      <a:pt x="28" y="20"/>
                    </a:lnTo>
                    <a:lnTo>
                      <a:pt x="36" y="11"/>
                    </a:lnTo>
                    <a:lnTo>
                      <a:pt x="36" y="11"/>
                    </a:lnTo>
                    <a:lnTo>
                      <a:pt x="38" y="8"/>
                    </a:lnTo>
                    <a:lnTo>
                      <a:pt x="38" y="7"/>
                    </a:lnTo>
                    <a:lnTo>
                      <a:pt x="36" y="3"/>
                    </a:lnTo>
                    <a:lnTo>
                      <a:pt x="32" y="0"/>
                    </a:lnTo>
                    <a:lnTo>
                      <a:pt x="30" y="2"/>
                    </a:lnTo>
                    <a:lnTo>
                      <a:pt x="28" y="3"/>
                    </a:lnTo>
                    <a:lnTo>
                      <a:pt x="2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188"/>
              <p:cNvSpPr/>
              <p:nvPr/>
            </p:nvSpPr>
            <p:spPr bwMode="auto">
              <a:xfrm>
                <a:off x="3592513" y="4179888"/>
                <a:ext cx="15875" cy="20638"/>
              </a:xfrm>
              <a:custGeom>
                <a:avLst/>
                <a:gdLst/>
                <a:ahLst/>
                <a:cxnLst>
                  <a:cxn ang="0">
                    <a:pos x="30" y="4"/>
                  </a:cxn>
                  <a:cxn ang="0">
                    <a:pos x="30" y="4"/>
                  </a:cxn>
                  <a:cxn ang="0">
                    <a:pos x="29" y="6"/>
                  </a:cxn>
                  <a:cxn ang="0">
                    <a:pos x="28" y="8"/>
                  </a:cxn>
                  <a:cxn ang="0">
                    <a:pos x="24" y="10"/>
                  </a:cxn>
                  <a:cxn ang="0">
                    <a:pos x="24" y="10"/>
                  </a:cxn>
                  <a:cxn ang="0">
                    <a:pos x="17" y="18"/>
                  </a:cxn>
                  <a:cxn ang="0">
                    <a:pos x="17" y="18"/>
                  </a:cxn>
                  <a:cxn ang="0">
                    <a:pos x="9" y="29"/>
                  </a:cxn>
                  <a:cxn ang="0">
                    <a:pos x="6" y="35"/>
                  </a:cxn>
                  <a:cxn ang="0">
                    <a:pos x="2" y="39"/>
                  </a:cxn>
                  <a:cxn ang="0">
                    <a:pos x="2" y="39"/>
                  </a:cxn>
                  <a:cxn ang="0">
                    <a:pos x="0" y="42"/>
                  </a:cxn>
                  <a:cxn ang="0">
                    <a:pos x="0" y="44"/>
                  </a:cxn>
                  <a:cxn ang="0">
                    <a:pos x="2" y="48"/>
                  </a:cxn>
                  <a:cxn ang="0">
                    <a:pos x="6" y="49"/>
                  </a:cxn>
                  <a:cxn ang="0">
                    <a:pos x="8" y="49"/>
                  </a:cxn>
                  <a:cxn ang="0">
                    <a:pos x="9" y="48"/>
                  </a:cxn>
                  <a:cxn ang="0">
                    <a:pos x="9" y="48"/>
                  </a:cxn>
                  <a:cxn ang="0">
                    <a:pos x="17" y="36"/>
                  </a:cxn>
                  <a:cxn ang="0">
                    <a:pos x="25" y="25"/>
                  </a:cxn>
                  <a:cxn ang="0">
                    <a:pos x="25" y="25"/>
                  </a:cxn>
                  <a:cxn ang="0">
                    <a:pos x="29" y="21"/>
                  </a:cxn>
                  <a:cxn ang="0">
                    <a:pos x="34" y="17"/>
                  </a:cxn>
                  <a:cxn ang="0">
                    <a:pos x="40" y="13"/>
                  </a:cxn>
                  <a:cxn ang="0">
                    <a:pos x="41" y="10"/>
                  </a:cxn>
                  <a:cxn ang="0">
                    <a:pos x="42" y="8"/>
                  </a:cxn>
                  <a:cxn ang="0">
                    <a:pos x="42" y="8"/>
                  </a:cxn>
                  <a:cxn ang="0">
                    <a:pos x="42" y="5"/>
                  </a:cxn>
                  <a:cxn ang="0">
                    <a:pos x="41" y="2"/>
                  </a:cxn>
                  <a:cxn ang="0">
                    <a:pos x="37" y="0"/>
                  </a:cxn>
                  <a:cxn ang="0">
                    <a:pos x="33" y="1"/>
                  </a:cxn>
                  <a:cxn ang="0">
                    <a:pos x="32" y="2"/>
                  </a:cxn>
                  <a:cxn ang="0">
                    <a:pos x="30" y="4"/>
                  </a:cxn>
                  <a:cxn ang="0">
                    <a:pos x="30" y="4"/>
                  </a:cxn>
                </a:cxnLst>
                <a:rect l="0" t="0" r="r" b="b"/>
                <a:pathLst>
                  <a:path w="42" h="49">
                    <a:moveTo>
                      <a:pt x="30" y="4"/>
                    </a:moveTo>
                    <a:lnTo>
                      <a:pt x="30" y="4"/>
                    </a:lnTo>
                    <a:lnTo>
                      <a:pt x="29" y="6"/>
                    </a:lnTo>
                    <a:lnTo>
                      <a:pt x="28" y="8"/>
                    </a:lnTo>
                    <a:lnTo>
                      <a:pt x="24" y="10"/>
                    </a:lnTo>
                    <a:lnTo>
                      <a:pt x="24" y="10"/>
                    </a:lnTo>
                    <a:lnTo>
                      <a:pt x="17" y="18"/>
                    </a:lnTo>
                    <a:lnTo>
                      <a:pt x="17" y="18"/>
                    </a:lnTo>
                    <a:lnTo>
                      <a:pt x="9" y="29"/>
                    </a:lnTo>
                    <a:lnTo>
                      <a:pt x="6" y="35"/>
                    </a:lnTo>
                    <a:lnTo>
                      <a:pt x="2" y="39"/>
                    </a:lnTo>
                    <a:lnTo>
                      <a:pt x="2" y="39"/>
                    </a:lnTo>
                    <a:lnTo>
                      <a:pt x="0" y="42"/>
                    </a:lnTo>
                    <a:lnTo>
                      <a:pt x="0" y="44"/>
                    </a:lnTo>
                    <a:lnTo>
                      <a:pt x="2" y="48"/>
                    </a:lnTo>
                    <a:lnTo>
                      <a:pt x="6" y="49"/>
                    </a:lnTo>
                    <a:lnTo>
                      <a:pt x="8" y="49"/>
                    </a:lnTo>
                    <a:lnTo>
                      <a:pt x="9" y="48"/>
                    </a:lnTo>
                    <a:lnTo>
                      <a:pt x="9" y="48"/>
                    </a:lnTo>
                    <a:lnTo>
                      <a:pt x="17" y="36"/>
                    </a:lnTo>
                    <a:lnTo>
                      <a:pt x="25" y="25"/>
                    </a:lnTo>
                    <a:lnTo>
                      <a:pt x="25" y="25"/>
                    </a:lnTo>
                    <a:lnTo>
                      <a:pt x="29" y="21"/>
                    </a:lnTo>
                    <a:lnTo>
                      <a:pt x="34" y="17"/>
                    </a:lnTo>
                    <a:lnTo>
                      <a:pt x="40" y="13"/>
                    </a:lnTo>
                    <a:lnTo>
                      <a:pt x="41" y="10"/>
                    </a:lnTo>
                    <a:lnTo>
                      <a:pt x="42" y="8"/>
                    </a:lnTo>
                    <a:lnTo>
                      <a:pt x="42" y="8"/>
                    </a:lnTo>
                    <a:lnTo>
                      <a:pt x="42" y="5"/>
                    </a:lnTo>
                    <a:lnTo>
                      <a:pt x="41" y="2"/>
                    </a:lnTo>
                    <a:lnTo>
                      <a:pt x="37" y="0"/>
                    </a:lnTo>
                    <a:lnTo>
                      <a:pt x="33" y="1"/>
                    </a:lnTo>
                    <a:lnTo>
                      <a:pt x="32" y="2"/>
                    </a:lnTo>
                    <a:lnTo>
                      <a:pt x="30" y="4"/>
                    </a:lnTo>
                    <a:lnTo>
                      <a:pt x="3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189"/>
              <p:cNvSpPr/>
              <p:nvPr/>
            </p:nvSpPr>
            <p:spPr bwMode="auto">
              <a:xfrm>
                <a:off x="3162301" y="4627563"/>
                <a:ext cx="20638" cy="26988"/>
              </a:xfrm>
              <a:custGeom>
                <a:avLst/>
                <a:gdLst/>
                <a:ahLst/>
                <a:cxnLst>
                  <a:cxn ang="0">
                    <a:pos x="40" y="1"/>
                  </a:cxn>
                  <a:cxn ang="0">
                    <a:pos x="40" y="1"/>
                  </a:cxn>
                  <a:cxn ang="0">
                    <a:pos x="34" y="7"/>
                  </a:cxn>
                  <a:cxn ang="0">
                    <a:pos x="27" y="13"/>
                  </a:cxn>
                  <a:cxn ang="0">
                    <a:pos x="17" y="29"/>
                  </a:cxn>
                  <a:cxn ang="0">
                    <a:pos x="7" y="45"/>
                  </a:cxn>
                  <a:cxn ang="0">
                    <a:pos x="1" y="60"/>
                  </a:cxn>
                  <a:cxn ang="0">
                    <a:pos x="1" y="60"/>
                  </a:cxn>
                  <a:cxn ang="0">
                    <a:pos x="0" y="63"/>
                  </a:cxn>
                  <a:cxn ang="0">
                    <a:pos x="1" y="65"/>
                  </a:cxn>
                  <a:cxn ang="0">
                    <a:pos x="2" y="67"/>
                  </a:cxn>
                  <a:cxn ang="0">
                    <a:pos x="3" y="67"/>
                  </a:cxn>
                  <a:cxn ang="0">
                    <a:pos x="7" y="67"/>
                  </a:cxn>
                  <a:cxn ang="0">
                    <a:pos x="10" y="65"/>
                  </a:cxn>
                  <a:cxn ang="0">
                    <a:pos x="11" y="64"/>
                  </a:cxn>
                  <a:cxn ang="0">
                    <a:pos x="11" y="64"/>
                  </a:cxn>
                  <a:cxn ang="0">
                    <a:pos x="18" y="48"/>
                  </a:cxn>
                  <a:cxn ang="0">
                    <a:pos x="26" y="34"/>
                  </a:cxn>
                  <a:cxn ang="0">
                    <a:pos x="36" y="21"/>
                  </a:cxn>
                  <a:cxn ang="0">
                    <a:pos x="48" y="9"/>
                  </a:cxn>
                  <a:cxn ang="0">
                    <a:pos x="48" y="9"/>
                  </a:cxn>
                  <a:cxn ang="0">
                    <a:pos x="49" y="7"/>
                  </a:cxn>
                  <a:cxn ang="0">
                    <a:pos x="49" y="5"/>
                  </a:cxn>
                  <a:cxn ang="0">
                    <a:pos x="49" y="3"/>
                  </a:cxn>
                  <a:cxn ang="0">
                    <a:pos x="48" y="1"/>
                  </a:cxn>
                  <a:cxn ang="0">
                    <a:pos x="44" y="0"/>
                  </a:cxn>
                  <a:cxn ang="0">
                    <a:pos x="41" y="0"/>
                  </a:cxn>
                  <a:cxn ang="0">
                    <a:pos x="40" y="1"/>
                  </a:cxn>
                  <a:cxn ang="0">
                    <a:pos x="40" y="1"/>
                  </a:cxn>
                </a:cxnLst>
                <a:rect l="0" t="0" r="r" b="b"/>
                <a:pathLst>
                  <a:path w="49" h="67">
                    <a:moveTo>
                      <a:pt x="40" y="1"/>
                    </a:moveTo>
                    <a:lnTo>
                      <a:pt x="40" y="1"/>
                    </a:lnTo>
                    <a:lnTo>
                      <a:pt x="34" y="7"/>
                    </a:lnTo>
                    <a:lnTo>
                      <a:pt x="27" y="13"/>
                    </a:lnTo>
                    <a:lnTo>
                      <a:pt x="17" y="29"/>
                    </a:lnTo>
                    <a:lnTo>
                      <a:pt x="7" y="45"/>
                    </a:lnTo>
                    <a:lnTo>
                      <a:pt x="1" y="60"/>
                    </a:lnTo>
                    <a:lnTo>
                      <a:pt x="1" y="60"/>
                    </a:lnTo>
                    <a:lnTo>
                      <a:pt x="0" y="63"/>
                    </a:lnTo>
                    <a:lnTo>
                      <a:pt x="1" y="65"/>
                    </a:lnTo>
                    <a:lnTo>
                      <a:pt x="2" y="67"/>
                    </a:lnTo>
                    <a:lnTo>
                      <a:pt x="3" y="67"/>
                    </a:lnTo>
                    <a:lnTo>
                      <a:pt x="7" y="67"/>
                    </a:lnTo>
                    <a:lnTo>
                      <a:pt x="10" y="65"/>
                    </a:lnTo>
                    <a:lnTo>
                      <a:pt x="11" y="64"/>
                    </a:lnTo>
                    <a:lnTo>
                      <a:pt x="11" y="64"/>
                    </a:lnTo>
                    <a:lnTo>
                      <a:pt x="18" y="48"/>
                    </a:lnTo>
                    <a:lnTo>
                      <a:pt x="26" y="34"/>
                    </a:lnTo>
                    <a:lnTo>
                      <a:pt x="36" y="21"/>
                    </a:lnTo>
                    <a:lnTo>
                      <a:pt x="48" y="9"/>
                    </a:lnTo>
                    <a:lnTo>
                      <a:pt x="48" y="9"/>
                    </a:lnTo>
                    <a:lnTo>
                      <a:pt x="49" y="7"/>
                    </a:lnTo>
                    <a:lnTo>
                      <a:pt x="49" y="5"/>
                    </a:lnTo>
                    <a:lnTo>
                      <a:pt x="49" y="3"/>
                    </a:lnTo>
                    <a:lnTo>
                      <a:pt x="48" y="1"/>
                    </a:lnTo>
                    <a:lnTo>
                      <a:pt x="44" y="0"/>
                    </a:lnTo>
                    <a:lnTo>
                      <a:pt x="41" y="0"/>
                    </a:lnTo>
                    <a:lnTo>
                      <a:pt x="40" y="1"/>
                    </a:lnTo>
                    <a:lnTo>
                      <a:pt x="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190"/>
              <p:cNvSpPr/>
              <p:nvPr/>
            </p:nvSpPr>
            <p:spPr bwMode="auto">
              <a:xfrm>
                <a:off x="3159126" y="4668838"/>
                <a:ext cx="22225" cy="28575"/>
              </a:xfrm>
              <a:custGeom>
                <a:avLst/>
                <a:gdLst/>
                <a:ahLst/>
                <a:cxnLst>
                  <a:cxn ang="0">
                    <a:pos x="44" y="1"/>
                  </a:cxn>
                  <a:cxn ang="0">
                    <a:pos x="44" y="1"/>
                  </a:cxn>
                  <a:cxn ang="0">
                    <a:pos x="31" y="14"/>
                  </a:cxn>
                  <a:cxn ang="0">
                    <a:pos x="27" y="21"/>
                  </a:cxn>
                  <a:cxn ang="0">
                    <a:pos x="22" y="29"/>
                  </a:cxn>
                  <a:cxn ang="0">
                    <a:pos x="22" y="29"/>
                  </a:cxn>
                  <a:cxn ang="0">
                    <a:pos x="13" y="48"/>
                  </a:cxn>
                  <a:cxn ang="0">
                    <a:pos x="8" y="59"/>
                  </a:cxn>
                  <a:cxn ang="0">
                    <a:pos x="1" y="68"/>
                  </a:cxn>
                  <a:cxn ang="0">
                    <a:pos x="1" y="68"/>
                  </a:cxn>
                  <a:cxn ang="0">
                    <a:pos x="0" y="69"/>
                  </a:cxn>
                  <a:cxn ang="0">
                    <a:pos x="0" y="72"/>
                  </a:cxn>
                  <a:cxn ang="0">
                    <a:pos x="1" y="73"/>
                  </a:cxn>
                  <a:cxn ang="0">
                    <a:pos x="2" y="75"/>
                  </a:cxn>
                  <a:cxn ang="0">
                    <a:pos x="8" y="76"/>
                  </a:cxn>
                  <a:cxn ang="0">
                    <a:pos x="9" y="75"/>
                  </a:cxn>
                  <a:cxn ang="0">
                    <a:pos x="11" y="73"/>
                  </a:cxn>
                  <a:cxn ang="0">
                    <a:pos x="11" y="73"/>
                  </a:cxn>
                  <a:cxn ang="0">
                    <a:pos x="21" y="58"/>
                  </a:cxn>
                  <a:cxn ang="0">
                    <a:pos x="28" y="42"/>
                  </a:cxn>
                  <a:cxn ang="0">
                    <a:pos x="28" y="42"/>
                  </a:cxn>
                  <a:cxn ang="0">
                    <a:pos x="38" y="24"/>
                  </a:cxn>
                  <a:cxn ang="0">
                    <a:pos x="38" y="24"/>
                  </a:cxn>
                  <a:cxn ang="0">
                    <a:pos x="40" y="20"/>
                  </a:cxn>
                  <a:cxn ang="0">
                    <a:pos x="44" y="17"/>
                  </a:cxn>
                  <a:cxn ang="0">
                    <a:pos x="52" y="9"/>
                  </a:cxn>
                  <a:cxn ang="0">
                    <a:pos x="52" y="9"/>
                  </a:cxn>
                  <a:cxn ang="0">
                    <a:pos x="53" y="8"/>
                  </a:cxn>
                  <a:cxn ang="0">
                    <a:pos x="53" y="5"/>
                  </a:cxn>
                  <a:cxn ang="0">
                    <a:pos x="52" y="1"/>
                  </a:cxn>
                  <a:cxn ang="0">
                    <a:pos x="48" y="0"/>
                  </a:cxn>
                  <a:cxn ang="0">
                    <a:pos x="45" y="0"/>
                  </a:cxn>
                  <a:cxn ang="0">
                    <a:pos x="44" y="1"/>
                  </a:cxn>
                  <a:cxn ang="0">
                    <a:pos x="44" y="1"/>
                  </a:cxn>
                </a:cxnLst>
                <a:rect l="0" t="0" r="r" b="b"/>
                <a:pathLst>
                  <a:path w="53" h="76">
                    <a:moveTo>
                      <a:pt x="44" y="1"/>
                    </a:moveTo>
                    <a:lnTo>
                      <a:pt x="44" y="1"/>
                    </a:lnTo>
                    <a:lnTo>
                      <a:pt x="31" y="14"/>
                    </a:lnTo>
                    <a:lnTo>
                      <a:pt x="27" y="21"/>
                    </a:lnTo>
                    <a:lnTo>
                      <a:pt x="22" y="29"/>
                    </a:lnTo>
                    <a:lnTo>
                      <a:pt x="22" y="29"/>
                    </a:lnTo>
                    <a:lnTo>
                      <a:pt x="13" y="48"/>
                    </a:lnTo>
                    <a:lnTo>
                      <a:pt x="8" y="59"/>
                    </a:lnTo>
                    <a:lnTo>
                      <a:pt x="1" y="68"/>
                    </a:lnTo>
                    <a:lnTo>
                      <a:pt x="1" y="68"/>
                    </a:lnTo>
                    <a:lnTo>
                      <a:pt x="0" y="69"/>
                    </a:lnTo>
                    <a:lnTo>
                      <a:pt x="0" y="72"/>
                    </a:lnTo>
                    <a:lnTo>
                      <a:pt x="1" y="73"/>
                    </a:lnTo>
                    <a:lnTo>
                      <a:pt x="2" y="75"/>
                    </a:lnTo>
                    <a:lnTo>
                      <a:pt x="8" y="76"/>
                    </a:lnTo>
                    <a:lnTo>
                      <a:pt x="9" y="75"/>
                    </a:lnTo>
                    <a:lnTo>
                      <a:pt x="11" y="73"/>
                    </a:lnTo>
                    <a:lnTo>
                      <a:pt x="11" y="73"/>
                    </a:lnTo>
                    <a:lnTo>
                      <a:pt x="21" y="58"/>
                    </a:lnTo>
                    <a:lnTo>
                      <a:pt x="28" y="42"/>
                    </a:lnTo>
                    <a:lnTo>
                      <a:pt x="28" y="42"/>
                    </a:lnTo>
                    <a:lnTo>
                      <a:pt x="38" y="24"/>
                    </a:lnTo>
                    <a:lnTo>
                      <a:pt x="38" y="24"/>
                    </a:lnTo>
                    <a:lnTo>
                      <a:pt x="40" y="20"/>
                    </a:lnTo>
                    <a:lnTo>
                      <a:pt x="44" y="17"/>
                    </a:lnTo>
                    <a:lnTo>
                      <a:pt x="52" y="9"/>
                    </a:lnTo>
                    <a:lnTo>
                      <a:pt x="52" y="9"/>
                    </a:lnTo>
                    <a:lnTo>
                      <a:pt x="53" y="8"/>
                    </a:lnTo>
                    <a:lnTo>
                      <a:pt x="53" y="5"/>
                    </a:lnTo>
                    <a:lnTo>
                      <a:pt x="52" y="1"/>
                    </a:lnTo>
                    <a:lnTo>
                      <a:pt x="48" y="0"/>
                    </a:lnTo>
                    <a:lnTo>
                      <a:pt x="45" y="0"/>
                    </a:lnTo>
                    <a:lnTo>
                      <a:pt x="44" y="1"/>
                    </a:lnTo>
                    <a:lnTo>
                      <a:pt x="4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191"/>
              <p:cNvSpPr/>
              <p:nvPr/>
            </p:nvSpPr>
            <p:spPr bwMode="auto">
              <a:xfrm>
                <a:off x="3162301" y="4716463"/>
                <a:ext cx="19050" cy="31750"/>
              </a:xfrm>
              <a:custGeom>
                <a:avLst/>
                <a:gdLst/>
                <a:ahLst/>
                <a:cxnLst>
                  <a:cxn ang="0">
                    <a:pos x="35" y="2"/>
                  </a:cxn>
                  <a:cxn ang="0">
                    <a:pos x="35" y="2"/>
                  </a:cxn>
                  <a:cxn ang="0">
                    <a:pos x="26" y="19"/>
                  </a:cxn>
                  <a:cxn ang="0">
                    <a:pos x="15" y="36"/>
                  </a:cxn>
                  <a:cxn ang="0">
                    <a:pos x="7" y="55"/>
                  </a:cxn>
                  <a:cxn ang="0">
                    <a:pos x="1" y="73"/>
                  </a:cxn>
                  <a:cxn ang="0">
                    <a:pos x="1" y="73"/>
                  </a:cxn>
                  <a:cxn ang="0">
                    <a:pos x="0" y="74"/>
                  </a:cxn>
                  <a:cxn ang="0">
                    <a:pos x="1" y="77"/>
                  </a:cxn>
                  <a:cxn ang="0">
                    <a:pos x="2" y="78"/>
                  </a:cxn>
                  <a:cxn ang="0">
                    <a:pos x="3" y="79"/>
                  </a:cxn>
                  <a:cxn ang="0">
                    <a:pos x="9" y="79"/>
                  </a:cxn>
                  <a:cxn ang="0">
                    <a:pos x="10" y="78"/>
                  </a:cxn>
                  <a:cxn ang="0">
                    <a:pos x="11" y="76"/>
                  </a:cxn>
                  <a:cxn ang="0">
                    <a:pos x="11" y="76"/>
                  </a:cxn>
                  <a:cxn ang="0">
                    <a:pos x="18" y="59"/>
                  </a:cxn>
                  <a:cxn ang="0">
                    <a:pos x="27" y="42"/>
                  </a:cxn>
                  <a:cxn ang="0">
                    <a:pos x="35" y="25"/>
                  </a:cxn>
                  <a:cxn ang="0">
                    <a:pos x="45" y="9"/>
                  </a:cxn>
                  <a:cxn ang="0">
                    <a:pos x="45" y="9"/>
                  </a:cxn>
                  <a:cxn ang="0">
                    <a:pos x="45" y="6"/>
                  </a:cxn>
                  <a:cxn ang="0">
                    <a:pos x="45" y="4"/>
                  </a:cxn>
                  <a:cxn ang="0">
                    <a:pos x="43" y="1"/>
                  </a:cxn>
                  <a:cxn ang="0">
                    <a:pos x="39" y="0"/>
                  </a:cxn>
                  <a:cxn ang="0">
                    <a:pos x="36" y="1"/>
                  </a:cxn>
                  <a:cxn ang="0">
                    <a:pos x="35" y="2"/>
                  </a:cxn>
                  <a:cxn ang="0">
                    <a:pos x="35" y="2"/>
                  </a:cxn>
                </a:cxnLst>
                <a:rect l="0" t="0" r="r" b="b"/>
                <a:pathLst>
                  <a:path w="45" h="79">
                    <a:moveTo>
                      <a:pt x="35" y="2"/>
                    </a:moveTo>
                    <a:lnTo>
                      <a:pt x="35" y="2"/>
                    </a:lnTo>
                    <a:lnTo>
                      <a:pt x="26" y="19"/>
                    </a:lnTo>
                    <a:lnTo>
                      <a:pt x="15" y="36"/>
                    </a:lnTo>
                    <a:lnTo>
                      <a:pt x="7" y="55"/>
                    </a:lnTo>
                    <a:lnTo>
                      <a:pt x="1" y="73"/>
                    </a:lnTo>
                    <a:lnTo>
                      <a:pt x="1" y="73"/>
                    </a:lnTo>
                    <a:lnTo>
                      <a:pt x="0" y="74"/>
                    </a:lnTo>
                    <a:lnTo>
                      <a:pt x="1" y="77"/>
                    </a:lnTo>
                    <a:lnTo>
                      <a:pt x="2" y="78"/>
                    </a:lnTo>
                    <a:lnTo>
                      <a:pt x="3" y="79"/>
                    </a:lnTo>
                    <a:lnTo>
                      <a:pt x="9" y="79"/>
                    </a:lnTo>
                    <a:lnTo>
                      <a:pt x="10" y="78"/>
                    </a:lnTo>
                    <a:lnTo>
                      <a:pt x="11" y="76"/>
                    </a:lnTo>
                    <a:lnTo>
                      <a:pt x="11" y="76"/>
                    </a:lnTo>
                    <a:lnTo>
                      <a:pt x="18" y="59"/>
                    </a:lnTo>
                    <a:lnTo>
                      <a:pt x="27" y="42"/>
                    </a:lnTo>
                    <a:lnTo>
                      <a:pt x="35" y="25"/>
                    </a:lnTo>
                    <a:lnTo>
                      <a:pt x="45" y="9"/>
                    </a:lnTo>
                    <a:lnTo>
                      <a:pt x="45" y="9"/>
                    </a:lnTo>
                    <a:lnTo>
                      <a:pt x="45" y="6"/>
                    </a:lnTo>
                    <a:lnTo>
                      <a:pt x="45" y="4"/>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192"/>
              <p:cNvSpPr/>
              <p:nvPr/>
            </p:nvSpPr>
            <p:spPr bwMode="auto">
              <a:xfrm>
                <a:off x="3175001" y="4748213"/>
                <a:ext cx="19050" cy="31750"/>
              </a:xfrm>
              <a:custGeom>
                <a:avLst/>
                <a:gdLst/>
                <a:ahLst/>
                <a:cxnLst>
                  <a:cxn ang="0">
                    <a:pos x="39" y="2"/>
                  </a:cxn>
                  <a:cxn ang="0">
                    <a:pos x="39" y="2"/>
                  </a:cxn>
                  <a:cxn ang="0">
                    <a:pos x="26" y="19"/>
                  </a:cxn>
                  <a:cxn ang="0">
                    <a:pos x="13" y="36"/>
                  </a:cxn>
                  <a:cxn ang="0">
                    <a:pos x="8" y="45"/>
                  </a:cxn>
                  <a:cxn ang="0">
                    <a:pos x="4" y="54"/>
                  </a:cxn>
                  <a:cxn ang="0">
                    <a:pos x="1" y="65"/>
                  </a:cxn>
                  <a:cxn ang="0">
                    <a:pos x="0" y="75"/>
                  </a:cxn>
                  <a:cxn ang="0">
                    <a:pos x="0" y="75"/>
                  </a:cxn>
                  <a:cxn ang="0">
                    <a:pos x="0" y="78"/>
                  </a:cxn>
                  <a:cxn ang="0">
                    <a:pos x="1" y="79"/>
                  </a:cxn>
                  <a:cxn ang="0">
                    <a:pos x="5" y="80"/>
                  </a:cxn>
                  <a:cxn ang="0">
                    <a:pos x="9" y="79"/>
                  </a:cxn>
                  <a:cxn ang="0">
                    <a:pos x="10" y="78"/>
                  </a:cxn>
                  <a:cxn ang="0">
                    <a:pos x="10" y="75"/>
                  </a:cxn>
                  <a:cxn ang="0">
                    <a:pos x="10" y="75"/>
                  </a:cxn>
                  <a:cxn ang="0">
                    <a:pos x="12" y="66"/>
                  </a:cxn>
                  <a:cxn ang="0">
                    <a:pos x="14" y="57"/>
                  </a:cxn>
                  <a:cxn ang="0">
                    <a:pos x="18" y="48"/>
                  </a:cxn>
                  <a:cxn ang="0">
                    <a:pos x="23" y="40"/>
                  </a:cxn>
                  <a:cxn ang="0">
                    <a:pos x="35" y="25"/>
                  </a:cxn>
                  <a:cxn ang="0">
                    <a:pos x="47" y="11"/>
                  </a:cxn>
                  <a:cxn ang="0">
                    <a:pos x="47" y="11"/>
                  </a:cxn>
                  <a:cxn ang="0">
                    <a:pos x="48" y="8"/>
                  </a:cxn>
                  <a:cxn ang="0">
                    <a:pos x="48" y="6"/>
                  </a:cxn>
                  <a:cxn ang="0">
                    <a:pos x="47" y="2"/>
                  </a:cxn>
                  <a:cxn ang="0">
                    <a:pos x="44" y="0"/>
                  </a:cxn>
                  <a:cxn ang="0">
                    <a:pos x="43" y="0"/>
                  </a:cxn>
                  <a:cxn ang="0">
                    <a:pos x="40" y="0"/>
                  </a:cxn>
                  <a:cxn ang="0">
                    <a:pos x="39" y="2"/>
                  </a:cxn>
                  <a:cxn ang="0">
                    <a:pos x="39" y="2"/>
                  </a:cxn>
                </a:cxnLst>
                <a:rect l="0" t="0" r="r" b="b"/>
                <a:pathLst>
                  <a:path w="48" h="80">
                    <a:moveTo>
                      <a:pt x="39" y="2"/>
                    </a:moveTo>
                    <a:lnTo>
                      <a:pt x="39" y="2"/>
                    </a:lnTo>
                    <a:lnTo>
                      <a:pt x="26" y="19"/>
                    </a:lnTo>
                    <a:lnTo>
                      <a:pt x="13" y="36"/>
                    </a:lnTo>
                    <a:lnTo>
                      <a:pt x="8" y="45"/>
                    </a:lnTo>
                    <a:lnTo>
                      <a:pt x="4" y="54"/>
                    </a:lnTo>
                    <a:lnTo>
                      <a:pt x="1" y="65"/>
                    </a:lnTo>
                    <a:lnTo>
                      <a:pt x="0" y="75"/>
                    </a:lnTo>
                    <a:lnTo>
                      <a:pt x="0" y="75"/>
                    </a:lnTo>
                    <a:lnTo>
                      <a:pt x="0" y="78"/>
                    </a:lnTo>
                    <a:lnTo>
                      <a:pt x="1" y="79"/>
                    </a:lnTo>
                    <a:lnTo>
                      <a:pt x="5" y="80"/>
                    </a:lnTo>
                    <a:lnTo>
                      <a:pt x="9" y="79"/>
                    </a:lnTo>
                    <a:lnTo>
                      <a:pt x="10" y="78"/>
                    </a:lnTo>
                    <a:lnTo>
                      <a:pt x="10" y="75"/>
                    </a:lnTo>
                    <a:lnTo>
                      <a:pt x="10" y="75"/>
                    </a:lnTo>
                    <a:lnTo>
                      <a:pt x="12" y="66"/>
                    </a:lnTo>
                    <a:lnTo>
                      <a:pt x="14" y="57"/>
                    </a:lnTo>
                    <a:lnTo>
                      <a:pt x="18" y="48"/>
                    </a:lnTo>
                    <a:lnTo>
                      <a:pt x="23" y="40"/>
                    </a:lnTo>
                    <a:lnTo>
                      <a:pt x="35" y="25"/>
                    </a:lnTo>
                    <a:lnTo>
                      <a:pt x="47" y="11"/>
                    </a:lnTo>
                    <a:lnTo>
                      <a:pt x="47" y="11"/>
                    </a:lnTo>
                    <a:lnTo>
                      <a:pt x="48" y="8"/>
                    </a:lnTo>
                    <a:lnTo>
                      <a:pt x="48" y="6"/>
                    </a:lnTo>
                    <a:lnTo>
                      <a:pt x="47" y="2"/>
                    </a:lnTo>
                    <a:lnTo>
                      <a:pt x="44" y="0"/>
                    </a:lnTo>
                    <a:lnTo>
                      <a:pt x="43" y="0"/>
                    </a:lnTo>
                    <a:lnTo>
                      <a:pt x="40" y="0"/>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193"/>
              <p:cNvSpPr/>
              <p:nvPr/>
            </p:nvSpPr>
            <p:spPr bwMode="auto">
              <a:xfrm>
                <a:off x="3189288" y="4778375"/>
                <a:ext cx="15875" cy="22225"/>
              </a:xfrm>
              <a:custGeom>
                <a:avLst/>
                <a:gdLst/>
                <a:ahLst/>
                <a:cxnLst>
                  <a:cxn ang="0">
                    <a:pos x="27" y="4"/>
                  </a:cxn>
                  <a:cxn ang="0">
                    <a:pos x="27" y="4"/>
                  </a:cxn>
                  <a:cxn ang="0">
                    <a:pos x="19" y="15"/>
                  </a:cxn>
                  <a:cxn ang="0">
                    <a:pos x="12" y="26"/>
                  </a:cxn>
                  <a:cxn ang="0">
                    <a:pos x="5" y="38"/>
                  </a:cxn>
                  <a:cxn ang="0">
                    <a:pos x="0" y="50"/>
                  </a:cxn>
                  <a:cxn ang="0">
                    <a:pos x="0" y="50"/>
                  </a:cxn>
                  <a:cxn ang="0">
                    <a:pos x="0" y="53"/>
                  </a:cxn>
                  <a:cxn ang="0">
                    <a:pos x="0" y="55"/>
                  </a:cxn>
                  <a:cxn ang="0">
                    <a:pos x="4" y="58"/>
                  </a:cxn>
                  <a:cxn ang="0">
                    <a:pos x="8" y="57"/>
                  </a:cxn>
                  <a:cxn ang="0">
                    <a:pos x="9" y="55"/>
                  </a:cxn>
                  <a:cxn ang="0">
                    <a:pos x="10" y="54"/>
                  </a:cxn>
                  <a:cxn ang="0">
                    <a:pos x="10" y="54"/>
                  </a:cxn>
                  <a:cxn ang="0">
                    <a:pos x="16" y="42"/>
                  </a:cxn>
                  <a:cxn ang="0">
                    <a:pos x="22" y="30"/>
                  </a:cxn>
                  <a:cxn ang="0">
                    <a:pos x="30" y="20"/>
                  </a:cxn>
                  <a:cxn ang="0">
                    <a:pos x="36" y="9"/>
                  </a:cxn>
                  <a:cxn ang="0">
                    <a:pos x="36" y="9"/>
                  </a:cxn>
                  <a:cxn ang="0">
                    <a:pos x="38" y="7"/>
                  </a:cxn>
                  <a:cxn ang="0">
                    <a:pos x="38" y="4"/>
                  </a:cxn>
                  <a:cxn ang="0">
                    <a:pos x="34" y="2"/>
                  </a:cxn>
                  <a:cxn ang="0">
                    <a:pos x="30" y="0"/>
                  </a:cxn>
                  <a:cxn ang="0">
                    <a:pos x="29" y="2"/>
                  </a:cxn>
                  <a:cxn ang="0">
                    <a:pos x="27" y="4"/>
                  </a:cxn>
                  <a:cxn ang="0">
                    <a:pos x="27" y="4"/>
                  </a:cxn>
                </a:cxnLst>
                <a:rect l="0" t="0" r="r" b="b"/>
                <a:pathLst>
                  <a:path w="38" h="58">
                    <a:moveTo>
                      <a:pt x="27" y="4"/>
                    </a:moveTo>
                    <a:lnTo>
                      <a:pt x="27" y="4"/>
                    </a:lnTo>
                    <a:lnTo>
                      <a:pt x="19" y="15"/>
                    </a:lnTo>
                    <a:lnTo>
                      <a:pt x="12" y="26"/>
                    </a:lnTo>
                    <a:lnTo>
                      <a:pt x="5" y="38"/>
                    </a:lnTo>
                    <a:lnTo>
                      <a:pt x="0" y="50"/>
                    </a:lnTo>
                    <a:lnTo>
                      <a:pt x="0" y="50"/>
                    </a:lnTo>
                    <a:lnTo>
                      <a:pt x="0" y="53"/>
                    </a:lnTo>
                    <a:lnTo>
                      <a:pt x="0" y="55"/>
                    </a:lnTo>
                    <a:lnTo>
                      <a:pt x="4" y="58"/>
                    </a:lnTo>
                    <a:lnTo>
                      <a:pt x="8" y="57"/>
                    </a:lnTo>
                    <a:lnTo>
                      <a:pt x="9" y="55"/>
                    </a:lnTo>
                    <a:lnTo>
                      <a:pt x="10" y="54"/>
                    </a:lnTo>
                    <a:lnTo>
                      <a:pt x="10" y="54"/>
                    </a:lnTo>
                    <a:lnTo>
                      <a:pt x="16" y="42"/>
                    </a:lnTo>
                    <a:lnTo>
                      <a:pt x="22" y="30"/>
                    </a:lnTo>
                    <a:lnTo>
                      <a:pt x="30" y="20"/>
                    </a:lnTo>
                    <a:lnTo>
                      <a:pt x="36" y="9"/>
                    </a:lnTo>
                    <a:lnTo>
                      <a:pt x="36" y="9"/>
                    </a:lnTo>
                    <a:lnTo>
                      <a:pt x="38" y="7"/>
                    </a:lnTo>
                    <a:lnTo>
                      <a:pt x="38" y="4"/>
                    </a:lnTo>
                    <a:lnTo>
                      <a:pt x="34" y="2"/>
                    </a:lnTo>
                    <a:lnTo>
                      <a:pt x="30" y="0"/>
                    </a:lnTo>
                    <a:lnTo>
                      <a:pt x="29" y="2"/>
                    </a:lnTo>
                    <a:lnTo>
                      <a:pt x="27" y="4"/>
                    </a:lnTo>
                    <a:lnTo>
                      <a:pt x="2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194"/>
              <p:cNvSpPr/>
              <p:nvPr/>
            </p:nvSpPr>
            <p:spPr bwMode="auto">
              <a:xfrm>
                <a:off x="3221038" y="4784725"/>
                <a:ext cx="20638" cy="33338"/>
              </a:xfrm>
              <a:custGeom>
                <a:avLst/>
                <a:gdLst/>
                <a:ahLst/>
                <a:cxnLst>
                  <a:cxn ang="0">
                    <a:pos x="39" y="3"/>
                  </a:cxn>
                  <a:cxn ang="0">
                    <a:pos x="39" y="3"/>
                  </a:cxn>
                  <a:cxn ang="0">
                    <a:pos x="27" y="21"/>
                  </a:cxn>
                  <a:cxn ang="0">
                    <a:pos x="17" y="38"/>
                  </a:cxn>
                  <a:cxn ang="0">
                    <a:pos x="10" y="47"/>
                  </a:cxn>
                  <a:cxn ang="0">
                    <a:pos x="6" y="56"/>
                  </a:cxn>
                  <a:cxn ang="0">
                    <a:pos x="2" y="67"/>
                  </a:cxn>
                  <a:cxn ang="0">
                    <a:pos x="0" y="76"/>
                  </a:cxn>
                  <a:cxn ang="0">
                    <a:pos x="0" y="76"/>
                  </a:cxn>
                  <a:cxn ang="0">
                    <a:pos x="0" y="78"/>
                  </a:cxn>
                  <a:cxn ang="0">
                    <a:pos x="1" y="81"/>
                  </a:cxn>
                  <a:cxn ang="0">
                    <a:pos x="4" y="84"/>
                  </a:cxn>
                  <a:cxn ang="0">
                    <a:pos x="6" y="84"/>
                  </a:cxn>
                  <a:cxn ang="0">
                    <a:pos x="9" y="84"/>
                  </a:cxn>
                  <a:cxn ang="0">
                    <a:pos x="10" y="82"/>
                  </a:cxn>
                  <a:cxn ang="0">
                    <a:pos x="10" y="80"/>
                  </a:cxn>
                  <a:cxn ang="0">
                    <a:pos x="10" y="80"/>
                  </a:cxn>
                  <a:cxn ang="0">
                    <a:pos x="13" y="69"/>
                  </a:cxn>
                  <a:cxn ang="0">
                    <a:pos x="17" y="60"/>
                  </a:cxn>
                  <a:cxn ang="0">
                    <a:pos x="27" y="43"/>
                  </a:cxn>
                  <a:cxn ang="0">
                    <a:pos x="38" y="26"/>
                  </a:cxn>
                  <a:cxn ang="0">
                    <a:pos x="48" y="9"/>
                  </a:cxn>
                  <a:cxn ang="0">
                    <a:pos x="48" y="9"/>
                  </a:cxn>
                  <a:cxn ang="0">
                    <a:pos x="49" y="7"/>
                  </a:cxn>
                  <a:cxn ang="0">
                    <a:pos x="48" y="4"/>
                  </a:cxn>
                  <a:cxn ang="0">
                    <a:pos x="45" y="1"/>
                  </a:cxn>
                  <a:cxn ang="0">
                    <a:pos x="42" y="0"/>
                  </a:cxn>
                  <a:cxn ang="0">
                    <a:pos x="40" y="1"/>
                  </a:cxn>
                  <a:cxn ang="0">
                    <a:pos x="39" y="3"/>
                  </a:cxn>
                  <a:cxn ang="0">
                    <a:pos x="39" y="3"/>
                  </a:cxn>
                </a:cxnLst>
                <a:rect l="0" t="0" r="r" b="b"/>
                <a:pathLst>
                  <a:path w="49" h="84">
                    <a:moveTo>
                      <a:pt x="39" y="3"/>
                    </a:moveTo>
                    <a:lnTo>
                      <a:pt x="39" y="3"/>
                    </a:lnTo>
                    <a:lnTo>
                      <a:pt x="27" y="21"/>
                    </a:lnTo>
                    <a:lnTo>
                      <a:pt x="17" y="38"/>
                    </a:lnTo>
                    <a:lnTo>
                      <a:pt x="10" y="47"/>
                    </a:lnTo>
                    <a:lnTo>
                      <a:pt x="6" y="56"/>
                    </a:lnTo>
                    <a:lnTo>
                      <a:pt x="2" y="67"/>
                    </a:lnTo>
                    <a:lnTo>
                      <a:pt x="0" y="76"/>
                    </a:lnTo>
                    <a:lnTo>
                      <a:pt x="0" y="76"/>
                    </a:lnTo>
                    <a:lnTo>
                      <a:pt x="0" y="78"/>
                    </a:lnTo>
                    <a:lnTo>
                      <a:pt x="1" y="81"/>
                    </a:lnTo>
                    <a:lnTo>
                      <a:pt x="4" y="84"/>
                    </a:lnTo>
                    <a:lnTo>
                      <a:pt x="6" y="84"/>
                    </a:lnTo>
                    <a:lnTo>
                      <a:pt x="9" y="84"/>
                    </a:lnTo>
                    <a:lnTo>
                      <a:pt x="10" y="82"/>
                    </a:lnTo>
                    <a:lnTo>
                      <a:pt x="10" y="80"/>
                    </a:lnTo>
                    <a:lnTo>
                      <a:pt x="10" y="80"/>
                    </a:lnTo>
                    <a:lnTo>
                      <a:pt x="13" y="69"/>
                    </a:lnTo>
                    <a:lnTo>
                      <a:pt x="17" y="60"/>
                    </a:lnTo>
                    <a:lnTo>
                      <a:pt x="27" y="43"/>
                    </a:lnTo>
                    <a:lnTo>
                      <a:pt x="38" y="26"/>
                    </a:lnTo>
                    <a:lnTo>
                      <a:pt x="48" y="9"/>
                    </a:lnTo>
                    <a:lnTo>
                      <a:pt x="48" y="9"/>
                    </a:lnTo>
                    <a:lnTo>
                      <a:pt x="49" y="7"/>
                    </a:lnTo>
                    <a:lnTo>
                      <a:pt x="48" y="4"/>
                    </a:lnTo>
                    <a:lnTo>
                      <a:pt x="45" y="1"/>
                    </a:lnTo>
                    <a:lnTo>
                      <a:pt x="42"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195"/>
              <p:cNvSpPr/>
              <p:nvPr/>
            </p:nvSpPr>
            <p:spPr bwMode="auto">
              <a:xfrm>
                <a:off x="3260726" y="4794250"/>
                <a:ext cx="19050" cy="28575"/>
              </a:xfrm>
              <a:custGeom>
                <a:avLst/>
                <a:gdLst/>
                <a:ahLst/>
                <a:cxnLst>
                  <a:cxn ang="0">
                    <a:pos x="34" y="3"/>
                  </a:cxn>
                  <a:cxn ang="0">
                    <a:pos x="34" y="3"/>
                  </a:cxn>
                  <a:cxn ang="0">
                    <a:pos x="30" y="11"/>
                  </a:cxn>
                  <a:cxn ang="0">
                    <a:pos x="25" y="18"/>
                  </a:cxn>
                  <a:cxn ang="0">
                    <a:pos x="20" y="26"/>
                  </a:cxn>
                  <a:cxn ang="0">
                    <a:pos x="16" y="34"/>
                  </a:cxn>
                  <a:cxn ang="0">
                    <a:pos x="16" y="34"/>
                  </a:cxn>
                  <a:cxn ang="0">
                    <a:pos x="12" y="41"/>
                  </a:cxn>
                  <a:cxn ang="0">
                    <a:pos x="7" y="48"/>
                  </a:cxn>
                  <a:cxn ang="0">
                    <a:pos x="7" y="48"/>
                  </a:cxn>
                  <a:cxn ang="0">
                    <a:pos x="0" y="62"/>
                  </a:cxn>
                  <a:cxn ang="0">
                    <a:pos x="0" y="62"/>
                  </a:cxn>
                  <a:cxn ang="0">
                    <a:pos x="0" y="65"/>
                  </a:cxn>
                  <a:cxn ang="0">
                    <a:pos x="0" y="68"/>
                  </a:cxn>
                  <a:cxn ang="0">
                    <a:pos x="3" y="70"/>
                  </a:cxn>
                  <a:cxn ang="0">
                    <a:pos x="5" y="71"/>
                  </a:cxn>
                  <a:cxn ang="0">
                    <a:pos x="7" y="71"/>
                  </a:cxn>
                  <a:cxn ang="0">
                    <a:pos x="9" y="70"/>
                  </a:cxn>
                  <a:cxn ang="0">
                    <a:pos x="11" y="69"/>
                  </a:cxn>
                  <a:cxn ang="0">
                    <a:pos x="11" y="69"/>
                  </a:cxn>
                  <a:cxn ang="0">
                    <a:pos x="17" y="53"/>
                  </a:cxn>
                  <a:cxn ang="0">
                    <a:pos x="17" y="53"/>
                  </a:cxn>
                  <a:cxn ang="0">
                    <a:pos x="21" y="47"/>
                  </a:cxn>
                  <a:cxn ang="0">
                    <a:pos x="26" y="40"/>
                  </a:cxn>
                  <a:cxn ang="0">
                    <a:pos x="26" y="40"/>
                  </a:cxn>
                  <a:cxn ang="0">
                    <a:pos x="30" y="31"/>
                  </a:cxn>
                  <a:cxn ang="0">
                    <a:pos x="35" y="23"/>
                  </a:cxn>
                  <a:cxn ang="0">
                    <a:pos x="41" y="15"/>
                  </a:cxn>
                  <a:cxn ang="0">
                    <a:pos x="45" y="6"/>
                  </a:cxn>
                  <a:cxn ang="0">
                    <a:pos x="45" y="6"/>
                  </a:cxn>
                  <a:cxn ang="0">
                    <a:pos x="46" y="3"/>
                  </a:cxn>
                  <a:cxn ang="0">
                    <a:pos x="45" y="2"/>
                  </a:cxn>
                  <a:cxn ang="0">
                    <a:pos x="43" y="1"/>
                  </a:cxn>
                  <a:cxn ang="0">
                    <a:pos x="42" y="0"/>
                  </a:cxn>
                  <a:cxn ang="0">
                    <a:pos x="37" y="0"/>
                  </a:cxn>
                  <a:cxn ang="0">
                    <a:pos x="35" y="1"/>
                  </a:cxn>
                  <a:cxn ang="0">
                    <a:pos x="34" y="3"/>
                  </a:cxn>
                  <a:cxn ang="0">
                    <a:pos x="34" y="3"/>
                  </a:cxn>
                </a:cxnLst>
                <a:rect l="0" t="0" r="r" b="b"/>
                <a:pathLst>
                  <a:path w="46" h="71">
                    <a:moveTo>
                      <a:pt x="34" y="3"/>
                    </a:moveTo>
                    <a:lnTo>
                      <a:pt x="34" y="3"/>
                    </a:lnTo>
                    <a:lnTo>
                      <a:pt x="30" y="11"/>
                    </a:lnTo>
                    <a:lnTo>
                      <a:pt x="25" y="18"/>
                    </a:lnTo>
                    <a:lnTo>
                      <a:pt x="20" y="26"/>
                    </a:lnTo>
                    <a:lnTo>
                      <a:pt x="16" y="34"/>
                    </a:lnTo>
                    <a:lnTo>
                      <a:pt x="16" y="34"/>
                    </a:lnTo>
                    <a:lnTo>
                      <a:pt x="12" y="41"/>
                    </a:lnTo>
                    <a:lnTo>
                      <a:pt x="7" y="48"/>
                    </a:lnTo>
                    <a:lnTo>
                      <a:pt x="7" y="48"/>
                    </a:lnTo>
                    <a:lnTo>
                      <a:pt x="0" y="62"/>
                    </a:lnTo>
                    <a:lnTo>
                      <a:pt x="0" y="62"/>
                    </a:lnTo>
                    <a:lnTo>
                      <a:pt x="0" y="65"/>
                    </a:lnTo>
                    <a:lnTo>
                      <a:pt x="0" y="68"/>
                    </a:lnTo>
                    <a:lnTo>
                      <a:pt x="3" y="70"/>
                    </a:lnTo>
                    <a:lnTo>
                      <a:pt x="5" y="71"/>
                    </a:lnTo>
                    <a:lnTo>
                      <a:pt x="7" y="71"/>
                    </a:lnTo>
                    <a:lnTo>
                      <a:pt x="9" y="70"/>
                    </a:lnTo>
                    <a:lnTo>
                      <a:pt x="11" y="69"/>
                    </a:lnTo>
                    <a:lnTo>
                      <a:pt x="11" y="69"/>
                    </a:lnTo>
                    <a:lnTo>
                      <a:pt x="17" y="53"/>
                    </a:lnTo>
                    <a:lnTo>
                      <a:pt x="17" y="53"/>
                    </a:lnTo>
                    <a:lnTo>
                      <a:pt x="21" y="47"/>
                    </a:lnTo>
                    <a:lnTo>
                      <a:pt x="26" y="40"/>
                    </a:lnTo>
                    <a:lnTo>
                      <a:pt x="26" y="40"/>
                    </a:lnTo>
                    <a:lnTo>
                      <a:pt x="30" y="31"/>
                    </a:lnTo>
                    <a:lnTo>
                      <a:pt x="35" y="23"/>
                    </a:lnTo>
                    <a:lnTo>
                      <a:pt x="41" y="15"/>
                    </a:lnTo>
                    <a:lnTo>
                      <a:pt x="45" y="6"/>
                    </a:lnTo>
                    <a:lnTo>
                      <a:pt x="45" y="6"/>
                    </a:lnTo>
                    <a:lnTo>
                      <a:pt x="46" y="3"/>
                    </a:lnTo>
                    <a:lnTo>
                      <a:pt x="45" y="2"/>
                    </a:lnTo>
                    <a:lnTo>
                      <a:pt x="43" y="1"/>
                    </a:lnTo>
                    <a:lnTo>
                      <a:pt x="42" y="0"/>
                    </a:lnTo>
                    <a:lnTo>
                      <a:pt x="37" y="0"/>
                    </a:lnTo>
                    <a:lnTo>
                      <a:pt x="35" y="1"/>
                    </a:lnTo>
                    <a:lnTo>
                      <a:pt x="34" y="3"/>
                    </a:lnTo>
                    <a:lnTo>
                      <a:pt x="3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196"/>
              <p:cNvSpPr/>
              <p:nvPr/>
            </p:nvSpPr>
            <p:spPr bwMode="auto">
              <a:xfrm>
                <a:off x="3294063" y="4794250"/>
                <a:ext cx="17463" cy="28575"/>
              </a:xfrm>
              <a:custGeom>
                <a:avLst/>
                <a:gdLst/>
                <a:ahLst/>
                <a:cxnLst>
                  <a:cxn ang="0">
                    <a:pos x="32" y="5"/>
                  </a:cxn>
                  <a:cxn ang="0">
                    <a:pos x="32" y="5"/>
                  </a:cxn>
                  <a:cxn ang="0">
                    <a:pos x="31" y="9"/>
                  </a:cxn>
                  <a:cxn ang="0">
                    <a:pos x="28" y="14"/>
                  </a:cxn>
                  <a:cxn ang="0">
                    <a:pos x="23" y="22"/>
                  </a:cxn>
                  <a:cxn ang="0">
                    <a:pos x="23" y="22"/>
                  </a:cxn>
                  <a:cxn ang="0">
                    <a:pos x="20" y="27"/>
                  </a:cxn>
                  <a:cxn ang="0">
                    <a:pos x="17" y="34"/>
                  </a:cxn>
                  <a:cxn ang="0">
                    <a:pos x="17" y="34"/>
                  </a:cxn>
                  <a:cxn ang="0">
                    <a:pos x="15" y="41"/>
                  </a:cxn>
                  <a:cxn ang="0">
                    <a:pos x="11" y="49"/>
                  </a:cxn>
                  <a:cxn ang="0">
                    <a:pos x="2" y="62"/>
                  </a:cxn>
                  <a:cxn ang="0">
                    <a:pos x="2" y="62"/>
                  </a:cxn>
                  <a:cxn ang="0">
                    <a:pos x="0" y="65"/>
                  </a:cxn>
                  <a:cxn ang="0">
                    <a:pos x="2" y="68"/>
                  </a:cxn>
                  <a:cxn ang="0">
                    <a:pos x="4" y="70"/>
                  </a:cxn>
                  <a:cxn ang="0">
                    <a:pos x="8" y="71"/>
                  </a:cxn>
                  <a:cxn ang="0">
                    <a:pos x="10" y="70"/>
                  </a:cxn>
                  <a:cxn ang="0">
                    <a:pos x="12" y="69"/>
                  </a:cxn>
                  <a:cxn ang="0">
                    <a:pos x="12" y="69"/>
                  </a:cxn>
                  <a:cxn ang="0">
                    <a:pos x="21" y="53"/>
                  </a:cxn>
                  <a:cxn ang="0">
                    <a:pos x="29" y="37"/>
                  </a:cxn>
                  <a:cxn ang="0">
                    <a:pos x="29" y="37"/>
                  </a:cxn>
                  <a:cxn ang="0">
                    <a:pos x="33" y="28"/>
                  </a:cxn>
                  <a:cxn ang="0">
                    <a:pos x="37" y="20"/>
                  </a:cxn>
                  <a:cxn ang="0">
                    <a:pos x="41" y="13"/>
                  </a:cxn>
                  <a:cxn ang="0">
                    <a:pos x="44" y="5"/>
                  </a:cxn>
                  <a:cxn ang="0">
                    <a:pos x="44" y="5"/>
                  </a:cxn>
                  <a:cxn ang="0">
                    <a:pos x="42" y="2"/>
                  </a:cxn>
                  <a:cxn ang="0">
                    <a:pos x="42" y="1"/>
                  </a:cxn>
                  <a:cxn ang="0">
                    <a:pos x="40" y="0"/>
                  </a:cxn>
                  <a:cxn ang="0">
                    <a:pos x="38" y="0"/>
                  </a:cxn>
                  <a:cxn ang="0">
                    <a:pos x="34" y="1"/>
                  </a:cxn>
                  <a:cxn ang="0">
                    <a:pos x="32" y="2"/>
                  </a:cxn>
                  <a:cxn ang="0">
                    <a:pos x="32" y="5"/>
                  </a:cxn>
                  <a:cxn ang="0">
                    <a:pos x="32" y="5"/>
                  </a:cxn>
                </a:cxnLst>
                <a:rect l="0" t="0" r="r" b="b"/>
                <a:pathLst>
                  <a:path w="44" h="71">
                    <a:moveTo>
                      <a:pt x="32" y="5"/>
                    </a:moveTo>
                    <a:lnTo>
                      <a:pt x="32" y="5"/>
                    </a:lnTo>
                    <a:lnTo>
                      <a:pt x="31" y="9"/>
                    </a:lnTo>
                    <a:lnTo>
                      <a:pt x="28" y="14"/>
                    </a:lnTo>
                    <a:lnTo>
                      <a:pt x="23" y="22"/>
                    </a:lnTo>
                    <a:lnTo>
                      <a:pt x="23" y="22"/>
                    </a:lnTo>
                    <a:lnTo>
                      <a:pt x="20" y="27"/>
                    </a:lnTo>
                    <a:lnTo>
                      <a:pt x="17" y="34"/>
                    </a:lnTo>
                    <a:lnTo>
                      <a:pt x="17" y="34"/>
                    </a:lnTo>
                    <a:lnTo>
                      <a:pt x="15" y="41"/>
                    </a:lnTo>
                    <a:lnTo>
                      <a:pt x="11" y="49"/>
                    </a:lnTo>
                    <a:lnTo>
                      <a:pt x="2" y="62"/>
                    </a:lnTo>
                    <a:lnTo>
                      <a:pt x="2" y="62"/>
                    </a:lnTo>
                    <a:lnTo>
                      <a:pt x="0" y="65"/>
                    </a:lnTo>
                    <a:lnTo>
                      <a:pt x="2" y="68"/>
                    </a:lnTo>
                    <a:lnTo>
                      <a:pt x="4" y="70"/>
                    </a:lnTo>
                    <a:lnTo>
                      <a:pt x="8" y="71"/>
                    </a:lnTo>
                    <a:lnTo>
                      <a:pt x="10" y="70"/>
                    </a:lnTo>
                    <a:lnTo>
                      <a:pt x="12" y="69"/>
                    </a:lnTo>
                    <a:lnTo>
                      <a:pt x="12" y="69"/>
                    </a:lnTo>
                    <a:lnTo>
                      <a:pt x="21" y="53"/>
                    </a:lnTo>
                    <a:lnTo>
                      <a:pt x="29" y="37"/>
                    </a:lnTo>
                    <a:lnTo>
                      <a:pt x="29" y="37"/>
                    </a:lnTo>
                    <a:lnTo>
                      <a:pt x="33" y="28"/>
                    </a:lnTo>
                    <a:lnTo>
                      <a:pt x="37" y="20"/>
                    </a:lnTo>
                    <a:lnTo>
                      <a:pt x="41" y="13"/>
                    </a:lnTo>
                    <a:lnTo>
                      <a:pt x="44" y="5"/>
                    </a:lnTo>
                    <a:lnTo>
                      <a:pt x="44" y="5"/>
                    </a:lnTo>
                    <a:lnTo>
                      <a:pt x="42" y="2"/>
                    </a:lnTo>
                    <a:lnTo>
                      <a:pt x="42" y="1"/>
                    </a:lnTo>
                    <a:lnTo>
                      <a:pt x="40" y="0"/>
                    </a:lnTo>
                    <a:lnTo>
                      <a:pt x="38" y="0"/>
                    </a:lnTo>
                    <a:lnTo>
                      <a:pt x="34" y="1"/>
                    </a:lnTo>
                    <a:lnTo>
                      <a:pt x="32" y="2"/>
                    </a:lnTo>
                    <a:lnTo>
                      <a:pt x="32" y="5"/>
                    </a:lnTo>
                    <a:lnTo>
                      <a:pt x="3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197"/>
              <p:cNvSpPr/>
              <p:nvPr/>
            </p:nvSpPr>
            <p:spPr bwMode="auto">
              <a:xfrm>
                <a:off x="3333751" y="4792663"/>
                <a:ext cx="12700" cy="30163"/>
              </a:xfrm>
              <a:custGeom>
                <a:avLst/>
                <a:gdLst/>
                <a:ahLst/>
                <a:cxnLst>
                  <a:cxn ang="0">
                    <a:pos x="23" y="5"/>
                  </a:cxn>
                  <a:cxn ang="0">
                    <a:pos x="23" y="5"/>
                  </a:cxn>
                  <a:cxn ang="0">
                    <a:pos x="21" y="13"/>
                  </a:cxn>
                  <a:cxn ang="0">
                    <a:pos x="16" y="21"/>
                  </a:cxn>
                  <a:cxn ang="0">
                    <a:pos x="10" y="28"/>
                  </a:cxn>
                  <a:cxn ang="0">
                    <a:pos x="6" y="36"/>
                  </a:cxn>
                  <a:cxn ang="0">
                    <a:pos x="6" y="36"/>
                  </a:cxn>
                  <a:cxn ang="0">
                    <a:pos x="4" y="44"/>
                  </a:cxn>
                  <a:cxn ang="0">
                    <a:pos x="1" y="52"/>
                  </a:cxn>
                  <a:cxn ang="0">
                    <a:pos x="0" y="69"/>
                  </a:cxn>
                  <a:cxn ang="0">
                    <a:pos x="0" y="69"/>
                  </a:cxn>
                  <a:cxn ang="0">
                    <a:pos x="1" y="72"/>
                  </a:cxn>
                  <a:cxn ang="0">
                    <a:pos x="1" y="74"/>
                  </a:cxn>
                  <a:cxn ang="0">
                    <a:pos x="5" y="75"/>
                  </a:cxn>
                  <a:cxn ang="0">
                    <a:pos x="9" y="74"/>
                  </a:cxn>
                  <a:cxn ang="0">
                    <a:pos x="10" y="72"/>
                  </a:cxn>
                  <a:cxn ang="0">
                    <a:pos x="12" y="69"/>
                  </a:cxn>
                  <a:cxn ang="0">
                    <a:pos x="12" y="69"/>
                  </a:cxn>
                  <a:cxn ang="0">
                    <a:pos x="13" y="58"/>
                  </a:cxn>
                  <a:cxn ang="0">
                    <a:pos x="14" y="48"/>
                  </a:cxn>
                  <a:cxn ang="0">
                    <a:pos x="18" y="38"/>
                  </a:cxn>
                  <a:cxn ang="0">
                    <a:pos x="23" y="28"/>
                  </a:cxn>
                  <a:cxn ang="0">
                    <a:pos x="23" y="28"/>
                  </a:cxn>
                  <a:cxn ang="0">
                    <a:pos x="27" y="23"/>
                  </a:cxn>
                  <a:cxn ang="0">
                    <a:pos x="31" y="18"/>
                  </a:cxn>
                  <a:cxn ang="0">
                    <a:pos x="33" y="11"/>
                  </a:cxn>
                  <a:cxn ang="0">
                    <a:pos x="34" y="5"/>
                  </a:cxn>
                  <a:cxn ang="0">
                    <a:pos x="34" y="5"/>
                  </a:cxn>
                  <a:cxn ang="0">
                    <a:pos x="34" y="2"/>
                  </a:cxn>
                  <a:cxn ang="0">
                    <a:pos x="33" y="1"/>
                  </a:cxn>
                  <a:cxn ang="0">
                    <a:pos x="31" y="0"/>
                  </a:cxn>
                  <a:cxn ang="0">
                    <a:pos x="29" y="0"/>
                  </a:cxn>
                  <a:cxn ang="0">
                    <a:pos x="25" y="1"/>
                  </a:cxn>
                  <a:cxn ang="0">
                    <a:pos x="23" y="2"/>
                  </a:cxn>
                  <a:cxn ang="0">
                    <a:pos x="23" y="5"/>
                  </a:cxn>
                  <a:cxn ang="0">
                    <a:pos x="23" y="5"/>
                  </a:cxn>
                </a:cxnLst>
                <a:rect l="0" t="0" r="r" b="b"/>
                <a:pathLst>
                  <a:path w="34" h="75">
                    <a:moveTo>
                      <a:pt x="23" y="5"/>
                    </a:moveTo>
                    <a:lnTo>
                      <a:pt x="23" y="5"/>
                    </a:lnTo>
                    <a:lnTo>
                      <a:pt x="21" y="13"/>
                    </a:lnTo>
                    <a:lnTo>
                      <a:pt x="16" y="21"/>
                    </a:lnTo>
                    <a:lnTo>
                      <a:pt x="10" y="28"/>
                    </a:lnTo>
                    <a:lnTo>
                      <a:pt x="6" y="36"/>
                    </a:lnTo>
                    <a:lnTo>
                      <a:pt x="6" y="36"/>
                    </a:lnTo>
                    <a:lnTo>
                      <a:pt x="4" y="44"/>
                    </a:lnTo>
                    <a:lnTo>
                      <a:pt x="1" y="52"/>
                    </a:lnTo>
                    <a:lnTo>
                      <a:pt x="0" y="69"/>
                    </a:lnTo>
                    <a:lnTo>
                      <a:pt x="0" y="69"/>
                    </a:lnTo>
                    <a:lnTo>
                      <a:pt x="1" y="72"/>
                    </a:lnTo>
                    <a:lnTo>
                      <a:pt x="1" y="74"/>
                    </a:lnTo>
                    <a:lnTo>
                      <a:pt x="5" y="75"/>
                    </a:lnTo>
                    <a:lnTo>
                      <a:pt x="9" y="74"/>
                    </a:lnTo>
                    <a:lnTo>
                      <a:pt x="10" y="72"/>
                    </a:lnTo>
                    <a:lnTo>
                      <a:pt x="12" y="69"/>
                    </a:lnTo>
                    <a:lnTo>
                      <a:pt x="12" y="69"/>
                    </a:lnTo>
                    <a:lnTo>
                      <a:pt x="13" y="58"/>
                    </a:lnTo>
                    <a:lnTo>
                      <a:pt x="14" y="48"/>
                    </a:lnTo>
                    <a:lnTo>
                      <a:pt x="18" y="38"/>
                    </a:lnTo>
                    <a:lnTo>
                      <a:pt x="23" y="28"/>
                    </a:lnTo>
                    <a:lnTo>
                      <a:pt x="23" y="28"/>
                    </a:lnTo>
                    <a:lnTo>
                      <a:pt x="27" y="23"/>
                    </a:lnTo>
                    <a:lnTo>
                      <a:pt x="31" y="18"/>
                    </a:lnTo>
                    <a:lnTo>
                      <a:pt x="33" y="11"/>
                    </a:lnTo>
                    <a:lnTo>
                      <a:pt x="34" y="5"/>
                    </a:lnTo>
                    <a:lnTo>
                      <a:pt x="34" y="5"/>
                    </a:lnTo>
                    <a:lnTo>
                      <a:pt x="34" y="2"/>
                    </a:lnTo>
                    <a:lnTo>
                      <a:pt x="33" y="1"/>
                    </a:lnTo>
                    <a:lnTo>
                      <a:pt x="31" y="0"/>
                    </a:lnTo>
                    <a:lnTo>
                      <a:pt x="29" y="0"/>
                    </a:lnTo>
                    <a:lnTo>
                      <a:pt x="25" y="1"/>
                    </a:lnTo>
                    <a:lnTo>
                      <a:pt x="23" y="2"/>
                    </a:lnTo>
                    <a:lnTo>
                      <a:pt x="23" y="5"/>
                    </a:lnTo>
                    <a:lnTo>
                      <a:pt x="2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198"/>
              <p:cNvSpPr/>
              <p:nvPr/>
            </p:nvSpPr>
            <p:spPr bwMode="auto">
              <a:xfrm>
                <a:off x="3373438" y="4795838"/>
                <a:ext cx="17463" cy="28575"/>
              </a:xfrm>
              <a:custGeom>
                <a:avLst/>
                <a:gdLst/>
                <a:ahLst/>
                <a:cxnLst>
                  <a:cxn ang="0">
                    <a:pos x="36" y="3"/>
                  </a:cxn>
                  <a:cxn ang="0">
                    <a:pos x="36" y="3"/>
                  </a:cxn>
                  <a:cxn ang="0">
                    <a:pos x="26" y="14"/>
                  </a:cxn>
                  <a:cxn ang="0">
                    <a:pos x="17" y="28"/>
                  </a:cxn>
                  <a:cxn ang="0">
                    <a:pos x="17" y="28"/>
                  </a:cxn>
                  <a:cxn ang="0">
                    <a:pos x="12" y="35"/>
                  </a:cxn>
                  <a:cxn ang="0">
                    <a:pos x="8" y="43"/>
                  </a:cxn>
                  <a:cxn ang="0">
                    <a:pos x="0" y="60"/>
                  </a:cxn>
                  <a:cxn ang="0">
                    <a:pos x="0" y="60"/>
                  </a:cxn>
                  <a:cxn ang="0">
                    <a:pos x="0" y="63"/>
                  </a:cxn>
                  <a:cxn ang="0">
                    <a:pos x="0" y="65"/>
                  </a:cxn>
                  <a:cxn ang="0">
                    <a:pos x="3" y="68"/>
                  </a:cxn>
                  <a:cxn ang="0">
                    <a:pos x="6" y="69"/>
                  </a:cxn>
                  <a:cxn ang="0">
                    <a:pos x="7" y="69"/>
                  </a:cxn>
                  <a:cxn ang="0">
                    <a:pos x="9" y="68"/>
                  </a:cxn>
                  <a:cxn ang="0">
                    <a:pos x="11" y="65"/>
                  </a:cxn>
                  <a:cxn ang="0">
                    <a:pos x="11" y="65"/>
                  </a:cxn>
                  <a:cxn ang="0">
                    <a:pos x="23" y="39"/>
                  </a:cxn>
                  <a:cxn ang="0">
                    <a:pos x="23" y="39"/>
                  </a:cxn>
                  <a:cxn ang="0">
                    <a:pos x="26" y="31"/>
                  </a:cxn>
                  <a:cxn ang="0">
                    <a:pos x="32" y="24"/>
                  </a:cxn>
                  <a:cxn ang="0">
                    <a:pos x="43" y="11"/>
                  </a:cxn>
                  <a:cxn ang="0">
                    <a:pos x="43" y="11"/>
                  </a:cxn>
                  <a:cxn ang="0">
                    <a:pos x="45" y="8"/>
                  </a:cxn>
                  <a:cxn ang="0">
                    <a:pos x="46" y="5"/>
                  </a:cxn>
                  <a:cxn ang="0">
                    <a:pos x="43" y="3"/>
                  </a:cxn>
                  <a:cxn ang="0">
                    <a:pos x="40" y="0"/>
                  </a:cxn>
                  <a:cxn ang="0">
                    <a:pos x="38" y="0"/>
                  </a:cxn>
                  <a:cxn ang="0">
                    <a:pos x="36" y="3"/>
                  </a:cxn>
                  <a:cxn ang="0">
                    <a:pos x="36" y="3"/>
                  </a:cxn>
                </a:cxnLst>
                <a:rect l="0" t="0" r="r" b="b"/>
                <a:pathLst>
                  <a:path w="46" h="69">
                    <a:moveTo>
                      <a:pt x="36" y="3"/>
                    </a:moveTo>
                    <a:lnTo>
                      <a:pt x="36" y="3"/>
                    </a:lnTo>
                    <a:lnTo>
                      <a:pt x="26" y="14"/>
                    </a:lnTo>
                    <a:lnTo>
                      <a:pt x="17" y="28"/>
                    </a:lnTo>
                    <a:lnTo>
                      <a:pt x="17" y="28"/>
                    </a:lnTo>
                    <a:lnTo>
                      <a:pt x="12" y="35"/>
                    </a:lnTo>
                    <a:lnTo>
                      <a:pt x="8" y="43"/>
                    </a:lnTo>
                    <a:lnTo>
                      <a:pt x="0" y="60"/>
                    </a:lnTo>
                    <a:lnTo>
                      <a:pt x="0" y="60"/>
                    </a:lnTo>
                    <a:lnTo>
                      <a:pt x="0" y="63"/>
                    </a:lnTo>
                    <a:lnTo>
                      <a:pt x="0" y="65"/>
                    </a:lnTo>
                    <a:lnTo>
                      <a:pt x="3" y="68"/>
                    </a:lnTo>
                    <a:lnTo>
                      <a:pt x="6" y="69"/>
                    </a:lnTo>
                    <a:lnTo>
                      <a:pt x="7" y="69"/>
                    </a:lnTo>
                    <a:lnTo>
                      <a:pt x="9" y="68"/>
                    </a:lnTo>
                    <a:lnTo>
                      <a:pt x="11" y="65"/>
                    </a:lnTo>
                    <a:lnTo>
                      <a:pt x="11" y="65"/>
                    </a:lnTo>
                    <a:lnTo>
                      <a:pt x="23" y="39"/>
                    </a:lnTo>
                    <a:lnTo>
                      <a:pt x="23" y="39"/>
                    </a:lnTo>
                    <a:lnTo>
                      <a:pt x="26" y="31"/>
                    </a:lnTo>
                    <a:lnTo>
                      <a:pt x="32" y="24"/>
                    </a:lnTo>
                    <a:lnTo>
                      <a:pt x="43" y="11"/>
                    </a:lnTo>
                    <a:lnTo>
                      <a:pt x="43" y="11"/>
                    </a:lnTo>
                    <a:lnTo>
                      <a:pt x="45" y="8"/>
                    </a:lnTo>
                    <a:lnTo>
                      <a:pt x="46" y="5"/>
                    </a:lnTo>
                    <a:lnTo>
                      <a:pt x="43" y="3"/>
                    </a:lnTo>
                    <a:lnTo>
                      <a:pt x="40" y="0"/>
                    </a:lnTo>
                    <a:lnTo>
                      <a:pt x="38" y="0"/>
                    </a:lnTo>
                    <a:lnTo>
                      <a:pt x="36" y="3"/>
                    </a:lnTo>
                    <a:lnTo>
                      <a:pt x="3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199"/>
              <p:cNvSpPr/>
              <p:nvPr/>
            </p:nvSpPr>
            <p:spPr bwMode="auto">
              <a:xfrm>
                <a:off x="3433763" y="4795838"/>
                <a:ext cx="14288" cy="22225"/>
              </a:xfrm>
              <a:custGeom>
                <a:avLst/>
                <a:gdLst/>
                <a:ahLst/>
                <a:cxnLst>
                  <a:cxn ang="0">
                    <a:pos x="28" y="4"/>
                  </a:cxn>
                  <a:cxn ang="0">
                    <a:pos x="28" y="4"/>
                  </a:cxn>
                  <a:cxn ang="0">
                    <a:pos x="25" y="10"/>
                  </a:cxn>
                  <a:cxn ang="0">
                    <a:pos x="21" y="14"/>
                  </a:cxn>
                  <a:cxn ang="0">
                    <a:pos x="13" y="24"/>
                  </a:cxn>
                  <a:cxn ang="0">
                    <a:pos x="13" y="24"/>
                  </a:cxn>
                  <a:cxn ang="0">
                    <a:pos x="9" y="29"/>
                  </a:cxn>
                  <a:cxn ang="0">
                    <a:pos x="5" y="36"/>
                  </a:cxn>
                  <a:cxn ang="0">
                    <a:pos x="5" y="36"/>
                  </a:cxn>
                  <a:cxn ang="0">
                    <a:pos x="1" y="48"/>
                  </a:cxn>
                  <a:cxn ang="0">
                    <a:pos x="1" y="48"/>
                  </a:cxn>
                  <a:cxn ang="0">
                    <a:pos x="0" y="50"/>
                  </a:cxn>
                  <a:cxn ang="0">
                    <a:pos x="1" y="53"/>
                  </a:cxn>
                  <a:cxn ang="0">
                    <a:pos x="4" y="55"/>
                  </a:cxn>
                  <a:cxn ang="0">
                    <a:pos x="5" y="57"/>
                  </a:cxn>
                  <a:cxn ang="0">
                    <a:pos x="8" y="57"/>
                  </a:cxn>
                  <a:cxn ang="0">
                    <a:pos x="9" y="55"/>
                  </a:cxn>
                  <a:cxn ang="0">
                    <a:pos x="11" y="54"/>
                  </a:cxn>
                  <a:cxn ang="0">
                    <a:pos x="11" y="54"/>
                  </a:cxn>
                  <a:cxn ang="0">
                    <a:pos x="17" y="40"/>
                  </a:cxn>
                  <a:cxn ang="0">
                    <a:pos x="21" y="33"/>
                  </a:cxn>
                  <a:cxn ang="0">
                    <a:pos x="25" y="27"/>
                  </a:cxn>
                  <a:cxn ang="0">
                    <a:pos x="25" y="27"/>
                  </a:cxn>
                  <a:cxn ang="0">
                    <a:pos x="33" y="17"/>
                  </a:cxn>
                  <a:cxn ang="0">
                    <a:pos x="35" y="12"/>
                  </a:cxn>
                  <a:cxn ang="0">
                    <a:pos x="38" y="7"/>
                  </a:cxn>
                  <a:cxn ang="0">
                    <a:pos x="38" y="7"/>
                  </a:cxn>
                  <a:cxn ang="0">
                    <a:pos x="38" y="4"/>
                  </a:cxn>
                  <a:cxn ang="0">
                    <a:pos x="38" y="3"/>
                  </a:cxn>
                  <a:cxn ang="0">
                    <a:pos x="37" y="0"/>
                  </a:cxn>
                  <a:cxn ang="0">
                    <a:pos x="34" y="0"/>
                  </a:cxn>
                  <a:cxn ang="0">
                    <a:pos x="30" y="0"/>
                  </a:cxn>
                  <a:cxn ang="0">
                    <a:pos x="29" y="2"/>
                  </a:cxn>
                  <a:cxn ang="0">
                    <a:pos x="28" y="4"/>
                  </a:cxn>
                  <a:cxn ang="0">
                    <a:pos x="28" y="4"/>
                  </a:cxn>
                </a:cxnLst>
                <a:rect l="0" t="0" r="r" b="b"/>
                <a:pathLst>
                  <a:path w="38" h="57">
                    <a:moveTo>
                      <a:pt x="28" y="4"/>
                    </a:moveTo>
                    <a:lnTo>
                      <a:pt x="28" y="4"/>
                    </a:lnTo>
                    <a:lnTo>
                      <a:pt x="25" y="10"/>
                    </a:lnTo>
                    <a:lnTo>
                      <a:pt x="21" y="14"/>
                    </a:lnTo>
                    <a:lnTo>
                      <a:pt x="13" y="24"/>
                    </a:lnTo>
                    <a:lnTo>
                      <a:pt x="13" y="24"/>
                    </a:lnTo>
                    <a:lnTo>
                      <a:pt x="9" y="29"/>
                    </a:lnTo>
                    <a:lnTo>
                      <a:pt x="5" y="36"/>
                    </a:lnTo>
                    <a:lnTo>
                      <a:pt x="5" y="36"/>
                    </a:lnTo>
                    <a:lnTo>
                      <a:pt x="1" y="48"/>
                    </a:lnTo>
                    <a:lnTo>
                      <a:pt x="1" y="48"/>
                    </a:lnTo>
                    <a:lnTo>
                      <a:pt x="0" y="50"/>
                    </a:lnTo>
                    <a:lnTo>
                      <a:pt x="1" y="53"/>
                    </a:lnTo>
                    <a:lnTo>
                      <a:pt x="4" y="55"/>
                    </a:lnTo>
                    <a:lnTo>
                      <a:pt x="5" y="57"/>
                    </a:lnTo>
                    <a:lnTo>
                      <a:pt x="8" y="57"/>
                    </a:lnTo>
                    <a:lnTo>
                      <a:pt x="9" y="55"/>
                    </a:lnTo>
                    <a:lnTo>
                      <a:pt x="11" y="54"/>
                    </a:lnTo>
                    <a:lnTo>
                      <a:pt x="11" y="54"/>
                    </a:lnTo>
                    <a:lnTo>
                      <a:pt x="17" y="40"/>
                    </a:lnTo>
                    <a:lnTo>
                      <a:pt x="21" y="33"/>
                    </a:lnTo>
                    <a:lnTo>
                      <a:pt x="25" y="27"/>
                    </a:lnTo>
                    <a:lnTo>
                      <a:pt x="25" y="27"/>
                    </a:lnTo>
                    <a:lnTo>
                      <a:pt x="33" y="17"/>
                    </a:lnTo>
                    <a:lnTo>
                      <a:pt x="35" y="12"/>
                    </a:lnTo>
                    <a:lnTo>
                      <a:pt x="38" y="7"/>
                    </a:lnTo>
                    <a:lnTo>
                      <a:pt x="38" y="7"/>
                    </a:lnTo>
                    <a:lnTo>
                      <a:pt x="38" y="4"/>
                    </a:lnTo>
                    <a:lnTo>
                      <a:pt x="38" y="3"/>
                    </a:lnTo>
                    <a:lnTo>
                      <a:pt x="37" y="0"/>
                    </a:lnTo>
                    <a:lnTo>
                      <a:pt x="34" y="0"/>
                    </a:lnTo>
                    <a:lnTo>
                      <a:pt x="30" y="0"/>
                    </a:lnTo>
                    <a:lnTo>
                      <a:pt x="29" y="2"/>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200"/>
              <p:cNvSpPr/>
              <p:nvPr/>
            </p:nvSpPr>
            <p:spPr bwMode="auto">
              <a:xfrm>
                <a:off x="3473451" y="4794250"/>
                <a:ext cx="17463" cy="28575"/>
              </a:xfrm>
              <a:custGeom>
                <a:avLst/>
                <a:gdLst/>
                <a:ahLst/>
                <a:cxnLst>
                  <a:cxn ang="0">
                    <a:pos x="32" y="4"/>
                  </a:cxn>
                  <a:cxn ang="0">
                    <a:pos x="32" y="4"/>
                  </a:cxn>
                  <a:cxn ang="0">
                    <a:pos x="24" y="18"/>
                  </a:cxn>
                  <a:cxn ang="0">
                    <a:pos x="16" y="32"/>
                  </a:cxn>
                  <a:cxn ang="0">
                    <a:pos x="8" y="46"/>
                  </a:cxn>
                  <a:cxn ang="0">
                    <a:pos x="0" y="60"/>
                  </a:cxn>
                  <a:cxn ang="0">
                    <a:pos x="0" y="60"/>
                  </a:cxn>
                  <a:cxn ang="0">
                    <a:pos x="0" y="63"/>
                  </a:cxn>
                  <a:cxn ang="0">
                    <a:pos x="0" y="66"/>
                  </a:cxn>
                  <a:cxn ang="0">
                    <a:pos x="4" y="68"/>
                  </a:cxn>
                  <a:cxn ang="0">
                    <a:pos x="6" y="69"/>
                  </a:cxn>
                  <a:cxn ang="0">
                    <a:pos x="8" y="69"/>
                  </a:cxn>
                  <a:cxn ang="0">
                    <a:pos x="10" y="68"/>
                  </a:cxn>
                  <a:cxn ang="0">
                    <a:pos x="11" y="67"/>
                  </a:cxn>
                  <a:cxn ang="0">
                    <a:pos x="11" y="67"/>
                  </a:cxn>
                  <a:cxn ang="0">
                    <a:pos x="17" y="51"/>
                  </a:cxn>
                  <a:cxn ang="0">
                    <a:pos x="27" y="38"/>
                  </a:cxn>
                  <a:cxn ang="0">
                    <a:pos x="34" y="24"/>
                  </a:cxn>
                  <a:cxn ang="0">
                    <a:pos x="41" y="9"/>
                  </a:cxn>
                  <a:cxn ang="0">
                    <a:pos x="41" y="9"/>
                  </a:cxn>
                  <a:cxn ang="0">
                    <a:pos x="42" y="7"/>
                  </a:cxn>
                  <a:cxn ang="0">
                    <a:pos x="41" y="4"/>
                  </a:cxn>
                  <a:cxn ang="0">
                    <a:pos x="38" y="1"/>
                  </a:cxn>
                  <a:cxn ang="0">
                    <a:pos x="37" y="0"/>
                  </a:cxn>
                  <a:cxn ang="0">
                    <a:pos x="34" y="0"/>
                  </a:cxn>
                  <a:cxn ang="0">
                    <a:pos x="33" y="1"/>
                  </a:cxn>
                  <a:cxn ang="0">
                    <a:pos x="32" y="4"/>
                  </a:cxn>
                  <a:cxn ang="0">
                    <a:pos x="32" y="4"/>
                  </a:cxn>
                </a:cxnLst>
                <a:rect l="0" t="0" r="r" b="b"/>
                <a:pathLst>
                  <a:path w="42" h="69">
                    <a:moveTo>
                      <a:pt x="32" y="4"/>
                    </a:moveTo>
                    <a:lnTo>
                      <a:pt x="32" y="4"/>
                    </a:lnTo>
                    <a:lnTo>
                      <a:pt x="24" y="18"/>
                    </a:lnTo>
                    <a:lnTo>
                      <a:pt x="16" y="32"/>
                    </a:lnTo>
                    <a:lnTo>
                      <a:pt x="8" y="46"/>
                    </a:lnTo>
                    <a:lnTo>
                      <a:pt x="0" y="60"/>
                    </a:lnTo>
                    <a:lnTo>
                      <a:pt x="0" y="60"/>
                    </a:lnTo>
                    <a:lnTo>
                      <a:pt x="0" y="63"/>
                    </a:lnTo>
                    <a:lnTo>
                      <a:pt x="0" y="66"/>
                    </a:lnTo>
                    <a:lnTo>
                      <a:pt x="4" y="68"/>
                    </a:lnTo>
                    <a:lnTo>
                      <a:pt x="6" y="69"/>
                    </a:lnTo>
                    <a:lnTo>
                      <a:pt x="8" y="69"/>
                    </a:lnTo>
                    <a:lnTo>
                      <a:pt x="10" y="68"/>
                    </a:lnTo>
                    <a:lnTo>
                      <a:pt x="11" y="67"/>
                    </a:lnTo>
                    <a:lnTo>
                      <a:pt x="11" y="67"/>
                    </a:lnTo>
                    <a:lnTo>
                      <a:pt x="17" y="51"/>
                    </a:lnTo>
                    <a:lnTo>
                      <a:pt x="27" y="38"/>
                    </a:lnTo>
                    <a:lnTo>
                      <a:pt x="34" y="24"/>
                    </a:lnTo>
                    <a:lnTo>
                      <a:pt x="41" y="9"/>
                    </a:lnTo>
                    <a:lnTo>
                      <a:pt x="41" y="9"/>
                    </a:lnTo>
                    <a:lnTo>
                      <a:pt x="42" y="7"/>
                    </a:lnTo>
                    <a:lnTo>
                      <a:pt x="41" y="4"/>
                    </a:lnTo>
                    <a:lnTo>
                      <a:pt x="38" y="1"/>
                    </a:lnTo>
                    <a:lnTo>
                      <a:pt x="37" y="0"/>
                    </a:lnTo>
                    <a:lnTo>
                      <a:pt x="34" y="0"/>
                    </a:lnTo>
                    <a:lnTo>
                      <a:pt x="33" y="1"/>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201"/>
              <p:cNvSpPr/>
              <p:nvPr/>
            </p:nvSpPr>
            <p:spPr bwMode="auto">
              <a:xfrm>
                <a:off x="3538538" y="4792663"/>
                <a:ext cx="15875" cy="26988"/>
              </a:xfrm>
              <a:custGeom>
                <a:avLst/>
                <a:gdLst/>
                <a:ahLst/>
                <a:cxnLst>
                  <a:cxn ang="0">
                    <a:pos x="26" y="4"/>
                  </a:cxn>
                  <a:cxn ang="0">
                    <a:pos x="26" y="4"/>
                  </a:cxn>
                  <a:cxn ang="0">
                    <a:pos x="25" y="10"/>
                  </a:cxn>
                  <a:cxn ang="0">
                    <a:pos x="20" y="17"/>
                  </a:cxn>
                  <a:cxn ang="0">
                    <a:pos x="10" y="28"/>
                  </a:cxn>
                  <a:cxn ang="0">
                    <a:pos x="10" y="28"/>
                  </a:cxn>
                  <a:cxn ang="0">
                    <a:pos x="5" y="36"/>
                  </a:cxn>
                  <a:cxn ang="0">
                    <a:pos x="3" y="44"/>
                  </a:cxn>
                  <a:cxn ang="0">
                    <a:pos x="1" y="53"/>
                  </a:cxn>
                  <a:cxn ang="0">
                    <a:pos x="0" y="62"/>
                  </a:cxn>
                  <a:cxn ang="0">
                    <a:pos x="0" y="62"/>
                  </a:cxn>
                  <a:cxn ang="0">
                    <a:pos x="0" y="64"/>
                  </a:cxn>
                  <a:cxn ang="0">
                    <a:pos x="1" y="66"/>
                  </a:cxn>
                  <a:cxn ang="0">
                    <a:pos x="5" y="68"/>
                  </a:cxn>
                  <a:cxn ang="0">
                    <a:pos x="9" y="66"/>
                  </a:cxn>
                  <a:cxn ang="0">
                    <a:pos x="10" y="64"/>
                  </a:cxn>
                  <a:cxn ang="0">
                    <a:pos x="12" y="62"/>
                  </a:cxn>
                  <a:cxn ang="0">
                    <a:pos x="12" y="62"/>
                  </a:cxn>
                  <a:cxn ang="0">
                    <a:pos x="13" y="53"/>
                  </a:cxn>
                  <a:cxn ang="0">
                    <a:pos x="14" y="44"/>
                  </a:cxn>
                  <a:cxn ang="0">
                    <a:pos x="18" y="36"/>
                  </a:cxn>
                  <a:cxn ang="0">
                    <a:pos x="23" y="28"/>
                  </a:cxn>
                  <a:cxn ang="0">
                    <a:pos x="23" y="28"/>
                  </a:cxn>
                  <a:cxn ang="0">
                    <a:pos x="27" y="23"/>
                  </a:cxn>
                  <a:cxn ang="0">
                    <a:pos x="31" y="18"/>
                  </a:cxn>
                  <a:cxn ang="0">
                    <a:pos x="35" y="13"/>
                  </a:cxn>
                  <a:cxn ang="0">
                    <a:pos x="38" y="6"/>
                  </a:cxn>
                  <a:cxn ang="0">
                    <a:pos x="38" y="6"/>
                  </a:cxn>
                  <a:cxn ang="0">
                    <a:pos x="38" y="4"/>
                  </a:cxn>
                  <a:cxn ang="0">
                    <a:pos x="37" y="2"/>
                  </a:cxn>
                  <a:cxn ang="0">
                    <a:pos x="33" y="0"/>
                  </a:cxn>
                  <a:cxn ang="0">
                    <a:pos x="31" y="0"/>
                  </a:cxn>
                  <a:cxn ang="0">
                    <a:pos x="29" y="0"/>
                  </a:cxn>
                  <a:cxn ang="0">
                    <a:pos x="27" y="1"/>
                  </a:cxn>
                  <a:cxn ang="0">
                    <a:pos x="26" y="4"/>
                  </a:cxn>
                  <a:cxn ang="0">
                    <a:pos x="26" y="4"/>
                  </a:cxn>
                </a:cxnLst>
                <a:rect l="0" t="0" r="r" b="b"/>
                <a:pathLst>
                  <a:path w="38" h="68">
                    <a:moveTo>
                      <a:pt x="26" y="4"/>
                    </a:moveTo>
                    <a:lnTo>
                      <a:pt x="26" y="4"/>
                    </a:lnTo>
                    <a:lnTo>
                      <a:pt x="25" y="10"/>
                    </a:lnTo>
                    <a:lnTo>
                      <a:pt x="20" y="17"/>
                    </a:lnTo>
                    <a:lnTo>
                      <a:pt x="10" y="28"/>
                    </a:lnTo>
                    <a:lnTo>
                      <a:pt x="10" y="28"/>
                    </a:lnTo>
                    <a:lnTo>
                      <a:pt x="5" y="36"/>
                    </a:lnTo>
                    <a:lnTo>
                      <a:pt x="3" y="44"/>
                    </a:lnTo>
                    <a:lnTo>
                      <a:pt x="1" y="53"/>
                    </a:lnTo>
                    <a:lnTo>
                      <a:pt x="0" y="62"/>
                    </a:lnTo>
                    <a:lnTo>
                      <a:pt x="0" y="62"/>
                    </a:lnTo>
                    <a:lnTo>
                      <a:pt x="0" y="64"/>
                    </a:lnTo>
                    <a:lnTo>
                      <a:pt x="1" y="66"/>
                    </a:lnTo>
                    <a:lnTo>
                      <a:pt x="5" y="68"/>
                    </a:lnTo>
                    <a:lnTo>
                      <a:pt x="9" y="66"/>
                    </a:lnTo>
                    <a:lnTo>
                      <a:pt x="10" y="64"/>
                    </a:lnTo>
                    <a:lnTo>
                      <a:pt x="12" y="62"/>
                    </a:lnTo>
                    <a:lnTo>
                      <a:pt x="12" y="62"/>
                    </a:lnTo>
                    <a:lnTo>
                      <a:pt x="13" y="53"/>
                    </a:lnTo>
                    <a:lnTo>
                      <a:pt x="14" y="44"/>
                    </a:lnTo>
                    <a:lnTo>
                      <a:pt x="18" y="36"/>
                    </a:lnTo>
                    <a:lnTo>
                      <a:pt x="23" y="28"/>
                    </a:lnTo>
                    <a:lnTo>
                      <a:pt x="23" y="28"/>
                    </a:lnTo>
                    <a:lnTo>
                      <a:pt x="27" y="23"/>
                    </a:lnTo>
                    <a:lnTo>
                      <a:pt x="31" y="18"/>
                    </a:lnTo>
                    <a:lnTo>
                      <a:pt x="35" y="13"/>
                    </a:lnTo>
                    <a:lnTo>
                      <a:pt x="38" y="6"/>
                    </a:lnTo>
                    <a:lnTo>
                      <a:pt x="38" y="6"/>
                    </a:lnTo>
                    <a:lnTo>
                      <a:pt x="38" y="4"/>
                    </a:lnTo>
                    <a:lnTo>
                      <a:pt x="37" y="2"/>
                    </a:lnTo>
                    <a:lnTo>
                      <a:pt x="33" y="0"/>
                    </a:lnTo>
                    <a:lnTo>
                      <a:pt x="31" y="0"/>
                    </a:lnTo>
                    <a:lnTo>
                      <a:pt x="29" y="0"/>
                    </a:lnTo>
                    <a:lnTo>
                      <a:pt x="27" y="1"/>
                    </a:lnTo>
                    <a:lnTo>
                      <a:pt x="26" y="4"/>
                    </a:lnTo>
                    <a:lnTo>
                      <a:pt x="2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202"/>
              <p:cNvSpPr/>
              <p:nvPr/>
            </p:nvSpPr>
            <p:spPr bwMode="auto">
              <a:xfrm>
                <a:off x="3573463" y="4792663"/>
                <a:ext cx="23813" cy="30163"/>
              </a:xfrm>
              <a:custGeom>
                <a:avLst/>
                <a:gdLst/>
                <a:ahLst/>
                <a:cxnLst>
                  <a:cxn ang="0">
                    <a:pos x="52" y="0"/>
                  </a:cxn>
                  <a:cxn ang="0">
                    <a:pos x="52" y="0"/>
                  </a:cxn>
                  <a:cxn ang="0">
                    <a:pos x="44" y="5"/>
                  </a:cxn>
                  <a:cxn ang="0">
                    <a:pos x="37" y="13"/>
                  </a:cxn>
                  <a:cxn ang="0">
                    <a:pos x="27" y="27"/>
                  </a:cxn>
                  <a:cxn ang="0">
                    <a:pos x="27" y="27"/>
                  </a:cxn>
                  <a:cxn ang="0">
                    <a:pos x="14" y="47"/>
                  </a:cxn>
                  <a:cxn ang="0">
                    <a:pos x="6" y="56"/>
                  </a:cxn>
                  <a:cxn ang="0">
                    <a:pos x="0" y="66"/>
                  </a:cxn>
                  <a:cxn ang="0">
                    <a:pos x="0" y="66"/>
                  </a:cxn>
                  <a:cxn ang="0">
                    <a:pos x="0" y="69"/>
                  </a:cxn>
                  <a:cxn ang="0">
                    <a:pos x="0" y="72"/>
                  </a:cxn>
                  <a:cxn ang="0">
                    <a:pos x="2" y="74"/>
                  </a:cxn>
                  <a:cxn ang="0">
                    <a:pos x="6" y="75"/>
                  </a:cxn>
                  <a:cxn ang="0">
                    <a:pos x="9" y="74"/>
                  </a:cxn>
                  <a:cxn ang="0">
                    <a:pos x="10" y="73"/>
                  </a:cxn>
                  <a:cxn ang="0">
                    <a:pos x="10" y="73"/>
                  </a:cxn>
                  <a:cxn ang="0">
                    <a:pos x="20" y="57"/>
                  </a:cxn>
                  <a:cxn ang="0">
                    <a:pos x="31" y="41"/>
                  </a:cxn>
                  <a:cxn ang="0">
                    <a:pos x="31" y="41"/>
                  </a:cxn>
                  <a:cxn ang="0">
                    <a:pos x="43" y="24"/>
                  </a:cxn>
                  <a:cxn ang="0">
                    <a:pos x="49" y="17"/>
                  </a:cxn>
                  <a:cxn ang="0">
                    <a:pos x="53" y="13"/>
                  </a:cxn>
                  <a:cxn ang="0">
                    <a:pos x="57" y="10"/>
                  </a:cxn>
                  <a:cxn ang="0">
                    <a:pos x="57" y="10"/>
                  </a:cxn>
                  <a:cxn ang="0">
                    <a:pos x="60" y="7"/>
                  </a:cxn>
                  <a:cxn ang="0">
                    <a:pos x="60" y="6"/>
                  </a:cxn>
                  <a:cxn ang="0">
                    <a:pos x="60" y="2"/>
                  </a:cxn>
                  <a:cxn ang="0">
                    <a:pos x="56" y="0"/>
                  </a:cxn>
                  <a:cxn ang="0">
                    <a:pos x="54" y="0"/>
                  </a:cxn>
                  <a:cxn ang="0">
                    <a:pos x="52" y="0"/>
                  </a:cxn>
                  <a:cxn ang="0">
                    <a:pos x="52" y="0"/>
                  </a:cxn>
                </a:cxnLst>
                <a:rect l="0" t="0" r="r" b="b"/>
                <a:pathLst>
                  <a:path w="60" h="75">
                    <a:moveTo>
                      <a:pt x="52" y="0"/>
                    </a:moveTo>
                    <a:lnTo>
                      <a:pt x="52" y="0"/>
                    </a:lnTo>
                    <a:lnTo>
                      <a:pt x="44" y="5"/>
                    </a:lnTo>
                    <a:lnTo>
                      <a:pt x="37" y="13"/>
                    </a:lnTo>
                    <a:lnTo>
                      <a:pt x="27" y="27"/>
                    </a:lnTo>
                    <a:lnTo>
                      <a:pt x="27" y="27"/>
                    </a:lnTo>
                    <a:lnTo>
                      <a:pt x="14" y="47"/>
                    </a:lnTo>
                    <a:lnTo>
                      <a:pt x="6" y="56"/>
                    </a:lnTo>
                    <a:lnTo>
                      <a:pt x="0" y="66"/>
                    </a:lnTo>
                    <a:lnTo>
                      <a:pt x="0" y="66"/>
                    </a:lnTo>
                    <a:lnTo>
                      <a:pt x="0" y="69"/>
                    </a:lnTo>
                    <a:lnTo>
                      <a:pt x="0" y="72"/>
                    </a:lnTo>
                    <a:lnTo>
                      <a:pt x="2" y="74"/>
                    </a:lnTo>
                    <a:lnTo>
                      <a:pt x="6" y="75"/>
                    </a:lnTo>
                    <a:lnTo>
                      <a:pt x="9" y="74"/>
                    </a:lnTo>
                    <a:lnTo>
                      <a:pt x="10" y="73"/>
                    </a:lnTo>
                    <a:lnTo>
                      <a:pt x="10" y="73"/>
                    </a:lnTo>
                    <a:lnTo>
                      <a:pt x="20" y="57"/>
                    </a:lnTo>
                    <a:lnTo>
                      <a:pt x="31" y="41"/>
                    </a:lnTo>
                    <a:lnTo>
                      <a:pt x="31" y="41"/>
                    </a:lnTo>
                    <a:lnTo>
                      <a:pt x="43" y="24"/>
                    </a:lnTo>
                    <a:lnTo>
                      <a:pt x="49" y="17"/>
                    </a:lnTo>
                    <a:lnTo>
                      <a:pt x="53" y="13"/>
                    </a:lnTo>
                    <a:lnTo>
                      <a:pt x="57" y="10"/>
                    </a:lnTo>
                    <a:lnTo>
                      <a:pt x="57" y="10"/>
                    </a:lnTo>
                    <a:lnTo>
                      <a:pt x="60" y="7"/>
                    </a:lnTo>
                    <a:lnTo>
                      <a:pt x="60" y="6"/>
                    </a:lnTo>
                    <a:lnTo>
                      <a:pt x="60" y="2"/>
                    </a:lnTo>
                    <a:lnTo>
                      <a:pt x="56" y="0"/>
                    </a:lnTo>
                    <a:lnTo>
                      <a:pt x="54" y="0"/>
                    </a:lnTo>
                    <a:lnTo>
                      <a:pt x="52" y="0"/>
                    </a:lnTo>
                    <a:lnTo>
                      <a:pt x="5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203"/>
              <p:cNvSpPr/>
              <p:nvPr/>
            </p:nvSpPr>
            <p:spPr bwMode="auto">
              <a:xfrm>
                <a:off x="3621088" y="4789488"/>
                <a:ext cx="17463" cy="30163"/>
              </a:xfrm>
              <a:custGeom>
                <a:avLst/>
                <a:gdLst/>
                <a:ahLst/>
                <a:cxnLst>
                  <a:cxn ang="0">
                    <a:pos x="34" y="4"/>
                  </a:cxn>
                  <a:cxn ang="0">
                    <a:pos x="34" y="4"/>
                  </a:cxn>
                  <a:cxn ang="0">
                    <a:pos x="30" y="12"/>
                  </a:cxn>
                  <a:cxn ang="0">
                    <a:pos x="26" y="18"/>
                  </a:cxn>
                  <a:cxn ang="0">
                    <a:pos x="16" y="32"/>
                  </a:cxn>
                  <a:cxn ang="0">
                    <a:pos x="16" y="32"/>
                  </a:cxn>
                  <a:cxn ang="0">
                    <a:pos x="12" y="42"/>
                  </a:cxn>
                  <a:cxn ang="0">
                    <a:pos x="8" y="49"/>
                  </a:cxn>
                  <a:cxn ang="0">
                    <a:pos x="6" y="59"/>
                  </a:cxn>
                  <a:cxn ang="0">
                    <a:pos x="2" y="66"/>
                  </a:cxn>
                  <a:cxn ang="0">
                    <a:pos x="2" y="66"/>
                  </a:cxn>
                  <a:cxn ang="0">
                    <a:pos x="0" y="69"/>
                  </a:cxn>
                  <a:cxn ang="0">
                    <a:pos x="0" y="72"/>
                  </a:cxn>
                  <a:cxn ang="0">
                    <a:pos x="3" y="74"/>
                  </a:cxn>
                  <a:cxn ang="0">
                    <a:pos x="7" y="76"/>
                  </a:cxn>
                  <a:cxn ang="0">
                    <a:pos x="9" y="74"/>
                  </a:cxn>
                  <a:cxn ang="0">
                    <a:pos x="11" y="73"/>
                  </a:cxn>
                  <a:cxn ang="0">
                    <a:pos x="11" y="73"/>
                  </a:cxn>
                  <a:cxn ang="0">
                    <a:pos x="15" y="64"/>
                  </a:cxn>
                  <a:cxn ang="0">
                    <a:pos x="19" y="53"/>
                  </a:cxn>
                  <a:cxn ang="0">
                    <a:pos x="23" y="44"/>
                  </a:cxn>
                  <a:cxn ang="0">
                    <a:pos x="28" y="36"/>
                  </a:cxn>
                  <a:cxn ang="0">
                    <a:pos x="28" y="36"/>
                  </a:cxn>
                  <a:cxn ang="0">
                    <a:pos x="34" y="30"/>
                  </a:cxn>
                  <a:cxn ang="0">
                    <a:pos x="38" y="22"/>
                  </a:cxn>
                  <a:cxn ang="0">
                    <a:pos x="46" y="6"/>
                  </a:cxn>
                  <a:cxn ang="0">
                    <a:pos x="46" y="6"/>
                  </a:cxn>
                  <a:cxn ang="0">
                    <a:pos x="46" y="4"/>
                  </a:cxn>
                  <a:cxn ang="0">
                    <a:pos x="46" y="2"/>
                  </a:cxn>
                  <a:cxn ang="0">
                    <a:pos x="43" y="1"/>
                  </a:cxn>
                  <a:cxn ang="0">
                    <a:pos x="42" y="0"/>
                  </a:cxn>
                  <a:cxn ang="0">
                    <a:pos x="38" y="0"/>
                  </a:cxn>
                  <a:cxn ang="0">
                    <a:pos x="36" y="1"/>
                  </a:cxn>
                  <a:cxn ang="0">
                    <a:pos x="34" y="4"/>
                  </a:cxn>
                  <a:cxn ang="0">
                    <a:pos x="34" y="4"/>
                  </a:cxn>
                </a:cxnLst>
                <a:rect l="0" t="0" r="r" b="b"/>
                <a:pathLst>
                  <a:path w="46" h="76">
                    <a:moveTo>
                      <a:pt x="34" y="4"/>
                    </a:moveTo>
                    <a:lnTo>
                      <a:pt x="34" y="4"/>
                    </a:lnTo>
                    <a:lnTo>
                      <a:pt x="30" y="12"/>
                    </a:lnTo>
                    <a:lnTo>
                      <a:pt x="26" y="18"/>
                    </a:lnTo>
                    <a:lnTo>
                      <a:pt x="16" y="32"/>
                    </a:lnTo>
                    <a:lnTo>
                      <a:pt x="16" y="32"/>
                    </a:lnTo>
                    <a:lnTo>
                      <a:pt x="12" y="42"/>
                    </a:lnTo>
                    <a:lnTo>
                      <a:pt x="8" y="49"/>
                    </a:lnTo>
                    <a:lnTo>
                      <a:pt x="6" y="59"/>
                    </a:lnTo>
                    <a:lnTo>
                      <a:pt x="2" y="66"/>
                    </a:lnTo>
                    <a:lnTo>
                      <a:pt x="2" y="66"/>
                    </a:lnTo>
                    <a:lnTo>
                      <a:pt x="0" y="69"/>
                    </a:lnTo>
                    <a:lnTo>
                      <a:pt x="0" y="72"/>
                    </a:lnTo>
                    <a:lnTo>
                      <a:pt x="3" y="74"/>
                    </a:lnTo>
                    <a:lnTo>
                      <a:pt x="7" y="76"/>
                    </a:lnTo>
                    <a:lnTo>
                      <a:pt x="9" y="74"/>
                    </a:lnTo>
                    <a:lnTo>
                      <a:pt x="11" y="73"/>
                    </a:lnTo>
                    <a:lnTo>
                      <a:pt x="11" y="73"/>
                    </a:lnTo>
                    <a:lnTo>
                      <a:pt x="15" y="64"/>
                    </a:lnTo>
                    <a:lnTo>
                      <a:pt x="19" y="53"/>
                    </a:lnTo>
                    <a:lnTo>
                      <a:pt x="23" y="44"/>
                    </a:lnTo>
                    <a:lnTo>
                      <a:pt x="28" y="36"/>
                    </a:lnTo>
                    <a:lnTo>
                      <a:pt x="28" y="36"/>
                    </a:lnTo>
                    <a:lnTo>
                      <a:pt x="34" y="30"/>
                    </a:lnTo>
                    <a:lnTo>
                      <a:pt x="38" y="22"/>
                    </a:lnTo>
                    <a:lnTo>
                      <a:pt x="46" y="6"/>
                    </a:lnTo>
                    <a:lnTo>
                      <a:pt x="46" y="6"/>
                    </a:lnTo>
                    <a:lnTo>
                      <a:pt x="46" y="4"/>
                    </a:lnTo>
                    <a:lnTo>
                      <a:pt x="46" y="2"/>
                    </a:lnTo>
                    <a:lnTo>
                      <a:pt x="43" y="1"/>
                    </a:lnTo>
                    <a:lnTo>
                      <a:pt x="42" y="0"/>
                    </a:lnTo>
                    <a:lnTo>
                      <a:pt x="38" y="0"/>
                    </a:lnTo>
                    <a:lnTo>
                      <a:pt x="36" y="1"/>
                    </a:lnTo>
                    <a:lnTo>
                      <a:pt x="34" y="4"/>
                    </a:lnTo>
                    <a:lnTo>
                      <a:pt x="3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204"/>
              <p:cNvSpPr/>
              <p:nvPr/>
            </p:nvSpPr>
            <p:spPr bwMode="auto">
              <a:xfrm>
                <a:off x="3659188" y="4787900"/>
                <a:ext cx="14288" cy="30163"/>
              </a:xfrm>
              <a:custGeom>
                <a:avLst/>
                <a:gdLst/>
                <a:ahLst/>
                <a:cxnLst>
                  <a:cxn ang="0">
                    <a:pos x="22" y="5"/>
                  </a:cxn>
                  <a:cxn ang="0">
                    <a:pos x="22" y="5"/>
                  </a:cxn>
                  <a:cxn ang="0">
                    <a:pos x="22" y="14"/>
                  </a:cxn>
                  <a:cxn ang="0">
                    <a:pos x="21" y="22"/>
                  </a:cxn>
                  <a:cxn ang="0">
                    <a:pos x="17" y="30"/>
                  </a:cxn>
                  <a:cxn ang="0">
                    <a:pos x="14" y="38"/>
                  </a:cxn>
                  <a:cxn ang="0">
                    <a:pos x="5" y="52"/>
                  </a:cxn>
                  <a:cxn ang="0">
                    <a:pos x="2" y="60"/>
                  </a:cxn>
                  <a:cxn ang="0">
                    <a:pos x="0" y="68"/>
                  </a:cxn>
                  <a:cxn ang="0">
                    <a:pos x="0" y="68"/>
                  </a:cxn>
                  <a:cxn ang="0">
                    <a:pos x="0" y="70"/>
                  </a:cxn>
                  <a:cxn ang="0">
                    <a:pos x="0" y="73"/>
                  </a:cxn>
                  <a:cxn ang="0">
                    <a:pos x="4" y="76"/>
                  </a:cxn>
                  <a:cxn ang="0">
                    <a:pos x="8" y="76"/>
                  </a:cxn>
                  <a:cxn ang="0">
                    <a:pos x="10" y="74"/>
                  </a:cxn>
                  <a:cxn ang="0">
                    <a:pos x="10" y="72"/>
                  </a:cxn>
                  <a:cxn ang="0">
                    <a:pos x="10" y="72"/>
                  </a:cxn>
                  <a:cxn ang="0">
                    <a:pos x="13" y="63"/>
                  </a:cxn>
                  <a:cxn ang="0">
                    <a:pos x="17" y="55"/>
                  </a:cxn>
                  <a:cxn ang="0">
                    <a:pos x="25" y="39"/>
                  </a:cxn>
                  <a:cxn ang="0">
                    <a:pos x="28" y="31"/>
                  </a:cxn>
                  <a:cxn ang="0">
                    <a:pos x="32" y="23"/>
                  </a:cxn>
                  <a:cxn ang="0">
                    <a:pos x="34" y="14"/>
                  </a:cxn>
                  <a:cxn ang="0">
                    <a:pos x="34" y="5"/>
                  </a:cxn>
                  <a:cxn ang="0">
                    <a:pos x="34" y="5"/>
                  </a:cxn>
                  <a:cxn ang="0">
                    <a:pos x="32" y="2"/>
                  </a:cxn>
                  <a:cxn ang="0">
                    <a:pos x="31" y="1"/>
                  </a:cxn>
                  <a:cxn ang="0">
                    <a:pos x="27" y="0"/>
                  </a:cxn>
                  <a:cxn ang="0">
                    <a:pos x="25" y="0"/>
                  </a:cxn>
                  <a:cxn ang="0">
                    <a:pos x="23" y="1"/>
                  </a:cxn>
                  <a:cxn ang="0">
                    <a:pos x="22" y="2"/>
                  </a:cxn>
                  <a:cxn ang="0">
                    <a:pos x="22" y="5"/>
                  </a:cxn>
                  <a:cxn ang="0">
                    <a:pos x="22" y="5"/>
                  </a:cxn>
                </a:cxnLst>
                <a:rect l="0" t="0" r="r" b="b"/>
                <a:pathLst>
                  <a:path w="34" h="76">
                    <a:moveTo>
                      <a:pt x="22" y="5"/>
                    </a:moveTo>
                    <a:lnTo>
                      <a:pt x="22" y="5"/>
                    </a:lnTo>
                    <a:lnTo>
                      <a:pt x="22" y="14"/>
                    </a:lnTo>
                    <a:lnTo>
                      <a:pt x="21" y="22"/>
                    </a:lnTo>
                    <a:lnTo>
                      <a:pt x="17" y="30"/>
                    </a:lnTo>
                    <a:lnTo>
                      <a:pt x="14" y="38"/>
                    </a:lnTo>
                    <a:lnTo>
                      <a:pt x="5" y="52"/>
                    </a:lnTo>
                    <a:lnTo>
                      <a:pt x="2" y="60"/>
                    </a:lnTo>
                    <a:lnTo>
                      <a:pt x="0" y="68"/>
                    </a:lnTo>
                    <a:lnTo>
                      <a:pt x="0" y="68"/>
                    </a:lnTo>
                    <a:lnTo>
                      <a:pt x="0" y="70"/>
                    </a:lnTo>
                    <a:lnTo>
                      <a:pt x="0" y="73"/>
                    </a:lnTo>
                    <a:lnTo>
                      <a:pt x="4" y="76"/>
                    </a:lnTo>
                    <a:lnTo>
                      <a:pt x="8" y="76"/>
                    </a:lnTo>
                    <a:lnTo>
                      <a:pt x="10" y="74"/>
                    </a:lnTo>
                    <a:lnTo>
                      <a:pt x="10" y="72"/>
                    </a:lnTo>
                    <a:lnTo>
                      <a:pt x="10" y="72"/>
                    </a:lnTo>
                    <a:lnTo>
                      <a:pt x="13" y="63"/>
                    </a:lnTo>
                    <a:lnTo>
                      <a:pt x="17" y="55"/>
                    </a:lnTo>
                    <a:lnTo>
                      <a:pt x="25" y="39"/>
                    </a:lnTo>
                    <a:lnTo>
                      <a:pt x="28" y="31"/>
                    </a:lnTo>
                    <a:lnTo>
                      <a:pt x="32" y="23"/>
                    </a:lnTo>
                    <a:lnTo>
                      <a:pt x="34" y="14"/>
                    </a:lnTo>
                    <a:lnTo>
                      <a:pt x="34" y="5"/>
                    </a:lnTo>
                    <a:lnTo>
                      <a:pt x="34" y="5"/>
                    </a:lnTo>
                    <a:lnTo>
                      <a:pt x="32" y="2"/>
                    </a:lnTo>
                    <a:lnTo>
                      <a:pt x="31" y="1"/>
                    </a:lnTo>
                    <a:lnTo>
                      <a:pt x="27" y="0"/>
                    </a:lnTo>
                    <a:lnTo>
                      <a:pt x="25" y="0"/>
                    </a:lnTo>
                    <a:lnTo>
                      <a:pt x="23" y="1"/>
                    </a:lnTo>
                    <a:lnTo>
                      <a:pt x="22" y="2"/>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206"/>
              <p:cNvSpPr/>
              <p:nvPr/>
            </p:nvSpPr>
            <p:spPr bwMode="auto">
              <a:xfrm>
                <a:off x="3697289" y="4783138"/>
                <a:ext cx="17463" cy="23813"/>
              </a:xfrm>
              <a:custGeom>
                <a:avLst/>
                <a:gdLst/>
                <a:ahLst/>
                <a:cxnLst>
                  <a:cxn ang="0">
                    <a:pos x="30" y="3"/>
                  </a:cxn>
                  <a:cxn ang="0">
                    <a:pos x="30" y="3"/>
                  </a:cxn>
                  <a:cxn ang="0">
                    <a:pos x="26" y="10"/>
                  </a:cxn>
                  <a:cxn ang="0">
                    <a:pos x="22" y="16"/>
                  </a:cxn>
                  <a:cxn ang="0">
                    <a:pos x="12" y="27"/>
                  </a:cxn>
                  <a:cxn ang="0">
                    <a:pos x="12" y="27"/>
                  </a:cxn>
                  <a:cxn ang="0">
                    <a:pos x="8" y="32"/>
                  </a:cxn>
                  <a:cxn ang="0">
                    <a:pos x="5" y="38"/>
                  </a:cxn>
                  <a:cxn ang="0">
                    <a:pos x="0" y="51"/>
                  </a:cxn>
                  <a:cxn ang="0">
                    <a:pos x="0" y="51"/>
                  </a:cxn>
                  <a:cxn ang="0">
                    <a:pos x="0" y="54"/>
                  </a:cxn>
                  <a:cxn ang="0">
                    <a:pos x="0" y="57"/>
                  </a:cxn>
                  <a:cxn ang="0">
                    <a:pos x="3" y="59"/>
                  </a:cxn>
                  <a:cxn ang="0">
                    <a:pos x="5" y="61"/>
                  </a:cxn>
                  <a:cxn ang="0">
                    <a:pos x="7" y="61"/>
                  </a:cxn>
                  <a:cxn ang="0">
                    <a:pos x="8" y="59"/>
                  </a:cxn>
                  <a:cxn ang="0">
                    <a:pos x="11" y="57"/>
                  </a:cxn>
                  <a:cxn ang="0">
                    <a:pos x="11" y="57"/>
                  </a:cxn>
                  <a:cxn ang="0">
                    <a:pos x="15" y="44"/>
                  </a:cxn>
                  <a:cxn ang="0">
                    <a:pos x="15" y="44"/>
                  </a:cxn>
                  <a:cxn ang="0">
                    <a:pos x="16" y="40"/>
                  </a:cxn>
                  <a:cxn ang="0">
                    <a:pos x="18" y="36"/>
                  </a:cxn>
                  <a:cxn ang="0">
                    <a:pos x="25" y="29"/>
                  </a:cxn>
                  <a:cxn ang="0">
                    <a:pos x="25" y="29"/>
                  </a:cxn>
                  <a:cxn ang="0">
                    <a:pos x="34" y="19"/>
                  </a:cxn>
                  <a:cxn ang="0">
                    <a:pos x="38" y="13"/>
                  </a:cxn>
                  <a:cxn ang="0">
                    <a:pos x="41" y="7"/>
                  </a:cxn>
                  <a:cxn ang="0">
                    <a:pos x="41" y="7"/>
                  </a:cxn>
                  <a:cxn ang="0">
                    <a:pos x="42" y="4"/>
                  </a:cxn>
                  <a:cxn ang="0">
                    <a:pos x="41" y="2"/>
                  </a:cxn>
                  <a:cxn ang="0">
                    <a:pos x="39" y="0"/>
                  </a:cxn>
                  <a:cxn ang="0">
                    <a:pos x="38" y="0"/>
                  </a:cxn>
                  <a:cxn ang="0">
                    <a:pos x="33" y="0"/>
                  </a:cxn>
                  <a:cxn ang="0">
                    <a:pos x="32" y="2"/>
                  </a:cxn>
                  <a:cxn ang="0">
                    <a:pos x="30" y="3"/>
                  </a:cxn>
                  <a:cxn ang="0">
                    <a:pos x="30" y="3"/>
                  </a:cxn>
                </a:cxnLst>
                <a:rect l="0" t="0" r="r" b="b"/>
                <a:pathLst>
                  <a:path w="42" h="61">
                    <a:moveTo>
                      <a:pt x="30" y="3"/>
                    </a:moveTo>
                    <a:lnTo>
                      <a:pt x="30" y="3"/>
                    </a:lnTo>
                    <a:lnTo>
                      <a:pt x="26" y="10"/>
                    </a:lnTo>
                    <a:lnTo>
                      <a:pt x="22" y="16"/>
                    </a:lnTo>
                    <a:lnTo>
                      <a:pt x="12" y="27"/>
                    </a:lnTo>
                    <a:lnTo>
                      <a:pt x="12" y="27"/>
                    </a:lnTo>
                    <a:lnTo>
                      <a:pt x="8" y="32"/>
                    </a:lnTo>
                    <a:lnTo>
                      <a:pt x="5" y="38"/>
                    </a:lnTo>
                    <a:lnTo>
                      <a:pt x="0" y="51"/>
                    </a:lnTo>
                    <a:lnTo>
                      <a:pt x="0" y="51"/>
                    </a:lnTo>
                    <a:lnTo>
                      <a:pt x="0" y="54"/>
                    </a:lnTo>
                    <a:lnTo>
                      <a:pt x="0" y="57"/>
                    </a:lnTo>
                    <a:lnTo>
                      <a:pt x="3" y="59"/>
                    </a:lnTo>
                    <a:lnTo>
                      <a:pt x="5" y="61"/>
                    </a:lnTo>
                    <a:lnTo>
                      <a:pt x="7" y="61"/>
                    </a:lnTo>
                    <a:lnTo>
                      <a:pt x="8" y="59"/>
                    </a:lnTo>
                    <a:lnTo>
                      <a:pt x="11" y="57"/>
                    </a:lnTo>
                    <a:lnTo>
                      <a:pt x="11" y="57"/>
                    </a:lnTo>
                    <a:lnTo>
                      <a:pt x="15" y="44"/>
                    </a:lnTo>
                    <a:lnTo>
                      <a:pt x="15" y="44"/>
                    </a:lnTo>
                    <a:lnTo>
                      <a:pt x="16" y="40"/>
                    </a:lnTo>
                    <a:lnTo>
                      <a:pt x="18" y="36"/>
                    </a:lnTo>
                    <a:lnTo>
                      <a:pt x="25" y="29"/>
                    </a:lnTo>
                    <a:lnTo>
                      <a:pt x="25" y="29"/>
                    </a:lnTo>
                    <a:lnTo>
                      <a:pt x="34" y="19"/>
                    </a:lnTo>
                    <a:lnTo>
                      <a:pt x="38" y="13"/>
                    </a:lnTo>
                    <a:lnTo>
                      <a:pt x="41" y="7"/>
                    </a:lnTo>
                    <a:lnTo>
                      <a:pt x="41" y="7"/>
                    </a:lnTo>
                    <a:lnTo>
                      <a:pt x="42" y="4"/>
                    </a:lnTo>
                    <a:lnTo>
                      <a:pt x="41" y="2"/>
                    </a:lnTo>
                    <a:lnTo>
                      <a:pt x="39" y="0"/>
                    </a:lnTo>
                    <a:lnTo>
                      <a:pt x="38" y="0"/>
                    </a:lnTo>
                    <a:lnTo>
                      <a:pt x="33" y="0"/>
                    </a:lnTo>
                    <a:lnTo>
                      <a:pt x="32" y="2"/>
                    </a:lnTo>
                    <a:lnTo>
                      <a:pt x="30" y="3"/>
                    </a:lnTo>
                    <a:lnTo>
                      <a:pt x="3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207"/>
              <p:cNvSpPr/>
              <p:nvPr/>
            </p:nvSpPr>
            <p:spPr bwMode="auto">
              <a:xfrm>
                <a:off x="3732214" y="4783138"/>
                <a:ext cx="14288" cy="30163"/>
              </a:xfrm>
              <a:custGeom>
                <a:avLst/>
                <a:gdLst/>
                <a:ahLst/>
                <a:cxnLst>
                  <a:cxn ang="0">
                    <a:pos x="27" y="3"/>
                  </a:cxn>
                  <a:cxn ang="0">
                    <a:pos x="27" y="3"/>
                  </a:cxn>
                  <a:cxn ang="0">
                    <a:pos x="18" y="18"/>
                  </a:cxn>
                  <a:cxn ang="0">
                    <a:pos x="14" y="26"/>
                  </a:cxn>
                  <a:cxn ang="0">
                    <a:pos x="10" y="34"/>
                  </a:cxn>
                  <a:cxn ang="0">
                    <a:pos x="10" y="34"/>
                  </a:cxn>
                  <a:cxn ang="0">
                    <a:pos x="6" y="51"/>
                  </a:cxn>
                  <a:cxn ang="0">
                    <a:pos x="3" y="60"/>
                  </a:cxn>
                  <a:cxn ang="0">
                    <a:pos x="0" y="69"/>
                  </a:cxn>
                  <a:cxn ang="0">
                    <a:pos x="0" y="69"/>
                  </a:cxn>
                  <a:cxn ang="0">
                    <a:pos x="0" y="72"/>
                  </a:cxn>
                  <a:cxn ang="0">
                    <a:pos x="1" y="73"/>
                  </a:cxn>
                  <a:cxn ang="0">
                    <a:pos x="2" y="75"/>
                  </a:cxn>
                  <a:cxn ang="0">
                    <a:pos x="3" y="76"/>
                  </a:cxn>
                  <a:cxn ang="0">
                    <a:pos x="7" y="76"/>
                  </a:cxn>
                  <a:cxn ang="0">
                    <a:pos x="10" y="75"/>
                  </a:cxn>
                  <a:cxn ang="0">
                    <a:pos x="11" y="72"/>
                  </a:cxn>
                  <a:cxn ang="0">
                    <a:pos x="11" y="72"/>
                  </a:cxn>
                  <a:cxn ang="0">
                    <a:pos x="17" y="56"/>
                  </a:cxn>
                  <a:cxn ang="0">
                    <a:pos x="20" y="41"/>
                  </a:cxn>
                  <a:cxn ang="0">
                    <a:pos x="20" y="41"/>
                  </a:cxn>
                  <a:cxn ang="0">
                    <a:pos x="23" y="33"/>
                  </a:cxn>
                  <a:cxn ang="0">
                    <a:pos x="28" y="25"/>
                  </a:cxn>
                  <a:cxn ang="0">
                    <a:pos x="37" y="9"/>
                  </a:cxn>
                  <a:cxn ang="0">
                    <a:pos x="37" y="9"/>
                  </a:cxn>
                  <a:cxn ang="0">
                    <a:pos x="37" y="7"/>
                  </a:cxn>
                  <a:cxn ang="0">
                    <a:pos x="37" y="4"/>
                  </a:cxn>
                  <a:cxn ang="0">
                    <a:pos x="35" y="1"/>
                  </a:cxn>
                  <a:cxn ang="0">
                    <a:pos x="31" y="0"/>
                  </a:cxn>
                  <a:cxn ang="0">
                    <a:pos x="28" y="1"/>
                  </a:cxn>
                  <a:cxn ang="0">
                    <a:pos x="27" y="3"/>
                  </a:cxn>
                  <a:cxn ang="0">
                    <a:pos x="27" y="3"/>
                  </a:cxn>
                </a:cxnLst>
                <a:rect l="0" t="0" r="r" b="b"/>
                <a:pathLst>
                  <a:path w="37" h="76">
                    <a:moveTo>
                      <a:pt x="27" y="3"/>
                    </a:moveTo>
                    <a:lnTo>
                      <a:pt x="27" y="3"/>
                    </a:lnTo>
                    <a:lnTo>
                      <a:pt x="18" y="18"/>
                    </a:lnTo>
                    <a:lnTo>
                      <a:pt x="14" y="26"/>
                    </a:lnTo>
                    <a:lnTo>
                      <a:pt x="10" y="34"/>
                    </a:lnTo>
                    <a:lnTo>
                      <a:pt x="10" y="34"/>
                    </a:lnTo>
                    <a:lnTo>
                      <a:pt x="6" y="51"/>
                    </a:lnTo>
                    <a:lnTo>
                      <a:pt x="3" y="60"/>
                    </a:lnTo>
                    <a:lnTo>
                      <a:pt x="0" y="69"/>
                    </a:lnTo>
                    <a:lnTo>
                      <a:pt x="0" y="69"/>
                    </a:lnTo>
                    <a:lnTo>
                      <a:pt x="0" y="72"/>
                    </a:lnTo>
                    <a:lnTo>
                      <a:pt x="1" y="73"/>
                    </a:lnTo>
                    <a:lnTo>
                      <a:pt x="2" y="75"/>
                    </a:lnTo>
                    <a:lnTo>
                      <a:pt x="3" y="76"/>
                    </a:lnTo>
                    <a:lnTo>
                      <a:pt x="7" y="76"/>
                    </a:lnTo>
                    <a:lnTo>
                      <a:pt x="10" y="75"/>
                    </a:lnTo>
                    <a:lnTo>
                      <a:pt x="11" y="72"/>
                    </a:lnTo>
                    <a:lnTo>
                      <a:pt x="11" y="72"/>
                    </a:lnTo>
                    <a:lnTo>
                      <a:pt x="17" y="56"/>
                    </a:lnTo>
                    <a:lnTo>
                      <a:pt x="20" y="41"/>
                    </a:lnTo>
                    <a:lnTo>
                      <a:pt x="20" y="41"/>
                    </a:lnTo>
                    <a:lnTo>
                      <a:pt x="23" y="33"/>
                    </a:lnTo>
                    <a:lnTo>
                      <a:pt x="28" y="25"/>
                    </a:lnTo>
                    <a:lnTo>
                      <a:pt x="37" y="9"/>
                    </a:lnTo>
                    <a:lnTo>
                      <a:pt x="37" y="9"/>
                    </a:lnTo>
                    <a:lnTo>
                      <a:pt x="37" y="7"/>
                    </a:lnTo>
                    <a:lnTo>
                      <a:pt x="37" y="4"/>
                    </a:lnTo>
                    <a:lnTo>
                      <a:pt x="35" y="1"/>
                    </a:lnTo>
                    <a:lnTo>
                      <a:pt x="31"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208"/>
              <p:cNvSpPr/>
              <p:nvPr/>
            </p:nvSpPr>
            <p:spPr bwMode="auto">
              <a:xfrm>
                <a:off x="3752851" y="4773613"/>
                <a:ext cx="19050" cy="33338"/>
              </a:xfrm>
              <a:custGeom>
                <a:avLst/>
                <a:gdLst/>
                <a:ahLst/>
                <a:cxnLst>
                  <a:cxn ang="0">
                    <a:pos x="34" y="4"/>
                  </a:cxn>
                  <a:cxn ang="0">
                    <a:pos x="34" y="4"/>
                  </a:cxn>
                  <a:cxn ang="0">
                    <a:pos x="33" y="9"/>
                  </a:cxn>
                  <a:cxn ang="0">
                    <a:pos x="32" y="13"/>
                  </a:cxn>
                  <a:cxn ang="0">
                    <a:pos x="25" y="19"/>
                  </a:cxn>
                  <a:cxn ang="0">
                    <a:pos x="25" y="19"/>
                  </a:cxn>
                  <a:cxn ang="0">
                    <a:pos x="21" y="25"/>
                  </a:cxn>
                  <a:cxn ang="0">
                    <a:pos x="18" y="29"/>
                  </a:cxn>
                  <a:cxn ang="0">
                    <a:pos x="15" y="39"/>
                  </a:cxn>
                  <a:cxn ang="0">
                    <a:pos x="15" y="39"/>
                  </a:cxn>
                  <a:cxn ang="0">
                    <a:pos x="7" y="57"/>
                  </a:cxn>
                  <a:cxn ang="0">
                    <a:pos x="0" y="76"/>
                  </a:cxn>
                  <a:cxn ang="0">
                    <a:pos x="0" y="76"/>
                  </a:cxn>
                  <a:cxn ang="0">
                    <a:pos x="0" y="78"/>
                  </a:cxn>
                  <a:cxn ang="0">
                    <a:pos x="0" y="80"/>
                  </a:cxn>
                  <a:cxn ang="0">
                    <a:pos x="1" y="82"/>
                  </a:cxn>
                  <a:cxn ang="0">
                    <a:pos x="4" y="82"/>
                  </a:cxn>
                  <a:cxn ang="0">
                    <a:pos x="8" y="82"/>
                  </a:cxn>
                  <a:cxn ang="0">
                    <a:pos x="11" y="81"/>
                  </a:cxn>
                  <a:cxn ang="0">
                    <a:pos x="12" y="78"/>
                  </a:cxn>
                  <a:cxn ang="0">
                    <a:pos x="12" y="78"/>
                  </a:cxn>
                  <a:cxn ang="0">
                    <a:pos x="20" y="57"/>
                  </a:cxn>
                  <a:cxn ang="0">
                    <a:pos x="29" y="36"/>
                  </a:cxn>
                  <a:cxn ang="0">
                    <a:pos x="29" y="36"/>
                  </a:cxn>
                  <a:cxn ang="0">
                    <a:pos x="33" y="29"/>
                  </a:cxn>
                  <a:cxn ang="0">
                    <a:pos x="38" y="22"/>
                  </a:cxn>
                  <a:cxn ang="0">
                    <a:pos x="43" y="14"/>
                  </a:cxn>
                  <a:cxn ang="0">
                    <a:pos x="46" y="6"/>
                  </a:cxn>
                  <a:cxn ang="0">
                    <a:pos x="46" y="6"/>
                  </a:cxn>
                  <a:cxn ang="0">
                    <a:pos x="46" y="4"/>
                  </a:cxn>
                  <a:cxn ang="0">
                    <a:pos x="45" y="2"/>
                  </a:cxn>
                  <a:cxn ang="0">
                    <a:pos x="41" y="0"/>
                  </a:cxn>
                  <a:cxn ang="0">
                    <a:pos x="39" y="0"/>
                  </a:cxn>
                  <a:cxn ang="0">
                    <a:pos x="37" y="0"/>
                  </a:cxn>
                  <a:cxn ang="0">
                    <a:pos x="35" y="1"/>
                  </a:cxn>
                  <a:cxn ang="0">
                    <a:pos x="34" y="4"/>
                  </a:cxn>
                  <a:cxn ang="0">
                    <a:pos x="34" y="4"/>
                  </a:cxn>
                </a:cxnLst>
                <a:rect l="0" t="0" r="r" b="b"/>
                <a:pathLst>
                  <a:path w="46" h="82">
                    <a:moveTo>
                      <a:pt x="34" y="4"/>
                    </a:moveTo>
                    <a:lnTo>
                      <a:pt x="34" y="4"/>
                    </a:lnTo>
                    <a:lnTo>
                      <a:pt x="33" y="9"/>
                    </a:lnTo>
                    <a:lnTo>
                      <a:pt x="32" y="13"/>
                    </a:lnTo>
                    <a:lnTo>
                      <a:pt x="25" y="19"/>
                    </a:lnTo>
                    <a:lnTo>
                      <a:pt x="25" y="19"/>
                    </a:lnTo>
                    <a:lnTo>
                      <a:pt x="21" y="25"/>
                    </a:lnTo>
                    <a:lnTo>
                      <a:pt x="18" y="29"/>
                    </a:lnTo>
                    <a:lnTo>
                      <a:pt x="15" y="39"/>
                    </a:lnTo>
                    <a:lnTo>
                      <a:pt x="15" y="39"/>
                    </a:lnTo>
                    <a:lnTo>
                      <a:pt x="7" y="57"/>
                    </a:lnTo>
                    <a:lnTo>
                      <a:pt x="0" y="76"/>
                    </a:lnTo>
                    <a:lnTo>
                      <a:pt x="0" y="76"/>
                    </a:lnTo>
                    <a:lnTo>
                      <a:pt x="0" y="78"/>
                    </a:lnTo>
                    <a:lnTo>
                      <a:pt x="0" y="80"/>
                    </a:lnTo>
                    <a:lnTo>
                      <a:pt x="1" y="82"/>
                    </a:lnTo>
                    <a:lnTo>
                      <a:pt x="4" y="82"/>
                    </a:lnTo>
                    <a:lnTo>
                      <a:pt x="8" y="82"/>
                    </a:lnTo>
                    <a:lnTo>
                      <a:pt x="11" y="81"/>
                    </a:lnTo>
                    <a:lnTo>
                      <a:pt x="12" y="78"/>
                    </a:lnTo>
                    <a:lnTo>
                      <a:pt x="12" y="78"/>
                    </a:lnTo>
                    <a:lnTo>
                      <a:pt x="20" y="57"/>
                    </a:lnTo>
                    <a:lnTo>
                      <a:pt x="29" y="36"/>
                    </a:lnTo>
                    <a:lnTo>
                      <a:pt x="29" y="36"/>
                    </a:lnTo>
                    <a:lnTo>
                      <a:pt x="33" y="29"/>
                    </a:lnTo>
                    <a:lnTo>
                      <a:pt x="38" y="22"/>
                    </a:lnTo>
                    <a:lnTo>
                      <a:pt x="43" y="14"/>
                    </a:lnTo>
                    <a:lnTo>
                      <a:pt x="46" y="6"/>
                    </a:lnTo>
                    <a:lnTo>
                      <a:pt x="46" y="6"/>
                    </a:lnTo>
                    <a:lnTo>
                      <a:pt x="46" y="4"/>
                    </a:lnTo>
                    <a:lnTo>
                      <a:pt x="45" y="2"/>
                    </a:lnTo>
                    <a:lnTo>
                      <a:pt x="41" y="0"/>
                    </a:lnTo>
                    <a:lnTo>
                      <a:pt x="39" y="0"/>
                    </a:lnTo>
                    <a:lnTo>
                      <a:pt x="37" y="0"/>
                    </a:lnTo>
                    <a:lnTo>
                      <a:pt x="35" y="1"/>
                    </a:lnTo>
                    <a:lnTo>
                      <a:pt x="34" y="4"/>
                    </a:lnTo>
                    <a:lnTo>
                      <a:pt x="3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209"/>
              <p:cNvSpPr/>
              <p:nvPr/>
            </p:nvSpPr>
            <p:spPr bwMode="auto">
              <a:xfrm>
                <a:off x="3402014" y="4460876"/>
                <a:ext cx="55563" cy="69850"/>
              </a:xfrm>
              <a:custGeom>
                <a:avLst/>
                <a:gdLst/>
                <a:ahLst/>
                <a:cxnLst>
                  <a:cxn ang="0">
                    <a:pos x="135" y="0"/>
                  </a:cxn>
                  <a:cxn ang="0">
                    <a:pos x="135" y="0"/>
                  </a:cxn>
                  <a:cxn ang="0">
                    <a:pos x="131" y="2"/>
                  </a:cxn>
                  <a:cxn ang="0">
                    <a:pos x="126" y="3"/>
                  </a:cxn>
                  <a:cxn ang="0">
                    <a:pos x="117" y="9"/>
                  </a:cxn>
                  <a:cxn ang="0">
                    <a:pos x="109" y="17"/>
                  </a:cxn>
                  <a:cxn ang="0">
                    <a:pos x="102" y="26"/>
                  </a:cxn>
                  <a:cxn ang="0">
                    <a:pos x="89" y="47"/>
                  </a:cxn>
                  <a:cxn ang="0">
                    <a:pos x="79" y="66"/>
                  </a:cxn>
                  <a:cxn ang="0">
                    <a:pos x="79" y="66"/>
                  </a:cxn>
                  <a:cxn ang="0">
                    <a:pos x="68" y="79"/>
                  </a:cxn>
                  <a:cxn ang="0">
                    <a:pos x="58" y="91"/>
                  </a:cxn>
                  <a:cxn ang="0">
                    <a:pos x="36" y="115"/>
                  </a:cxn>
                  <a:cxn ang="0">
                    <a:pos x="25" y="127"/>
                  </a:cxn>
                  <a:cxn ang="0">
                    <a:pos x="16" y="140"/>
                  </a:cxn>
                  <a:cxn ang="0">
                    <a:pos x="7" y="153"/>
                  </a:cxn>
                  <a:cxn ang="0">
                    <a:pos x="0" y="169"/>
                  </a:cxn>
                  <a:cxn ang="0">
                    <a:pos x="0" y="169"/>
                  </a:cxn>
                  <a:cxn ang="0">
                    <a:pos x="0" y="170"/>
                  </a:cxn>
                  <a:cxn ang="0">
                    <a:pos x="2" y="173"/>
                  </a:cxn>
                  <a:cxn ang="0">
                    <a:pos x="3" y="174"/>
                  </a:cxn>
                  <a:cxn ang="0">
                    <a:pos x="4" y="176"/>
                  </a:cxn>
                  <a:cxn ang="0">
                    <a:pos x="8" y="176"/>
                  </a:cxn>
                  <a:cxn ang="0">
                    <a:pos x="11" y="174"/>
                  </a:cxn>
                  <a:cxn ang="0">
                    <a:pos x="12" y="172"/>
                  </a:cxn>
                  <a:cxn ang="0">
                    <a:pos x="12" y="172"/>
                  </a:cxn>
                  <a:cxn ang="0">
                    <a:pos x="17" y="160"/>
                  </a:cxn>
                  <a:cxn ang="0">
                    <a:pos x="24" y="148"/>
                  </a:cxn>
                  <a:cxn ang="0">
                    <a:pos x="32" y="138"/>
                  </a:cxn>
                  <a:cxn ang="0">
                    <a:pos x="41" y="126"/>
                  </a:cxn>
                  <a:cxn ang="0">
                    <a:pos x="59" y="105"/>
                  </a:cxn>
                  <a:cxn ang="0">
                    <a:pos x="76" y="87"/>
                  </a:cxn>
                  <a:cxn ang="0">
                    <a:pos x="76" y="87"/>
                  </a:cxn>
                  <a:cxn ang="0">
                    <a:pos x="83" y="79"/>
                  </a:cxn>
                  <a:cxn ang="0">
                    <a:pos x="89" y="68"/>
                  </a:cxn>
                  <a:cxn ang="0">
                    <a:pos x="104" y="43"/>
                  </a:cxn>
                  <a:cxn ang="0">
                    <a:pos x="111" y="32"/>
                  </a:cxn>
                  <a:cxn ang="0">
                    <a:pos x="119" y="23"/>
                  </a:cxn>
                  <a:cxn ang="0">
                    <a:pos x="127" y="15"/>
                  </a:cxn>
                  <a:cxn ang="0">
                    <a:pos x="131" y="13"/>
                  </a:cxn>
                  <a:cxn ang="0">
                    <a:pos x="135" y="12"/>
                  </a:cxn>
                  <a:cxn ang="0">
                    <a:pos x="135" y="12"/>
                  </a:cxn>
                  <a:cxn ang="0">
                    <a:pos x="138" y="12"/>
                  </a:cxn>
                  <a:cxn ang="0">
                    <a:pos x="140" y="9"/>
                  </a:cxn>
                  <a:cxn ang="0">
                    <a:pos x="142" y="6"/>
                  </a:cxn>
                  <a:cxn ang="0">
                    <a:pos x="140" y="4"/>
                  </a:cxn>
                  <a:cxn ang="0">
                    <a:pos x="140" y="2"/>
                  </a:cxn>
                  <a:cxn ang="0">
                    <a:pos x="138" y="2"/>
                  </a:cxn>
                  <a:cxn ang="0">
                    <a:pos x="135" y="0"/>
                  </a:cxn>
                  <a:cxn ang="0">
                    <a:pos x="135" y="0"/>
                  </a:cxn>
                </a:cxnLst>
                <a:rect l="0" t="0" r="r" b="b"/>
                <a:pathLst>
                  <a:path w="142" h="176">
                    <a:moveTo>
                      <a:pt x="135" y="0"/>
                    </a:moveTo>
                    <a:lnTo>
                      <a:pt x="135" y="0"/>
                    </a:lnTo>
                    <a:lnTo>
                      <a:pt x="131" y="2"/>
                    </a:lnTo>
                    <a:lnTo>
                      <a:pt x="126" y="3"/>
                    </a:lnTo>
                    <a:lnTo>
                      <a:pt x="117" y="9"/>
                    </a:lnTo>
                    <a:lnTo>
                      <a:pt x="109" y="17"/>
                    </a:lnTo>
                    <a:lnTo>
                      <a:pt x="102" y="26"/>
                    </a:lnTo>
                    <a:lnTo>
                      <a:pt x="89" y="47"/>
                    </a:lnTo>
                    <a:lnTo>
                      <a:pt x="79" y="66"/>
                    </a:lnTo>
                    <a:lnTo>
                      <a:pt x="79" y="66"/>
                    </a:lnTo>
                    <a:lnTo>
                      <a:pt x="68" y="79"/>
                    </a:lnTo>
                    <a:lnTo>
                      <a:pt x="58" y="91"/>
                    </a:lnTo>
                    <a:lnTo>
                      <a:pt x="36" y="115"/>
                    </a:lnTo>
                    <a:lnTo>
                      <a:pt x="25" y="127"/>
                    </a:lnTo>
                    <a:lnTo>
                      <a:pt x="16" y="140"/>
                    </a:lnTo>
                    <a:lnTo>
                      <a:pt x="7" y="153"/>
                    </a:lnTo>
                    <a:lnTo>
                      <a:pt x="0" y="169"/>
                    </a:lnTo>
                    <a:lnTo>
                      <a:pt x="0" y="169"/>
                    </a:lnTo>
                    <a:lnTo>
                      <a:pt x="0" y="170"/>
                    </a:lnTo>
                    <a:lnTo>
                      <a:pt x="2" y="173"/>
                    </a:lnTo>
                    <a:lnTo>
                      <a:pt x="3" y="174"/>
                    </a:lnTo>
                    <a:lnTo>
                      <a:pt x="4" y="176"/>
                    </a:lnTo>
                    <a:lnTo>
                      <a:pt x="8" y="176"/>
                    </a:lnTo>
                    <a:lnTo>
                      <a:pt x="11" y="174"/>
                    </a:lnTo>
                    <a:lnTo>
                      <a:pt x="12" y="172"/>
                    </a:lnTo>
                    <a:lnTo>
                      <a:pt x="12" y="172"/>
                    </a:lnTo>
                    <a:lnTo>
                      <a:pt x="17" y="160"/>
                    </a:lnTo>
                    <a:lnTo>
                      <a:pt x="24" y="148"/>
                    </a:lnTo>
                    <a:lnTo>
                      <a:pt x="32" y="138"/>
                    </a:lnTo>
                    <a:lnTo>
                      <a:pt x="41" y="126"/>
                    </a:lnTo>
                    <a:lnTo>
                      <a:pt x="59" y="105"/>
                    </a:lnTo>
                    <a:lnTo>
                      <a:pt x="76" y="87"/>
                    </a:lnTo>
                    <a:lnTo>
                      <a:pt x="76" y="87"/>
                    </a:lnTo>
                    <a:lnTo>
                      <a:pt x="83" y="79"/>
                    </a:lnTo>
                    <a:lnTo>
                      <a:pt x="89" y="68"/>
                    </a:lnTo>
                    <a:lnTo>
                      <a:pt x="104" y="43"/>
                    </a:lnTo>
                    <a:lnTo>
                      <a:pt x="111" y="32"/>
                    </a:lnTo>
                    <a:lnTo>
                      <a:pt x="119" y="23"/>
                    </a:lnTo>
                    <a:lnTo>
                      <a:pt x="127" y="15"/>
                    </a:lnTo>
                    <a:lnTo>
                      <a:pt x="131" y="13"/>
                    </a:lnTo>
                    <a:lnTo>
                      <a:pt x="135" y="12"/>
                    </a:lnTo>
                    <a:lnTo>
                      <a:pt x="135" y="12"/>
                    </a:lnTo>
                    <a:lnTo>
                      <a:pt x="138" y="12"/>
                    </a:lnTo>
                    <a:lnTo>
                      <a:pt x="140" y="9"/>
                    </a:lnTo>
                    <a:lnTo>
                      <a:pt x="142" y="6"/>
                    </a:lnTo>
                    <a:lnTo>
                      <a:pt x="140" y="4"/>
                    </a:lnTo>
                    <a:lnTo>
                      <a:pt x="140" y="2"/>
                    </a:lnTo>
                    <a:lnTo>
                      <a:pt x="138" y="2"/>
                    </a:lnTo>
                    <a:lnTo>
                      <a:pt x="135" y="0"/>
                    </a:lnTo>
                    <a:lnTo>
                      <a:pt x="13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210"/>
              <p:cNvSpPr/>
              <p:nvPr/>
            </p:nvSpPr>
            <p:spPr bwMode="auto">
              <a:xfrm>
                <a:off x="3411539" y="4460876"/>
                <a:ext cx="73025" cy="104775"/>
              </a:xfrm>
              <a:custGeom>
                <a:avLst/>
                <a:gdLst/>
                <a:ahLst/>
                <a:cxnLst>
                  <a:cxn ang="0">
                    <a:pos x="174" y="3"/>
                  </a:cxn>
                  <a:cxn ang="0">
                    <a:pos x="174" y="3"/>
                  </a:cxn>
                  <a:cxn ang="0">
                    <a:pos x="126" y="63"/>
                  </a:cxn>
                  <a:cxn ang="0">
                    <a:pos x="102" y="94"/>
                  </a:cxn>
                  <a:cxn ang="0">
                    <a:pos x="80" y="125"/>
                  </a:cxn>
                  <a:cxn ang="0">
                    <a:pos x="80" y="125"/>
                  </a:cxn>
                  <a:cxn ang="0">
                    <a:pos x="54" y="161"/>
                  </a:cxn>
                  <a:cxn ang="0">
                    <a:pos x="28" y="199"/>
                  </a:cxn>
                  <a:cxn ang="0">
                    <a:pos x="28" y="199"/>
                  </a:cxn>
                  <a:cxn ang="0">
                    <a:pos x="19" y="212"/>
                  </a:cxn>
                  <a:cxn ang="0">
                    <a:pos x="11" y="227"/>
                  </a:cxn>
                  <a:cxn ang="0">
                    <a:pos x="4" y="241"/>
                  </a:cxn>
                  <a:cxn ang="0">
                    <a:pos x="2" y="249"/>
                  </a:cxn>
                  <a:cxn ang="0">
                    <a:pos x="0" y="258"/>
                  </a:cxn>
                  <a:cxn ang="0">
                    <a:pos x="0" y="258"/>
                  </a:cxn>
                  <a:cxn ang="0">
                    <a:pos x="2" y="261"/>
                  </a:cxn>
                  <a:cxn ang="0">
                    <a:pos x="3" y="262"/>
                  </a:cxn>
                  <a:cxn ang="0">
                    <a:pos x="4" y="263"/>
                  </a:cxn>
                  <a:cxn ang="0">
                    <a:pos x="6" y="263"/>
                  </a:cxn>
                  <a:cxn ang="0">
                    <a:pos x="11" y="262"/>
                  </a:cxn>
                  <a:cxn ang="0">
                    <a:pos x="12" y="261"/>
                  </a:cxn>
                  <a:cxn ang="0">
                    <a:pos x="12" y="258"/>
                  </a:cxn>
                  <a:cxn ang="0">
                    <a:pos x="12" y="258"/>
                  </a:cxn>
                  <a:cxn ang="0">
                    <a:pos x="15" y="247"/>
                  </a:cxn>
                  <a:cxn ang="0">
                    <a:pos x="17" y="238"/>
                  </a:cxn>
                  <a:cxn ang="0">
                    <a:pos x="21" y="229"/>
                  </a:cxn>
                  <a:cxn ang="0">
                    <a:pos x="27" y="220"/>
                  </a:cxn>
                  <a:cxn ang="0">
                    <a:pos x="38" y="203"/>
                  </a:cxn>
                  <a:cxn ang="0">
                    <a:pos x="50" y="187"/>
                  </a:cxn>
                  <a:cxn ang="0">
                    <a:pos x="50" y="187"/>
                  </a:cxn>
                  <a:cxn ang="0">
                    <a:pos x="89" y="131"/>
                  </a:cxn>
                  <a:cxn ang="0">
                    <a:pos x="89" y="131"/>
                  </a:cxn>
                  <a:cxn ang="0">
                    <a:pos x="112" y="100"/>
                  </a:cxn>
                  <a:cxn ang="0">
                    <a:pos x="135" y="70"/>
                  </a:cxn>
                  <a:cxn ang="0">
                    <a:pos x="182" y="11"/>
                  </a:cxn>
                  <a:cxn ang="0">
                    <a:pos x="182" y="11"/>
                  </a:cxn>
                  <a:cxn ang="0">
                    <a:pos x="184" y="8"/>
                  </a:cxn>
                  <a:cxn ang="0">
                    <a:pos x="184" y="6"/>
                  </a:cxn>
                  <a:cxn ang="0">
                    <a:pos x="181" y="2"/>
                  </a:cxn>
                  <a:cxn ang="0">
                    <a:pos x="180" y="0"/>
                  </a:cxn>
                  <a:cxn ang="0">
                    <a:pos x="178" y="0"/>
                  </a:cxn>
                  <a:cxn ang="0">
                    <a:pos x="176" y="0"/>
                  </a:cxn>
                  <a:cxn ang="0">
                    <a:pos x="174" y="3"/>
                  </a:cxn>
                  <a:cxn ang="0">
                    <a:pos x="174" y="3"/>
                  </a:cxn>
                </a:cxnLst>
                <a:rect l="0" t="0" r="r" b="b"/>
                <a:pathLst>
                  <a:path w="184" h="263">
                    <a:moveTo>
                      <a:pt x="174" y="3"/>
                    </a:moveTo>
                    <a:lnTo>
                      <a:pt x="174" y="3"/>
                    </a:lnTo>
                    <a:lnTo>
                      <a:pt x="126" y="63"/>
                    </a:lnTo>
                    <a:lnTo>
                      <a:pt x="102" y="94"/>
                    </a:lnTo>
                    <a:lnTo>
                      <a:pt x="80" y="125"/>
                    </a:lnTo>
                    <a:lnTo>
                      <a:pt x="80" y="125"/>
                    </a:lnTo>
                    <a:lnTo>
                      <a:pt x="54" y="161"/>
                    </a:lnTo>
                    <a:lnTo>
                      <a:pt x="28" y="199"/>
                    </a:lnTo>
                    <a:lnTo>
                      <a:pt x="28" y="199"/>
                    </a:lnTo>
                    <a:lnTo>
                      <a:pt x="19" y="212"/>
                    </a:lnTo>
                    <a:lnTo>
                      <a:pt x="11" y="227"/>
                    </a:lnTo>
                    <a:lnTo>
                      <a:pt x="4" y="241"/>
                    </a:lnTo>
                    <a:lnTo>
                      <a:pt x="2" y="249"/>
                    </a:lnTo>
                    <a:lnTo>
                      <a:pt x="0" y="258"/>
                    </a:lnTo>
                    <a:lnTo>
                      <a:pt x="0" y="258"/>
                    </a:lnTo>
                    <a:lnTo>
                      <a:pt x="2" y="261"/>
                    </a:lnTo>
                    <a:lnTo>
                      <a:pt x="3" y="262"/>
                    </a:lnTo>
                    <a:lnTo>
                      <a:pt x="4" y="263"/>
                    </a:lnTo>
                    <a:lnTo>
                      <a:pt x="6" y="263"/>
                    </a:lnTo>
                    <a:lnTo>
                      <a:pt x="11" y="262"/>
                    </a:lnTo>
                    <a:lnTo>
                      <a:pt x="12" y="261"/>
                    </a:lnTo>
                    <a:lnTo>
                      <a:pt x="12" y="258"/>
                    </a:lnTo>
                    <a:lnTo>
                      <a:pt x="12" y="258"/>
                    </a:lnTo>
                    <a:lnTo>
                      <a:pt x="15" y="247"/>
                    </a:lnTo>
                    <a:lnTo>
                      <a:pt x="17" y="238"/>
                    </a:lnTo>
                    <a:lnTo>
                      <a:pt x="21" y="229"/>
                    </a:lnTo>
                    <a:lnTo>
                      <a:pt x="27" y="220"/>
                    </a:lnTo>
                    <a:lnTo>
                      <a:pt x="38" y="203"/>
                    </a:lnTo>
                    <a:lnTo>
                      <a:pt x="50" y="187"/>
                    </a:lnTo>
                    <a:lnTo>
                      <a:pt x="50" y="187"/>
                    </a:lnTo>
                    <a:lnTo>
                      <a:pt x="89" y="131"/>
                    </a:lnTo>
                    <a:lnTo>
                      <a:pt x="89" y="131"/>
                    </a:lnTo>
                    <a:lnTo>
                      <a:pt x="112" y="100"/>
                    </a:lnTo>
                    <a:lnTo>
                      <a:pt x="135" y="70"/>
                    </a:lnTo>
                    <a:lnTo>
                      <a:pt x="182" y="11"/>
                    </a:lnTo>
                    <a:lnTo>
                      <a:pt x="182" y="11"/>
                    </a:lnTo>
                    <a:lnTo>
                      <a:pt x="184" y="8"/>
                    </a:lnTo>
                    <a:lnTo>
                      <a:pt x="184" y="6"/>
                    </a:lnTo>
                    <a:lnTo>
                      <a:pt x="181" y="2"/>
                    </a:lnTo>
                    <a:lnTo>
                      <a:pt x="180" y="0"/>
                    </a:lnTo>
                    <a:lnTo>
                      <a:pt x="178" y="0"/>
                    </a:lnTo>
                    <a:lnTo>
                      <a:pt x="176" y="0"/>
                    </a:lnTo>
                    <a:lnTo>
                      <a:pt x="174" y="3"/>
                    </a:lnTo>
                    <a:lnTo>
                      <a:pt x="17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211"/>
              <p:cNvSpPr/>
              <p:nvPr/>
            </p:nvSpPr>
            <p:spPr bwMode="auto">
              <a:xfrm>
                <a:off x="3421064" y="4464051"/>
                <a:ext cx="90488" cy="130175"/>
              </a:xfrm>
              <a:custGeom>
                <a:avLst/>
                <a:gdLst/>
                <a:ahLst/>
                <a:cxnLst>
                  <a:cxn ang="0">
                    <a:pos x="218" y="1"/>
                  </a:cxn>
                  <a:cxn ang="0">
                    <a:pos x="218" y="1"/>
                  </a:cxn>
                  <a:cxn ang="0">
                    <a:pos x="209" y="11"/>
                  </a:cxn>
                  <a:cxn ang="0">
                    <a:pos x="200" y="20"/>
                  </a:cxn>
                  <a:cxn ang="0">
                    <a:pos x="186" y="39"/>
                  </a:cxn>
                  <a:cxn ang="0">
                    <a:pos x="157" y="80"/>
                  </a:cxn>
                  <a:cxn ang="0">
                    <a:pos x="157" y="80"/>
                  </a:cxn>
                  <a:cxn ang="0">
                    <a:pos x="88" y="177"/>
                  </a:cxn>
                  <a:cxn ang="0">
                    <a:pos x="88" y="177"/>
                  </a:cxn>
                  <a:cxn ang="0">
                    <a:pos x="54" y="224"/>
                  </a:cxn>
                  <a:cxn ang="0">
                    <a:pos x="21" y="272"/>
                  </a:cxn>
                  <a:cxn ang="0">
                    <a:pos x="21" y="272"/>
                  </a:cxn>
                  <a:cxn ang="0">
                    <a:pos x="13" y="284"/>
                  </a:cxn>
                  <a:cxn ang="0">
                    <a:pos x="7" y="297"/>
                  </a:cxn>
                  <a:cxn ang="0">
                    <a:pos x="3" y="304"/>
                  </a:cxn>
                  <a:cxn ang="0">
                    <a:pos x="1" y="310"/>
                  </a:cxn>
                  <a:cxn ang="0">
                    <a:pos x="0" y="317"/>
                  </a:cxn>
                  <a:cxn ang="0">
                    <a:pos x="0" y="323"/>
                  </a:cxn>
                  <a:cxn ang="0">
                    <a:pos x="0" y="323"/>
                  </a:cxn>
                  <a:cxn ang="0">
                    <a:pos x="1" y="326"/>
                  </a:cxn>
                  <a:cxn ang="0">
                    <a:pos x="3" y="327"/>
                  </a:cxn>
                  <a:cxn ang="0">
                    <a:pos x="4" y="327"/>
                  </a:cxn>
                  <a:cxn ang="0">
                    <a:pos x="7" y="327"/>
                  </a:cxn>
                  <a:cxn ang="0">
                    <a:pos x="10" y="324"/>
                  </a:cxn>
                  <a:cxn ang="0">
                    <a:pos x="10" y="323"/>
                  </a:cxn>
                  <a:cxn ang="0">
                    <a:pos x="12" y="321"/>
                  </a:cxn>
                  <a:cxn ang="0">
                    <a:pos x="12" y="321"/>
                  </a:cxn>
                  <a:cxn ang="0">
                    <a:pos x="12" y="314"/>
                  </a:cxn>
                  <a:cxn ang="0">
                    <a:pos x="13" y="306"/>
                  </a:cxn>
                  <a:cxn ang="0">
                    <a:pos x="17" y="298"/>
                  </a:cxn>
                  <a:cxn ang="0">
                    <a:pos x="22" y="289"/>
                  </a:cxn>
                  <a:cxn ang="0">
                    <a:pos x="34" y="273"/>
                  </a:cxn>
                  <a:cxn ang="0">
                    <a:pos x="42" y="262"/>
                  </a:cxn>
                  <a:cxn ang="0">
                    <a:pos x="42" y="262"/>
                  </a:cxn>
                  <a:cxn ang="0">
                    <a:pos x="72" y="217"/>
                  </a:cxn>
                  <a:cxn ang="0">
                    <a:pos x="103" y="174"/>
                  </a:cxn>
                  <a:cxn ang="0">
                    <a:pos x="103" y="174"/>
                  </a:cxn>
                  <a:cxn ang="0">
                    <a:pos x="161" y="94"/>
                  </a:cxn>
                  <a:cxn ang="0">
                    <a:pos x="161" y="94"/>
                  </a:cxn>
                  <a:cxn ang="0">
                    <a:pos x="191" y="50"/>
                  </a:cxn>
                  <a:cxn ang="0">
                    <a:pos x="208" y="29"/>
                  </a:cxn>
                  <a:cxn ang="0">
                    <a:pos x="217" y="20"/>
                  </a:cxn>
                  <a:cxn ang="0">
                    <a:pos x="226" y="11"/>
                  </a:cxn>
                  <a:cxn ang="0">
                    <a:pos x="226" y="11"/>
                  </a:cxn>
                  <a:cxn ang="0">
                    <a:pos x="228" y="8"/>
                  </a:cxn>
                  <a:cxn ang="0">
                    <a:pos x="229" y="7"/>
                  </a:cxn>
                  <a:cxn ang="0">
                    <a:pos x="228" y="4"/>
                  </a:cxn>
                  <a:cxn ang="0">
                    <a:pos x="226" y="3"/>
                  </a:cxn>
                  <a:cxn ang="0">
                    <a:pos x="222" y="0"/>
                  </a:cxn>
                  <a:cxn ang="0">
                    <a:pos x="221" y="0"/>
                  </a:cxn>
                  <a:cxn ang="0">
                    <a:pos x="218" y="1"/>
                  </a:cxn>
                  <a:cxn ang="0">
                    <a:pos x="218" y="1"/>
                  </a:cxn>
                </a:cxnLst>
                <a:rect l="0" t="0" r="r" b="b"/>
                <a:pathLst>
                  <a:path w="229" h="327">
                    <a:moveTo>
                      <a:pt x="218" y="1"/>
                    </a:moveTo>
                    <a:lnTo>
                      <a:pt x="218" y="1"/>
                    </a:lnTo>
                    <a:lnTo>
                      <a:pt x="209" y="11"/>
                    </a:lnTo>
                    <a:lnTo>
                      <a:pt x="200" y="20"/>
                    </a:lnTo>
                    <a:lnTo>
                      <a:pt x="186" y="39"/>
                    </a:lnTo>
                    <a:lnTo>
                      <a:pt x="157" y="80"/>
                    </a:lnTo>
                    <a:lnTo>
                      <a:pt x="157" y="80"/>
                    </a:lnTo>
                    <a:lnTo>
                      <a:pt x="88" y="177"/>
                    </a:lnTo>
                    <a:lnTo>
                      <a:pt x="88" y="177"/>
                    </a:lnTo>
                    <a:lnTo>
                      <a:pt x="54" y="224"/>
                    </a:lnTo>
                    <a:lnTo>
                      <a:pt x="21" y="272"/>
                    </a:lnTo>
                    <a:lnTo>
                      <a:pt x="21" y="272"/>
                    </a:lnTo>
                    <a:lnTo>
                      <a:pt x="13" y="284"/>
                    </a:lnTo>
                    <a:lnTo>
                      <a:pt x="7" y="297"/>
                    </a:lnTo>
                    <a:lnTo>
                      <a:pt x="3" y="304"/>
                    </a:lnTo>
                    <a:lnTo>
                      <a:pt x="1" y="310"/>
                    </a:lnTo>
                    <a:lnTo>
                      <a:pt x="0" y="317"/>
                    </a:lnTo>
                    <a:lnTo>
                      <a:pt x="0" y="323"/>
                    </a:lnTo>
                    <a:lnTo>
                      <a:pt x="0" y="323"/>
                    </a:lnTo>
                    <a:lnTo>
                      <a:pt x="1" y="326"/>
                    </a:lnTo>
                    <a:lnTo>
                      <a:pt x="3" y="327"/>
                    </a:lnTo>
                    <a:lnTo>
                      <a:pt x="4" y="327"/>
                    </a:lnTo>
                    <a:lnTo>
                      <a:pt x="7" y="327"/>
                    </a:lnTo>
                    <a:lnTo>
                      <a:pt x="10" y="324"/>
                    </a:lnTo>
                    <a:lnTo>
                      <a:pt x="10" y="323"/>
                    </a:lnTo>
                    <a:lnTo>
                      <a:pt x="12" y="321"/>
                    </a:lnTo>
                    <a:lnTo>
                      <a:pt x="12" y="321"/>
                    </a:lnTo>
                    <a:lnTo>
                      <a:pt x="12" y="314"/>
                    </a:lnTo>
                    <a:lnTo>
                      <a:pt x="13" y="306"/>
                    </a:lnTo>
                    <a:lnTo>
                      <a:pt x="17" y="298"/>
                    </a:lnTo>
                    <a:lnTo>
                      <a:pt x="22" y="289"/>
                    </a:lnTo>
                    <a:lnTo>
                      <a:pt x="34" y="273"/>
                    </a:lnTo>
                    <a:lnTo>
                      <a:pt x="42" y="262"/>
                    </a:lnTo>
                    <a:lnTo>
                      <a:pt x="42" y="262"/>
                    </a:lnTo>
                    <a:lnTo>
                      <a:pt x="72" y="217"/>
                    </a:lnTo>
                    <a:lnTo>
                      <a:pt x="103" y="174"/>
                    </a:lnTo>
                    <a:lnTo>
                      <a:pt x="103" y="174"/>
                    </a:lnTo>
                    <a:lnTo>
                      <a:pt x="161" y="94"/>
                    </a:lnTo>
                    <a:lnTo>
                      <a:pt x="161" y="94"/>
                    </a:lnTo>
                    <a:lnTo>
                      <a:pt x="191" y="50"/>
                    </a:lnTo>
                    <a:lnTo>
                      <a:pt x="208" y="29"/>
                    </a:lnTo>
                    <a:lnTo>
                      <a:pt x="217" y="20"/>
                    </a:lnTo>
                    <a:lnTo>
                      <a:pt x="226" y="11"/>
                    </a:lnTo>
                    <a:lnTo>
                      <a:pt x="226" y="11"/>
                    </a:lnTo>
                    <a:lnTo>
                      <a:pt x="228" y="8"/>
                    </a:lnTo>
                    <a:lnTo>
                      <a:pt x="229" y="7"/>
                    </a:lnTo>
                    <a:lnTo>
                      <a:pt x="228" y="4"/>
                    </a:lnTo>
                    <a:lnTo>
                      <a:pt x="226" y="3"/>
                    </a:lnTo>
                    <a:lnTo>
                      <a:pt x="222" y="0"/>
                    </a:lnTo>
                    <a:lnTo>
                      <a:pt x="221" y="0"/>
                    </a:lnTo>
                    <a:lnTo>
                      <a:pt x="218" y="1"/>
                    </a:lnTo>
                    <a:lnTo>
                      <a:pt x="21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212"/>
              <p:cNvSpPr/>
              <p:nvPr/>
            </p:nvSpPr>
            <p:spPr bwMode="auto">
              <a:xfrm>
                <a:off x="3435351" y="4476751"/>
                <a:ext cx="103188" cy="133350"/>
              </a:xfrm>
              <a:custGeom>
                <a:avLst/>
                <a:gdLst/>
                <a:ahLst/>
                <a:cxnLst>
                  <a:cxn ang="0">
                    <a:pos x="251" y="2"/>
                  </a:cxn>
                  <a:cxn ang="0">
                    <a:pos x="238" y="12"/>
                  </a:cxn>
                  <a:cxn ang="0">
                    <a:pos x="227" y="26"/>
                  </a:cxn>
                  <a:cxn ang="0">
                    <a:pos x="215" y="43"/>
                  </a:cxn>
                  <a:cxn ang="0">
                    <a:pos x="180" y="88"/>
                  </a:cxn>
                  <a:cxn ang="0">
                    <a:pos x="158" y="115"/>
                  </a:cxn>
                  <a:cxn ang="0">
                    <a:pos x="115" y="173"/>
                  </a:cxn>
                  <a:cxn ang="0">
                    <a:pos x="92" y="200"/>
                  </a:cxn>
                  <a:cxn ang="0">
                    <a:pos x="26" y="283"/>
                  </a:cxn>
                  <a:cxn ang="0">
                    <a:pos x="18" y="293"/>
                  </a:cxn>
                  <a:cxn ang="0">
                    <a:pos x="4" y="314"/>
                  </a:cxn>
                  <a:cxn ang="0">
                    <a:pos x="0" y="328"/>
                  </a:cxn>
                  <a:cxn ang="0">
                    <a:pos x="1" y="335"/>
                  </a:cxn>
                  <a:cxn ang="0">
                    <a:pos x="5" y="339"/>
                  </a:cxn>
                  <a:cxn ang="0">
                    <a:pos x="10" y="338"/>
                  </a:cxn>
                  <a:cxn ang="0">
                    <a:pos x="13" y="335"/>
                  </a:cxn>
                  <a:cxn ang="0">
                    <a:pos x="13" y="332"/>
                  </a:cxn>
                  <a:cxn ang="0">
                    <a:pos x="14" y="319"/>
                  </a:cxn>
                  <a:cxn ang="0">
                    <a:pos x="22" y="305"/>
                  </a:cxn>
                  <a:cxn ang="0">
                    <a:pos x="41" y="280"/>
                  </a:cxn>
                  <a:cxn ang="0">
                    <a:pos x="51" y="267"/>
                  </a:cxn>
                  <a:cxn ang="0">
                    <a:pos x="79" y="230"/>
                  </a:cxn>
                  <a:cxn ang="0">
                    <a:pos x="120" y="185"/>
                  </a:cxn>
                  <a:cxn ang="0">
                    <a:pos x="154" y="140"/>
                  </a:cxn>
                  <a:cxn ang="0">
                    <a:pos x="188" y="96"/>
                  </a:cxn>
                  <a:cxn ang="0">
                    <a:pos x="219" y="56"/>
                  </a:cxn>
                  <a:cxn ang="0">
                    <a:pos x="229" y="45"/>
                  </a:cxn>
                  <a:cxn ang="0">
                    <a:pos x="246" y="20"/>
                  </a:cxn>
                  <a:cxn ang="0">
                    <a:pos x="257" y="12"/>
                  </a:cxn>
                  <a:cxn ang="0">
                    <a:pos x="259" y="9"/>
                  </a:cxn>
                  <a:cxn ang="0">
                    <a:pos x="259" y="4"/>
                  </a:cxn>
                  <a:cxn ang="0">
                    <a:pos x="253" y="0"/>
                  </a:cxn>
                  <a:cxn ang="0">
                    <a:pos x="251" y="2"/>
                  </a:cxn>
                </a:cxnLst>
                <a:rect l="0" t="0" r="r" b="b"/>
                <a:pathLst>
                  <a:path w="260" h="339">
                    <a:moveTo>
                      <a:pt x="251" y="2"/>
                    </a:moveTo>
                    <a:lnTo>
                      <a:pt x="251" y="2"/>
                    </a:lnTo>
                    <a:lnTo>
                      <a:pt x="244" y="7"/>
                    </a:lnTo>
                    <a:lnTo>
                      <a:pt x="238" y="12"/>
                    </a:lnTo>
                    <a:lnTo>
                      <a:pt x="232" y="20"/>
                    </a:lnTo>
                    <a:lnTo>
                      <a:pt x="227" y="26"/>
                    </a:lnTo>
                    <a:lnTo>
                      <a:pt x="227" y="26"/>
                    </a:lnTo>
                    <a:lnTo>
                      <a:pt x="215" y="43"/>
                    </a:lnTo>
                    <a:lnTo>
                      <a:pt x="204" y="58"/>
                    </a:lnTo>
                    <a:lnTo>
                      <a:pt x="180" y="88"/>
                    </a:lnTo>
                    <a:lnTo>
                      <a:pt x="180" y="88"/>
                    </a:lnTo>
                    <a:lnTo>
                      <a:pt x="158" y="115"/>
                    </a:lnTo>
                    <a:lnTo>
                      <a:pt x="136" y="144"/>
                    </a:lnTo>
                    <a:lnTo>
                      <a:pt x="115" y="173"/>
                    </a:lnTo>
                    <a:lnTo>
                      <a:pt x="92" y="200"/>
                    </a:lnTo>
                    <a:lnTo>
                      <a:pt x="92" y="200"/>
                    </a:lnTo>
                    <a:lnTo>
                      <a:pt x="58" y="241"/>
                    </a:lnTo>
                    <a:lnTo>
                      <a:pt x="26" y="283"/>
                    </a:lnTo>
                    <a:lnTo>
                      <a:pt x="26" y="283"/>
                    </a:lnTo>
                    <a:lnTo>
                      <a:pt x="18" y="293"/>
                    </a:lnTo>
                    <a:lnTo>
                      <a:pt x="7" y="306"/>
                    </a:lnTo>
                    <a:lnTo>
                      <a:pt x="4" y="314"/>
                    </a:lnTo>
                    <a:lnTo>
                      <a:pt x="1" y="321"/>
                    </a:lnTo>
                    <a:lnTo>
                      <a:pt x="0" y="328"/>
                    </a:lnTo>
                    <a:lnTo>
                      <a:pt x="1" y="335"/>
                    </a:lnTo>
                    <a:lnTo>
                      <a:pt x="1" y="335"/>
                    </a:lnTo>
                    <a:lnTo>
                      <a:pt x="2" y="338"/>
                    </a:lnTo>
                    <a:lnTo>
                      <a:pt x="5" y="339"/>
                    </a:lnTo>
                    <a:lnTo>
                      <a:pt x="9" y="339"/>
                    </a:lnTo>
                    <a:lnTo>
                      <a:pt x="10" y="338"/>
                    </a:lnTo>
                    <a:lnTo>
                      <a:pt x="11" y="336"/>
                    </a:lnTo>
                    <a:lnTo>
                      <a:pt x="13" y="335"/>
                    </a:lnTo>
                    <a:lnTo>
                      <a:pt x="13" y="332"/>
                    </a:lnTo>
                    <a:lnTo>
                      <a:pt x="13" y="332"/>
                    </a:lnTo>
                    <a:lnTo>
                      <a:pt x="11" y="326"/>
                    </a:lnTo>
                    <a:lnTo>
                      <a:pt x="14" y="319"/>
                    </a:lnTo>
                    <a:lnTo>
                      <a:pt x="17" y="311"/>
                    </a:lnTo>
                    <a:lnTo>
                      <a:pt x="22" y="305"/>
                    </a:lnTo>
                    <a:lnTo>
                      <a:pt x="34" y="291"/>
                    </a:lnTo>
                    <a:lnTo>
                      <a:pt x="41" y="280"/>
                    </a:lnTo>
                    <a:lnTo>
                      <a:pt x="41" y="280"/>
                    </a:lnTo>
                    <a:lnTo>
                      <a:pt x="51" y="267"/>
                    </a:lnTo>
                    <a:lnTo>
                      <a:pt x="60" y="255"/>
                    </a:lnTo>
                    <a:lnTo>
                      <a:pt x="79" y="230"/>
                    </a:lnTo>
                    <a:lnTo>
                      <a:pt x="100" y="208"/>
                    </a:lnTo>
                    <a:lnTo>
                      <a:pt x="120" y="185"/>
                    </a:lnTo>
                    <a:lnTo>
                      <a:pt x="120" y="185"/>
                    </a:lnTo>
                    <a:lnTo>
                      <a:pt x="154" y="140"/>
                    </a:lnTo>
                    <a:lnTo>
                      <a:pt x="170" y="118"/>
                    </a:lnTo>
                    <a:lnTo>
                      <a:pt x="188" y="96"/>
                    </a:lnTo>
                    <a:lnTo>
                      <a:pt x="188" y="96"/>
                    </a:lnTo>
                    <a:lnTo>
                      <a:pt x="219" y="56"/>
                    </a:lnTo>
                    <a:lnTo>
                      <a:pt x="219" y="56"/>
                    </a:lnTo>
                    <a:lnTo>
                      <a:pt x="229" y="45"/>
                    </a:lnTo>
                    <a:lnTo>
                      <a:pt x="236" y="32"/>
                    </a:lnTo>
                    <a:lnTo>
                      <a:pt x="246" y="20"/>
                    </a:lnTo>
                    <a:lnTo>
                      <a:pt x="251" y="16"/>
                    </a:lnTo>
                    <a:lnTo>
                      <a:pt x="257" y="12"/>
                    </a:lnTo>
                    <a:lnTo>
                      <a:pt x="257" y="12"/>
                    </a:lnTo>
                    <a:lnTo>
                      <a:pt x="259" y="9"/>
                    </a:lnTo>
                    <a:lnTo>
                      <a:pt x="260" y="8"/>
                    </a:lnTo>
                    <a:lnTo>
                      <a:pt x="259" y="4"/>
                    </a:lnTo>
                    <a:lnTo>
                      <a:pt x="256" y="2"/>
                    </a:lnTo>
                    <a:lnTo>
                      <a:pt x="253" y="0"/>
                    </a:lnTo>
                    <a:lnTo>
                      <a:pt x="251" y="2"/>
                    </a:lnTo>
                    <a:lnTo>
                      <a:pt x="2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213"/>
              <p:cNvSpPr/>
              <p:nvPr/>
            </p:nvSpPr>
            <p:spPr bwMode="auto">
              <a:xfrm>
                <a:off x="3430589" y="4491038"/>
                <a:ext cx="128588" cy="165100"/>
              </a:xfrm>
              <a:custGeom>
                <a:avLst/>
                <a:gdLst/>
                <a:ahLst/>
                <a:cxnLst>
                  <a:cxn ang="0">
                    <a:pos x="319" y="1"/>
                  </a:cxn>
                  <a:cxn ang="0">
                    <a:pos x="319" y="1"/>
                  </a:cxn>
                  <a:cxn ang="0">
                    <a:pos x="313" y="8"/>
                  </a:cxn>
                  <a:cxn ang="0">
                    <a:pos x="308" y="15"/>
                  </a:cxn>
                  <a:cxn ang="0">
                    <a:pos x="298" y="29"/>
                  </a:cxn>
                  <a:cxn ang="0">
                    <a:pos x="298" y="29"/>
                  </a:cxn>
                  <a:cxn ang="0">
                    <a:pos x="278" y="58"/>
                  </a:cxn>
                  <a:cxn ang="0">
                    <a:pos x="255" y="85"/>
                  </a:cxn>
                  <a:cxn ang="0">
                    <a:pos x="255" y="85"/>
                  </a:cxn>
                  <a:cxn ang="0">
                    <a:pos x="208" y="143"/>
                  </a:cxn>
                  <a:cxn ang="0">
                    <a:pos x="161" y="200"/>
                  </a:cxn>
                  <a:cxn ang="0">
                    <a:pos x="161" y="200"/>
                  </a:cxn>
                  <a:cxn ang="0">
                    <a:pos x="119" y="251"/>
                  </a:cxn>
                  <a:cxn ang="0">
                    <a:pos x="77" y="304"/>
                  </a:cxn>
                  <a:cxn ang="0">
                    <a:pos x="77" y="304"/>
                  </a:cxn>
                  <a:cxn ang="0">
                    <a:pos x="39" y="351"/>
                  </a:cxn>
                  <a:cxn ang="0">
                    <a:pos x="21" y="375"/>
                  </a:cxn>
                  <a:cxn ang="0">
                    <a:pos x="12" y="389"/>
                  </a:cxn>
                  <a:cxn ang="0">
                    <a:pos x="5" y="400"/>
                  </a:cxn>
                  <a:cxn ang="0">
                    <a:pos x="5" y="400"/>
                  </a:cxn>
                  <a:cxn ang="0">
                    <a:pos x="2" y="403"/>
                  </a:cxn>
                  <a:cxn ang="0">
                    <a:pos x="0" y="406"/>
                  </a:cxn>
                  <a:cxn ang="0">
                    <a:pos x="0" y="409"/>
                  </a:cxn>
                  <a:cxn ang="0">
                    <a:pos x="0" y="409"/>
                  </a:cxn>
                  <a:cxn ang="0">
                    <a:pos x="2" y="413"/>
                  </a:cxn>
                  <a:cxn ang="0">
                    <a:pos x="5" y="415"/>
                  </a:cxn>
                  <a:cxn ang="0">
                    <a:pos x="8" y="415"/>
                  </a:cxn>
                  <a:cxn ang="0">
                    <a:pos x="12" y="413"/>
                  </a:cxn>
                  <a:cxn ang="0">
                    <a:pos x="12" y="413"/>
                  </a:cxn>
                  <a:cxn ang="0">
                    <a:pos x="19" y="399"/>
                  </a:cxn>
                  <a:cxn ang="0">
                    <a:pos x="28" y="386"/>
                  </a:cxn>
                  <a:cxn ang="0">
                    <a:pos x="46" y="361"/>
                  </a:cxn>
                  <a:cxn ang="0">
                    <a:pos x="85" y="311"/>
                  </a:cxn>
                  <a:cxn ang="0">
                    <a:pos x="85" y="311"/>
                  </a:cxn>
                  <a:cxn ang="0">
                    <a:pos x="127" y="259"/>
                  </a:cxn>
                  <a:cxn ang="0">
                    <a:pos x="169" y="208"/>
                  </a:cxn>
                  <a:cxn ang="0">
                    <a:pos x="169" y="208"/>
                  </a:cxn>
                  <a:cxn ang="0">
                    <a:pos x="257" y="102"/>
                  </a:cxn>
                  <a:cxn ang="0">
                    <a:pos x="257" y="102"/>
                  </a:cxn>
                  <a:cxn ang="0">
                    <a:pos x="274" y="81"/>
                  </a:cxn>
                  <a:cxn ang="0">
                    <a:pos x="289" y="60"/>
                  </a:cxn>
                  <a:cxn ang="0">
                    <a:pos x="289" y="60"/>
                  </a:cxn>
                  <a:cxn ang="0">
                    <a:pos x="306" y="34"/>
                  </a:cxn>
                  <a:cxn ang="0">
                    <a:pos x="315" y="21"/>
                  </a:cxn>
                  <a:cxn ang="0">
                    <a:pos x="319" y="16"/>
                  </a:cxn>
                  <a:cxn ang="0">
                    <a:pos x="325" y="12"/>
                  </a:cxn>
                  <a:cxn ang="0">
                    <a:pos x="325" y="12"/>
                  </a:cxn>
                  <a:cxn ang="0">
                    <a:pos x="327" y="9"/>
                  </a:cxn>
                  <a:cxn ang="0">
                    <a:pos x="327" y="8"/>
                  </a:cxn>
                  <a:cxn ang="0">
                    <a:pos x="327" y="3"/>
                  </a:cxn>
                  <a:cxn ang="0">
                    <a:pos x="326" y="1"/>
                  </a:cxn>
                  <a:cxn ang="0">
                    <a:pos x="323" y="0"/>
                  </a:cxn>
                  <a:cxn ang="0">
                    <a:pos x="322" y="0"/>
                  </a:cxn>
                  <a:cxn ang="0">
                    <a:pos x="319" y="1"/>
                  </a:cxn>
                  <a:cxn ang="0">
                    <a:pos x="319" y="1"/>
                  </a:cxn>
                </a:cxnLst>
                <a:rect l="0" t="0" r="r" b="b"/>
                <a:pathLst>
                  <a:path w="327" h="415">
                    <a:moveTo>
                      <a:pt x="319" y="1"/>
                    </a:moveTo>
                    <a:lnTo>
                      <a:pt x="319" y="1"/>
                    </a:lnTo>
                    <a:lnTo>
                      <a:pt x="313" y="8"/>
                    </a:lnTo>
                    <a:lnTo>
                      <a:pt x="308" y="15"/>
                    </a:lnTo>
                    <a:lnTo>
                      <a:pt x="298" y="29"/>
                    </a:lnTo>
                    <a:lnTo>
                      <a:pt x="298" y="29"/>
                    </a:lnTo>
                    <a:lnTo>
                      <a:pt x="278" y="58"/>
                    </a:lnTo>
                    <a:lnTo>
                      <a:pt x="255" y="85"/>
                    </a:lnTo>
                    <a:lnTo>
                      <a:pt x="255" y="85"/>
                    </a:lnTo>
                    <a:lnTo>
                      <a:pt x="208" y="143"/>
                    </a:lnTo>
                    <a:lnTo>
                      <a:pt x="161" y="200"/>
                    </a:lnTo>
                    <a:lnTo>
                      <a:pt x="161" y="200"/>
                    </a:lnTo>
                    <a:lnTo>
                      <a:pt x="119" y="251"/>
                    </a:lnTo>
                    <a:lnTo>
                      <a:pt x="77" y="304"/>
                    </a:lnTo>
                    <a:lnTo>
                      <a:pt x="77" y="304"/>
                    </a:lnTo>
                    <a:lnTo>
                      <a:pt x="39" y="351"/>
                    </a:lnTo>
                    <a:lnTo>
                      <a:pt x="21" y="375"/>
                    </a:lnTo>
                    <a:lnTo>
                      <a:pt x="12" y="389"/>
                    </a:lnTo>
                    <a:lnTo>
                      <a:pt x="5" y="400"/>
                    </a:lnTo>
                    <a:lnTo>
                      <a:pt x="5" y="400"/>
                    </a:lnTo>
                    <a:lnTo>
                      <a:pt x="2" y="403"/>
                    </a:lnTo>
                    <a:lnTo>
                      <a:pt x="0" y="406"/>
                    </a:lnTo>
                    <a:lnTo>
                      <a:pt x="0" y="409"/>
                    </a:lnTo>
                    <a:lnTo>
                      <a:pt x="0" y="409"/>
                    </a:lnTo>
                    <a:lnTo>
                      <a:pt x="2" y="413"/>
                    </a:lnTo>
                    <a:lnTo>
                      <a:pt x="5" y="415"/>
                    </a:lnTo>
                    <a:lnTo>
                      <a:pt x="8" y="415"/>
                    </a:lnTo>
                    <a:lnTo>
                      <a:pt x="12" y="413"/>
                    </a:lnTo>
                    <a:lnTo>
                      <a:pt x="12" y="413"/>
                    </a:lnTo>
                    <a:lnTo>
                      <a:pt x="19" y="399"/>
                    </a:lnTo>
                    <a:lnTo>
                      <a:pt x="28" y="386"/>
                    </a:lnTo>
                    <a:lnTo>
                      <a:pt x="46" y="361"/>
                    </a:lnTo>
                    <a:lnTo>
                      <a:pt x="85" y="311"/>
                    </a:lnTo>
                    <a:lnTo>
                      <a:pt x="85" y="311"/>
                    </a:lnTo>
                    <a:lnTo>
                      <a:pt x="127" y="259"/>
                    </a:lnTo>
                    <a:lnTo>
                      <a:pt x="169" y="208"/>
                    </a:lnTo>
                    <a:lnTo>
                      <a:pt x="169" y="208"/>
                    </a:lnTo>
                    <a:lnTo>
                      <a:pt x="257" y="102"/>
                    </a:lnTo>
                    <a:lnTo>
                      <a:pt x="257" y="102"/>
                    </a:lnTo>
                    <a:lnTo>
                      <a:pt x="274" y="81"/>
                    </a:lnTo>
                    <a:lnTo>
                      <a:pt x="289" y="60"/>
                    </a:lnTo>
                    <a:lnTo>
                      <a:pt x="289" y="60"/>
                    </a:lnTo>
                    <a:lnTo>
                      <a:pt x="306" y="34"/>
                    </a:lnTo>
                    <a:lnTo>
                      <a:pt x="315" y="21"/>
                    </a:lnTo>
                    <a:lnTo>
                      <a:pt x="319" y="16"/>
                    </a:lnTo>
                    <a:lnTo>
                      <a:pt x="325" y="12"/>
                    </a:lnTo>
                    <a:lnTo>
                      <a:pt x="325" y="12"/>
                    </a:lnTo>
                    <a:lnTo>
                      <a:pt x="327" y="9"/>
                    </a:lnTo>
                    <a:lnTo>
                      <a:pt x="327" y="8"/>
                    </a:lnTo>
                    <a:lnTo>
                      <a:pt x="327" y="3"/>
                    </a:lnTo>
                    <a:lnTo>
                      <a:pt x="326" y="1"/>
                    </a:lnTo>
                    <a:lnTo>
                      <a:pt x="323" y="0"/>
                    </a:lnTo>
                    <a:lnTo>
                      <a:pt x="322" y="0"/>
                    </a:lnTo>
                    <a:lnTo>
                      <a:pt x="319" y="1"/>
                    </a:lnTo>
                    <a:lnTo>
                      <a:pt x="31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214"/>
              <p:cNvSpPr/>
              <p:nvPr/>
            </p:nvSpPr>
            <p:spPr bwMode="auto">
              <a:xfrm>
                <a:off x="3433764" y="4503738"/>
                <a:ext cx="144463" cy="173038"/>
              </a:xfrm>
              <a:custGeom>
                <a:avLst/>
                <a:gdLst/>
                <a:ahLst/>
                <a:cxnLst>
                  <a:cxn ang="0">
                    <a:pos x="355" y="2"/>
                  </a:cxn>
                  <a:cxn ang="0">
                    <a:pos x="355" y="2"/>
                  </a:cxn>
                  <a:cxn ang="0">
                    <a:pos x="330" y="39"/>
                  </a:cxn>
                  <a:cxn ang="0">
                    <a:pos x="304" y="74"/>
                  </a:cxn>
                  <a:cxn ang="0">
                    <a:pos x="276" y="108"/>
                  </a:cxn>
                  <a:cxn ang="0">
                    <a:pos x="247" y="143"/>
                  </a:cxn>
                  <a:cxn ang="0">
                    <a:pos x="190" y="210"/>
                  </a:cxn>
                  <a:cxn ang="0">
                    <a:pos x="131" y="277"/>
                  </a:cxn>
                  <a:cxn ang="0">
                    <a:pos x="131" y="277"/>
                  </a:cxn>
                  <a:cxn ang="0">
                    <a:pos x="106" y="304"/>
                  </a:cxn>
                  <a:cxn ang="0">
                    <a:pos x="82" y="333"/>
                  </a:cxn>
                  <a:cxn ang="0">
                    <a:pos x="59" y="362"/>
                  </a:cxn>
                  <a:cxn ang="0">
                    <a:pos x="33" y="389"/>
                  </a:cxn>
                  <a:cxn ang="0">
                    <a:pos x="33" y="389"/>
                  </a:cxn>
                  <a:cxn ang="0">
                    <a:pos x="24" y="397"/>
                  </a:cxn>
                  <a:cxn ang="0">
                    <a:pos x="11" y="410"/>
                  </a:cxn>
                  <a:cxn ang="0">
                    <a:pos x="5" y="417"/>
                  </a:cxn>
                  <a:cxn ang="0">
                    <a:pos x="1" y="423"/>
                  </a:cxn>
                  <a:cxn ang="0">
                    <a:pos x="0" y="428"/>
                  </a:cxn>
                  <a:cxn ang="0">
                    <a:pos x="0" y="431"/>
                  </a:cxn>
                  <a:cxn ang="0">
                    <a:pos x="1" y="434"/>
                  </a:cxn>
                  <a:cxn ang="0">
                    <a:pos x="1" y="434"/>
                  </a:cxn>
                  <a:cxn ang="0">
                    <a:pos x="3" y="436"/>
                  </a:cxn>
                  <a:cxn ang="0">
                    <a:pos x="5" y="436"/>
                  </a:cxn>
                  <a:cxn ang="0">
                    <a:pos x="9" y="435"/>
                  </a:cxn>
                  <a:cxn ang="0">
                    <a:pos x="11" y="434"/>
                  </a:cxn>
                  <a:cxn ang="0">
                    <a:pos x="12" y="432"/>
                  </a:cxn>
                  <a:cxn ang="0">
                    <a:pos x="12" y="431"/>
                  </a:cxn>
                  <a:cxn ang="0">
                    <a:pos x="11" y="428"/>
                  </a:cxn>
                  <a:cxn ang="0">
                    <a:pos x="11" y="428"/>
                  </a:cxn>
                  <a:cxn ang="0">
                    <a:pos x="63" y="372"/>
                  </a:cxn>
                  <a:cxn ang="0">
                    <a:pos x="63" y="372"/>
                  </a:cxn>
                  <a:cxn ang="0">
                    <a:pos x="114" y="312"/>
                  </a:cxn>
                  <a:cxn ang="0">
                    <a:pos x="167" y="253"/>
                  </a:cxn>
                  <a:cxn ang="0">
                    <a:pos x="167" y="253"/>
                  </a:cxn>
                  <a:cxn ang="0">
                    <a:pos x="220" y="194"/>
                  </a:cxn>
                  <a:cxn ang="0">
                    <a:pos x="271" y="134"/>
                  </a:cxn>
                  <a:cxn ang="0">
                    <a:pos x="296" y="103"/>
                  </a:cxn>
                  <a:cxn ang="0">
                    <a:pos x="319" y="71"/>
                  </a:cxn>
                  <a:cxn ang="0">
                    <a:pos x="343" y="40"/>
                  </a:cxn>
                  <a:cxn ang="0">
                    <a:pos x="365" y="7"/>
                  </a:cxn>
                  <a:cxn ang="0">
                    <a:pos x="365" y="7"/>
                  </a:cxn>
                  <a:cxn ang="0">
                    <a:pos x="366" y="6"/>
                  </a:cxn>
                  <a:cxn ang="0">
                    <a:pos x="366" y="3"/>
                  </a:cxn>
                  <a:cxn ang="0">
                    <a:pos x="365" y="2"/>
                  </a:cxn>
                  <a:cxn ang="0">
                    <a:pos x="364" y="1"/>
                  </a:cxn>
                  <a:cxn ang="0">
                    <a:pos x="358" y="0"/>
                  </a:cxn>
                  <a:cxn ang="0">
                    <a:pos x="357" y="1"/>
                  </a:cxn>
                  <a:cxn ang="0">
                    <a:pos x="355" y="2"/>
                  </a:cxn>
                  <a:cxn ang="0">
                    <a:pos x="355" y="2"/>
                  </a:cxn>
                </a:cxnLst>
                <a:rect l="0" t="0" r="r" b="b"/>
                <a:pathLst>
                  <a:path w="366" h="436">
                    <a:moveTo>
                      <a:pt x="355" y="2"/>
                    </a:moveTo>
                    <a:lnTo>
                      <a:pt x="355" y="2"/>
                    </a:lnTo>
                    <a:lnTo>
                      <a:pt x="330" y="39"/>
                    </a:lnTo>
                    <a:lnTo>
                      <a:pt x="304" y="74"/>
                    </a:lnTo>
                    <a:lnTo>
                      <a:pt x="276" y="108"/>
                    </a:lnTo>
                    <a:lnTo>
                      <a:pt x="247" y="143"/>
                    </a:lnTo>
                    <a:lnTo>
                      <a:pt x="190" y="210"/>
                    </a:lnTo>
                    <a:lnTo>
                      <a:pt x="131" y="277"/>
                    </a:lnTo>
                    <a:lnTo>
                      <a:pt x="131" y="277"/>
                    </a:lnTo>
                    <a:lnTo>
                      <a:pt x="106" y="304"/>
                    </a:lnTo>
                    <a:lnTo>
                      <a:pt x="82" y="333"/>
                    </a:lnTo>
                    <a:lnTo>
                      <a:pt x="59" y="362"/>
                    </a:lnTo>
                    <a:lnTo>
                      <a:pt x="33" y="389"/>
                    </a:lnTo>
                    <a:lnTo>
                      <a:pt x="33" y="389"/>
                    </a:lnTo>
                    <a:lnTo>
                      <a:pt x="24" y="397"/>
                    </a:lnTo>
                    <a:lnTo>
                      <a:pt x="11" y="410"/>
                    </a:lnTo>
                    <a:lnTo>
                      <a:pt x="5" y="417"/>
                    </a:lnTo>
                    <a:lnTo>
                      <a:pt x="1" y="423"/>
                    </a:lnTo>
                    <a:lnTo>
                      <a:pt x="0" y="428"/>
                    </a:lnTo>
                    <a:lnTo>
                      <a:pt x="0" y="431"/>
                    </a:lnTo>
                    <a:lnTo>
                      <a:pt x="1" y="434"/>
                    </a:lnTo>
                    <a:lnTo>
                      <a:pt x="1" y="434"/>
                    </a:lnTo>
                    <a:lnTo>
                      <a:pt x="3" y="436"/>
                    </a:lnTo>
                    <a:lnTo>
                      <a:pt x="5" y="436"/>
                    </a:lnTo>
                    <a:lnTo>
                      <a:pt x="9" y="435"/>
                    </a:lnTo>
                    <a:lnTo>
                      <a:pt x="11" y="434"/>
                    </a:lnTo>
                    <a:lnTo>
                      <a:pt x="12" y="432"/>
                    </a:lnTo>
                    <a:lnTo>
                      <a:pt x="12" y="431"/>
                    </a:lnTo>
                    <a:lnTo>
                      <a:pt x="11" y="428"/>
                    </a:lnTo>
                    <a:lnTo>
                      <a:pt x="11" y="428"/>
                    </a:lnTo>
                    <a:lnTo>
                      <a:pt x="63" y="372"/>
                    </a:lnTo>
                    <a:lnTo>
                      <a:pt x="63" y="372"/>
                    </a:lnTo>
                    <a:lnTo>
                      <a:pt x="114" y="312"/>
                    </a:lnTo>
                    <a:lnTo>
                      <a:pt x="167" y="253"/>
                    </a:lnTo>
                    <a:lnTo>
                      <a:pt x="167" y="253"/>
                    </a:lnTo>
                    <a:lnTo>
                      <a:pt x="220" y="194"/>
                    </a:lnTo>
                    <a:lnTo>
                      <a:pt x="271" y="134"/>
                    </a:lnTo>
                    <a:lnTo>
                      <a:pt x="296" y="103"/>
                    </a:lnTo>
                    <a:lnTo>
                      <a:pt x="319" y="71"/>
                    </a:lnTo>
                    <a:lnTo>
                      <a:pt x="343" y="40"/>
                    </a:lnTo>
                    <a:lnTo>
                      <a:pt x="365" y="7"/>
                    </a:lnTo>
                    <a:lnTo>
                      <a:pt x="365" y="7"/>
                    </a:lnTo>
                    <a:lnTo>
                      <a:pt x="366" y="6"/>
                    </a:lnTo>
                    <a:lnTo>
                      <a:pt x="366" y="3"/>
                    </a:lnTo>
                    <a:lnTo>
                      <a:pt x="365" y="2"/>
                    </a:lnTo>
                    <a:lnTo>
                      <a:pt x="364" y="1"/>
                    </a:lnTo>
                    <a:lnTo>
                      <a:pt x="358" y="0"/>
                    </a:lnTo>
                    <a:lnTo>
                      <a:pt x="357" y="1"/>
                    </a:lnTo>
                    <a:lnTo>
                      <a:pt x="355" y="2"/>
                    </a:lnTo>
                    <a:lnTo>
                      <a:pt x="35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215"/>
              <p:cNvSpPr/>
              <p:nvPr/>
            </p:nvSpPr>
            <p:spPr bwMode="auto">
              <a:xfrm>
                <a:off x="3441701" y="4525963"/>
                <a:ext cx="152400" cy="182563"/>
              </a:xfrm>
              <a:custGeom>
                <a:avLst/>
                <a:gdLst/>
                <a:ahLst/>
                <a:cxnLst>
                  <a:cxn ang="0">
                    <a:pos x="371" y="0"/>
                  </a:cxn>
                  <a:cxn ang="0">
                    <a:pos x="361" y="8"/>
                  </a:cxn>
                  <a:cxn ang="0">
                    <a:pos x="334" y="38"/>
                  </a:cxn>
                  <a:cxn ang="0">
                    <a:pos x="321" y="54"/>
                  </a:cxn>
                  <a:cxn ang="0">
                    <a:pos x="282" y="101"/>
                  </a:cxn>
                  <a:cxn ang="0">
                    <a:pos x="255" y="132"/>
                  </a:cxn>
                  <a:cxn ang="0">
                    <a:pos x="171" y="225"/>
                  </a:cxn>
                  <a:cxn ang="0">
                    <a:pos x="147" y="254"/>
                  </a:cxn>
                  <a:cxn ang="0">
                    <a:pos x="82" y="344"/>
                  </a:cxn>
                  <a:cxn ang="0">
                    <a:pos x="55" y="381"/>
                  </a:cxn>
                  <a:cxn ang="0">
                    <a:pos x="27" y="416"/>
                  </a:cxn>
                  <a:cxn ang="0">
                    <a:pos x="5" y="442"/>
                  </a:cxn>
                  <a:cxn ang="0">
                    <a:pos x="0" y="453"/>
                  </a:cxn>
                  <a:cxn ang="0">
                    <a:pos x="0" y="456"/>
                  </a:cxn>
                  <a:cxn ang="0">
                    <a:pos x="2" y="459"/>
                  </a:cxn>
                  <a:cxn ang="0">
                    <a:pos x="9" y="458"/>
                  </a:cxn>
                  <a:cxn ang="0">
                    <a:pos x="10" y="455"/>
                  </a:cxn>
                  <a:cxn ang="0">
                    <a:pos x="18" y="441"/>
                  </a:cxn>
                  <a:cxn ang="0">
                    <a:pos x="43" y="413"/>
                  </a:cxn>
                  <a:cxn ang="0">
                    <a:pos x="55" y="402"/>
                  </a:cxn>
                  <a:cxn ang="0">
                    <a:pos x="91" y="351"/>
                  </a:cxn>
                  <a:cxn ang="0">
                    <a:pos x="113" y="318"/>
                  </a:cxn>
                  <a:cxn ang="0">
                    <a:pos x="160" y="255"/>
                  </a:cxn>
                  <a:cxn ang="0">
                    <a:pos x="187" y="225"/>
                  </a:cxn>
                  <a:cxn ang="0">
                    <a:pos x="283" y="116"/>
                  </a:cxn>
                  <a:cxn ang="0">
                    <a:pos x="307" y="89"/>
                  </a:cxn>
                  <a:cxn ang="0">
                    <a:pos x="329" y="62"/>
                  </a:cxn>
                  <a:cxn ang="0">
                    <a:pos x="363" y="20"/>
                  </a:cxn>
                  <a:cxn ang="0">
                    <a:pos x="376" y="11"/>
                  </a:cxn>
                  <a:cxn ang="0">
                    <a:pos x="379" y="8"/>
                  </a:cxn>
                  <a:cxn ang="0">
                    <a:pos x="379" y="3"/>
                  </a:cxn>
                  <a:cxn ang="0">
                    <a:pos x="374" y="0"/>
                  </a:cxn>
                  <a:cxn ang="0">
                    <a:pos x="371" y="0"/>
                  </a:cxn>
                </a:cxnLst>
                <a:rect l="0" t="0" r="r" b="b"/>
                <a:pathLst>
                  <a:path w="380" h="459">
                    <a:moveTo>
                      <a:pt x="371" y="0"/>
                    </a:moveTo>
                    <a:lnTo>
                      <a:pt x="371" y="0"/>
                    </a:lnTo>
                    <a:lnTo>
                      <a:pt x="366" y="4"/>
                    </a:lnTo>
                    <a:lnTo>
                      <a:pt x="361" y="8"/>
                    </a:lnTo>
                    <a:lnTo>
                      <a:pt x="351" y="17"/>
                    </a:lnTo>
                    <a:lnTo>
                      <a:pt x="334" y="38"/>
                    </a:lnTo>
                    <a:lnTo>
                      <a:pt x="334" y="38"/>
                    </a:lnTo>
                    <a:lnTo>
                      <a:pt x="321" y="54"/>
                    </a:lnTo>
                    <a:lnTo>
                      <a:pt x="308" y="69"/>
                    </a:lnTo>
                    <a:lnTo>
                      <a:pt x="282" y="101"/>
                    </a:lnTo>
                    <a:lnTo>
                      <a:pt x="282" y="101"/>
                    </a:lnTo>
                    <a:lnTo>
                      <a:pt x="255" y="132"/>
                    </a:lnTo>
                    <a:lnTo>
                      <a:pt x="227" y="164"/>
                    </a:lnTo>
                    <a:lnTo>
                      <a:pt x="171" y="225"/>
                    </a:lnTo>
                    <a:lnTo>
                      <a:pt x="171" y="225"/>
                    </a:lnTo>
                    <a:lnTo>
                      <a:pt x="147" y="254"/>
                    </a:lnTo>
                    <a:lnTo>
                      <a:pt x="125" y="284"/>
                    </a:lnTo>
                    <a:lnTo>
                      <a:pt x="82" y="344"/>
                    </a:lnTo>
                    <a:lnTo>
                      <a:pt x="82" y="344"/>
                    </a:lnTo>
                    <a:lnTo>
                      <a:pt x="55" y="381"/>
                    </a:lnTo>
                    <a:lnTo>
                      <a:pt x="27" y="416"/>
                    </a:lnTo>
                    <a:lnTo>
                      <a:pt x="27" y="416"/>
                    </a:lnTo>
                    <a:lnTo>
                      <a:pt x="11" y="433"/>
                    </a:lnTo>
                    <a:lnTo>
                      <a:pt x="5" y="442"/>
                    </a:lnTo>
                    <a:lnTo>
                      <a:pt x="0" y="453"/>
                    </a:lnTo>
                    <a:lnTo>
                      <a:pt x="0" y="453"/>
                    </a:lnTo>
                    <a:lnTo>
                      <a:pt x="0" y="455"/>
                    </a:lnTo>
                    <a:lnTo>
                      <a:pt x="0" y="456"/>
                    </a:lnTo>
                    <a:lnTo>
                      <a:pt x="1" y="458"/>
                    </a:lnTo>
                    <a:lnTo>
                      <a:pt x="2" y="459"/>
                    </a:lnTo>
                    <a:lnTo>
                      <a:pt x="7" y="459"/>
                    </a:lnTo>
                    <a:lnTo>
                      <a:pt x="9" y="458"/>
                    </a:lnTo>
                    <a:lnTo>
                      <a:pt x="10" y="455"/>
                    </a:lnTo>
                    <a:lnTo>
                      <a:pt x="10" y="455"/>
                    </a:lnTo>
                    <a:lnTo>
                      <a:pt x="14" y="449"/>
                    </a:lnTo>
                    <a:lnTo>
                      <a:pt x="18" y="441"/>
                    </a:lnTo>
                    <a:lnTo>
                      <a:pt x="30" y="428"/>
                    </a:lnTo>
                    <a:lnTo>
                      <a:pt x="43" y="413"/>
                    </a:lnTo>
                    <a:lnTo>
                      <a:pt x="55" y="402"/>
                    </a:lnTo>
                    <a:lnTo>
                      <a:pt x="55" y="402"/>
                    </a:lnTo>
                    <a:lnTo>
                      <a:pt x="73" y="375"/>
                    </a:lnTo>
                    <a:lnTo>
                      <a:pt x="91" y="351"/>
                    </a:lnTo>
                    <a:lnTo>
                      <a:pt x="91" y="351"/>
                    </a:lnTo>
                    <a:lnTo>
                      <a:pt x="113" y="318"/>
                    </a:lnTo>
                    <a:lnTo>
                      <a:pt x="137" y="286"/>
                    </a:lnTo>
                    <a:lnTo>
                      <a:pt x="160" y="255"/>
                    </a:lnTo>
                    <a:lnTo>
                      <a:pt x="187" y="225"/>
                    </a:lnTo>
                    <a:lnTo>
                      <a:pt x="187" y="225"/>
                    </a:lnTo>
                    <a:lnTo>
                      <a:pt x="235" y="171"/>
                    </a:lnTo>
                    <a:lnTo>
                      <a:pt x="283" y="116"/>
                    </a:lnTo>
                    <a:lnTo>
                      <a:pt x="283" y="116"/>
                    </a:lnTo>
                    <a:lnTo>
                      <a:pt x="307" y="89"/>
                    </a:lnTo>
                    <a:lnTo>
                      <a:pt x="329" y="62"/>
                    </a:lnTo>
                    <a:lnTo>
                      <a:pt x="329" y="62"/>
                    </a:lnTo>
                    <a:lnTo>
                      <a:pt x="351" y="33"/>
                    </a:lnTo>
                    <a:lnTo>
                      <a:pt x="363" y="20"/>
                    </a:lnTo>
                    <a:lnTo>
                      <a:pt x="370" y="14"/>
                    </a:lnTo>
                    <a:lnTo>
                      <a:pt x="376" y="11"/>
                    </a:lnTo>
                    <a:lnTo>
                      <a:pt x="376" y="11"/>
                    </a:lnTo>
                    <a:lnTo>
                      <a:pt x="379" y="8"/>
                    </a:lnTo>
                    <a:lnTo>
                      <a:pt x="380" y="7"/>
                    </a:lnTo>
                    <a:lnTo>
                      <a:pt x="379" y="3"/>
                    </a:lnTo>
                    <a:lnTo>
                      <a:pt x="376" y="0"/>
                    </a:lnTo>
                    <a:lnTo>
                      <a:pt x="374" y="0"/>
                    </a:lnTo>
                    <a:lnTo>
                      <a:pt x="371" y="0"/>
                    </a:lnTo>
                    <a:lnTo>
                      <a:pt x="37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216"/>
              <p:cNvSpPr/>
              <p:nvPr/>
            </p:nvSpPr>
            <p:spPr bwMode="auto">
              <a:xfrm>
                <a:off x="3460751" y="4622801"/>
                <a:ext cx="85725" cy="111125"/>
              </a:xfrm>
              <a:custGeom>
                <a:avLst/>
                <a:gdLst/>
                <a:ahLst/>
                <a:cxnLst>
                  <a:cxn ang="0">
                    <a:pos x="204" y="3"/>
                  </a:cxn>
                  <a:cxn ang="0">
                    <a:pos x="204" y="3"/>
                  </a:cxn>
                  <a:cxn ang="0">
                    <a:pos x="178" y="31"/>
                  </a:cxn>
                  <a:cxn ang="0">
                    <a:pos x="166" y="46"/>
                  </a:cxn>
                  <a:cxn ang="0">
                    <a:pos x="153" y="60"/>
                  </a:cxn>
                  <a:cxn ang="0">
                    <a:pos x="153" y="60"/>
                  </a:cxn>
                  <a:cxn ang="0">
                    <a:pos x="127" y="98"/>
                  </a:cxn>
                  <a:cxn ang="0">
                    <a:pos x="101" y="136"/>
                  </a:cxn>
                  <a:cxn ang="0">
                    <a:pos x="101" y="136"/>
                  </a:cxn>
                  <a:cxn ang="0">
                    <a:pos x="51" y="204"/>
                  </a:cxn>
                  <a:cxn ang="0">
                    <a:pos x="26" y="239"/>
                  </a:cxn>
                  <a:cxn ang="0">
                    <a:pos x="1" y="273"/>
                  </a:cxn>
                  <a:cxn ang="0">
                    <a:pos x="1" y="273"/>
                  </a:cxn>
                  <a:cxn ang="0">
                    <a:pos x="0" y="276"/>
                  </a:cxn>
                  <a:cxn ang="0">
                    <a:pos x="1" y="279"/>
                  </a:cxn>
                  <a:cxn ang="0">
                    <a:pos x="1" y="280"/>
                  </a:cxn>
                  <a:cxn ang="0">
                    <a:pos x="4" y="281"/>
                  </a:cxn>
                  <a:cxn ang="0">
                    <a:pos x="8" y="282"/>
                  </a:cxn>
                  <a:cxn ang="0">
                    <a:pos x="9" y="281"/>
                  </a:cxn>
                  <a:cxn ang="0">
                    <a:pos x="12" y="280"/>
                  </a:cxn>
                  <a:cxn ang="0">
                    <a:pos x="12" y="280"/>
                  </a:cxn>
                  <a:cxn ang="0">
                    <a:pos x="34" y="247"/>
                  </a:cxn>
                  <a:cxn ang="0">
                    <a:pos x="58" y="214"/>
                  </a:cxn>
                  <a:cxn ang="0">
                    <a:pos x="105" y="149"/>
                  </a:cxn>
                  <a:cxn ang="0">
                    <a:pos x="105" y="149"/>
                  </a:cxn>
                  <a:cxn ang="0">
                    <a:pos x="128" y="116"/>
                  </a:cxn>
                  <a:cxn ang="0">
                    <a:pos x="152" y="84"/>
                  </a:cxn>
                  <a:cxn ang="0">
                    <a:pos x="152" y="84"/>
                  </a:cxn>
                  <a:cxn ang="0">
                    <a:pos x="166" y="64"/>
                  </a:cxn>
                  <a:cxn ang="0">
                    <a:pos x="181" y="46"/>
                  </a:cxn>
                  <a:cxn ang="0">
                    <a:pos x="212" y="10"/>
                  </a:cxn>
                  <a:cxn ang="0">
                    <a:pos x="212" y="10"/>
                  </a:cxn>
                  <a:cxn ang="0">
                    <a:pos x="213" y="8"/>
                  </a:cxn>
                  <a:cxn ang="0">
                    <a:pos x="213" y="7"/>
                  </a:cxn>
                  <a:cxn ang="0">
                    <a:pos x="212" y="3"/>
                  </a:cxn>
                  <a:cxn ang="0">
                    <a:pos x="209" y="1"/>
                  </a:cxn>
                  <a:cxn ang="0">
                    <a:pos x="208" y="0"/>
                  </a:cxn>
                  <a:cxn ang="0">
                    <a:pos x="205" y="1"/>
                  </a:cxn>
                  <a:cxn ang="0">
                    <a:pos x="204" y="3"/>
                  </a:cxn>
                  <a:cxn ang="0">
                    <a:pos x="204" y="3"/>
                  </a:cxn>
                </a:cxnLst>
                <a:rect l="0" t="0" r="r" b="b"/>
                <a:pathLst>
                  <a:path w="213" h="282">
                    <a:moveTo>
                      <a:pt x="204" y="3"/>
                    </a:moveTo>
                    <a:lnTo>
                      <a:pt x="204" y="3"/>
                    </a:lnTo>
                    <a:lnTo>
                      <a:pt x="178" y="31"/>
                    </a:lnTo>
                    <a:lnTo>
                      <a:pt x="166" y="46"/>
                    </a:lnTo>
                    <a:lnTo>
                      <a:pt x="153" y="60"/>
                    </a:lnTo>
                    <a:lnTo>
                      <a:pt x="153" y="60"/>
                    </a:lnTo>
                    <a:lnTo>
                      <a:pt x="127" y="98"/>
                    </a:lnTo>
                    <a:lnTo>
                      <a:pt x="101" y="136"/>
                    </a:lnTo>
                    <a:lnTo>
                      <a:pt x="101" y="136"/>
                    </a:lnTo>
                    <a:lnTo>
                      <a:pt x="51" y="204"/>
                    </a:lnTo>
                    <a:lnTo>
                      <a:pt x="26" y="239"/>
                    </a:lnTo>
                    <a:lnTo>
                      <a:pt x="1" y="273"/>
                    </a:lnTo>
                    <a:lnTo>
                      <a:pt x="1" y="273"/>
                    </a:lnTo>
                    <a:lnTo>
                      <a:pt x="0" y="276"/>
                    </a:lnTo>
                    <a:lnTo>
                      <a:pt x="1" y="279"/>
                    </a:lnTo>
                    <a:lnTo>
                      <a:pt x="1" y="280"/>
                    </a:lnTo>
                    <a:lnTo>
                      <a:pt x="4" y="281"/>
                    </a:lnTo>
                    <a:lnTo>
                      <a:pt x="8" y="282"/>
                    </a:lnTo>
                    <a:lnTo>
                      <a:pt x="9" y="281"/>
                    </a:lnTo>
                    <a:lnTo>
                      <a:pt x="12" y="280"/>
                    </a:lnTo>
                    <a:lnTo>
                      <a:pt x="12" y="280"/>
                    </a:lnTo>
                    <a:lnTo>
                      <a:pt x="34" y="247"/>
                    </a:lnTo>
                    <a:lnTo>
                      <a:pt x="58" y="214"/>
                    </a:lnTo>
                    <a:lnTo>
                      <a:pt x="105" y="149"/>
                    </a:lnTo>
                    <a:lnTo>
                      <a:pt x="105" y="149"/>
                    </a:lnTo>
                    <a:lnTo>
                      <a:pt x="128" y="116"/>
                    </a:lnTo>
                    <a:lnTo>
                      <a:pt x="152" y="84"/>
                    </a:lnTo>
                    <a:lnTo>
                      <a:pt x="152" y="84"/>
                    </a:lnTo>
                    <a:lnTo>
                      <a:pt x="166" y="64"/>
                    </a:lnTo>
                    <a:lnTo>
                      <a:pt x="181" y="46"/>
                    </a:lnTo>
                    <a:lnTo>
                      <a:pt x="212" y="10"/>
                    </a:lnTo>
                    <a:lnTo>
                      <a:pt x="212" y="10"/>
                    </a:lnTo>
                    <a:lnTo>
                      <a:pt x="213" y="8"/>
                    </a:lnTo>
                    <a:lnTo>
                      <a:pt x="213" y="7"/>
                    </a:lnTo>
                    <a:lnTo>
                      <a:pt x="212" y="3"/>
                    </a:lnTo>
                    <a:lnTo>
                      <a:pt x="209" y="1"/>
                    </a:lnTo>
                    <a:lnTo>
                      <a:pt x="208" y="0"/>
                    </a:lnTo>
                    <a:lnTo>
                      <a:pt x="205" y="1"/>
                    </a:lnTo>
                    <a:lnTo>
                      <a:pt x="204" y="3"/>
                    </a:lnTo>
                    <a:lnTo>
                      <a:pt x="20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217"/>
              <p:cNvSpPr/>
              <p:nvPr/>
            </p:nvSpPr>
            <p:spPr bwMode="auto">
              <a:xfrm>
                <a:off x="3478214" y="4660901"/>
                <a:ext cx="66675" cy="88900"/>
              </a:xfrm>
              <a:custGeom>
                <a:avLst/>
                <a:gdLst/>
                <a:ahLst/>
                <a:cxnLst>
                  <a:cxn ang="0">
                    <a:pos x="158" y="3"/>
                  </a:cxn>
                  <a:cxn ang="0">
                    <a:pos x="158" y="3"/>
                  </a:cxn>
                  <a:cxn ang="0">
                    <a:pos x="136" y="27"/>
                  </a:cxn>
                  <a:cxn ang="0">
                    <a:pos x="115" y="53"/>
                  </a:cxn>
                  <a:cxn ang="0">
                    <a:pos x="94" y="79"/>
                  </a:cxn>
                  <a:cxn ang="0">
                    <a:pos x="74" y="106"/>
                  </a:cxn>
                  <a:cxn ang="0">
                    <a:pos x="38" y="161"/>
                  </a:cxn>
                  <a:cxn ang="0">
                    <a:pos x="1" y="218"/>
                  </a:cxn>
                  <a:cxn ang="0">
                    <a:pos x="1" y="218"/>
                  </a:cxn>
                  <a:cxn ang="0">
                    <a:pos x="0" y="219"/>
                  </a:cxn>
                  <a:cxn ang="0">
                    <a:pos x="1" y="221"/>
                  </a:cxn>
                  <a:cxn ang="0">
                    <a:pos x="1" y="223"/>
                  </a:cxn>
                  <a:cxn ang="0">
                    <a:pos x="4" y="224"/>
                  </a:cxn>
                  <a:cxn ang="0">
                    <a:pos x="8" y="225"/>
                  </a:cxn>
                  <a:cxn ang="0">
                    <a:pos x="9" y="224"/>
                  </a:cxn>
                  <a:cxn ang="0">
                    <a:pos x="12" y="223"/>
                  </a:cxn>
                  <a:cxn ang="0">
                    <a:pos x="12" y="223"/>
                  </a:cxn>
                  <a:cxn ang="0">
                    <a:pos x="47" y="168"/>
                  </a:cxn>
                  <a:cxn ang="0">
                    <a:pos x="84" y="113"/>
                  </a:cxn>
                  <a:cxn ang="0">
                    <a:pos x="103" y="87"/>
                  </a:cxn>
                  <a:cxn ang="0">
                    <a:pos x="123" y="61"/>
                  </a:cxn>
                  <a:cxn ang="0">
                    <a:pos x="144" y="34"/>
                  </a:cxn>
                  <a:cxn ang="0">
                    <a:pos x="166" y="11"/>
                  </a:cxn>
                  <a:cxn ang="0">
                    <a:pos x="166" y="11"/>
                  </a:cxn>
                  <a:cxn ang="0">
                    <a:pos x="167" y="8"/>
                  </a:cxn>
                  <a:cxn ang="0">
                    <a:pos x="167" y="7"/>
                  </a:cxn>
                  <a:cxn ang="0">
                    <a:pos x="166" y="3"/>
                  </a:cxn>
                  <a:cxn ang="0">
                    <a:pos x="162" y="0"/>
                  </a:cxn>
                  <a:cxn ang="0">
                    <a:pos x="161" y="2"/>
                  </a:cxn>
                  <a:cxn ang="0">
                    <a:pos x="158" y="3"/>
                  </a:cxn>
                  <a:cxn ang="0">
                    <a:pos x="158" y="3"/>
                  </a:cxn>
                </a:cxnLst>
                <a:rect l="0" t="0" r="r" b="b"/>
                <a:pathLst>
                  <a:path w="167" h="225">
                    <a:moveTo>
                      <a:pt x="158" y="3"/>
                    </a:moveTo>
                    <a:lnTo>
                      <a:pt x="158" y="3"/>
                    </a:lnTo>
                    <a:lnTo>
                      <a:pt x="136" y="27"/>
                    </a:lnTo>
                    <a:lnTo>
                      <a:pt x="115" y="53"/>
                    </a:lnTo>
                    <a:lnTo>
                      <a:pt x="94" y="79"/>
                    </a:lnTo>
                    <a:lnTo>
                      <a:pt x="74" y="106"/>
                    </a:lnTo>
                    <a:lnTo>
                      <a:pt x="38" y="161"/>
                    </a:lnTo>
                    <a:lnTo>
                      <a:pt x="1" y="218"/>
                    </a:lnTo>
                    <a:lnTo>
                      <a:pt x="1" y="218"/>
                    </a:lnTo>
                    <a:lnTo>
                      <a:pt x="0" y="219"/>
                    </a:lnTo>
                    <a:lnTo>
                      <a:pt x="1" y="221"/>
                    </a:lnTo>
                    <a:lnTo>
                      <a:pt x="1" y="223"/>
                    </a:lnTo>
                    <a:lnTo>
                      <a:pt x="4" y="224"/>
                    </a:lnTo>
                    <a:lnTo>
                      <a:pt x="8" y="225"/>
                    </a:lnTo>
                    <a:lnTo>
                      <a:pt x="9" y="224"/>
                    </a:lnTo>
                    <a:lnTo>
                      <a:pt x="12" y="223"/>
                    </a:lnTo>
                    <a:lnTo>
                      <a:pt x="12" y="223"/>
                    </a:lnTo>
                    <a:lnTo>
                      <a:pt x="47" y="168"/>
                    </a:lnTo>
                    <a:lnTo>
                      <a:pt x="84" y="113"/>
                    </a:lnTo>
                    <a:lnTo>
                      <a:pt x="103" y="87"/>
                    </a:lnTo>
                    <a:lnTo>
                      <a:pt x="123" y="61"/>
                    </a:lnTo>
                    <a:lnTo>
                      <a:pt x="144" y="34"/>
                    </a:lnTo>
                    <a:lnTo>
                      <a:pt x="166" y="11"/>
                    </a:lnTo>
                    <a:lnTo>
                      <a:pt x="166" y="11"/>
                    </a:lnTo>
                    <a:lnTo>
                      <a:pt x="167" y="8"/>
                    </a:lnTo>
                    <a:lnTo>
                      <a:pt x="167" y="7"/>
                    </a:lnTo>
                    <a:lnTo>
                      <a:pt x="166" y="3"/>
                    </a:lnTo>
                    <a:lnTo>
                      <a:pt x="162" y="0"/>
                    </a:lnTo>
                    <a:lnTo>
                      <a:pt x="161" y="2"/>
                    </a:lnTo>
                    <a:lnTo>
                      <a:pt x="158" y="3"/>
                    </a:lnTo>
                    <a:lnTo>
                      <a:pt x="15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218"/>
              <p:cNvSpPr/>
              <p:nvPr/>
            </p:nvSpPr>
            <p:spPr bwMode="auto">
              <a:xfrm>
                <a:off x="3498851" y="4692651"/>
                <a:ext cx="47625" cy="63500"/>
              </a:xfrm>
              <a:custGeom>
                <a:avLst/>
                <a:gdLst/>
                <a:ahLst/>
                <a:cxnLst>
                  <a:cxn ang="0">
                    <a:pos x="108" y="2"/>
                  </a:cxn>
                  <a:cxn ang="0">
                    <a:pos x="108" y="2"/>
                  </a:cxn>
                  <a:cxn ang="0">
                    <a:pos x="96" y="22"/>
                  </a:cxn>
                  <a:cxn ang="0">
                    <a:pos x="83" y="40"/>
                  </a:cxn>
                  <a:cxn ang="0">
                    <a:pos x="55" y="78"/>
                  </a:cxn>
                  <a:cxn ang="0">
                    <a:pos x="55" y="78"/>
                  </a:cxn>
                  <a:cxn ang="0">
                    <a:pos x="41" y="95"/>
                  </a:cxn>
                  <a:cxn ang="0">
                    <a:pos x="27" y="113"/>
                  </a:cxn>
                  <a:cxn ang="0">
                    <a:pos x="12" y="130"/>
                  </a:cxn>
                  <a:cxn ang="0">
                    <a:pos x="7" y="141"/>
                  </a:cxn>
                  <a:cxn ang="0">
                    <a:pos x="2" y="150"/>
                  </a:cxn>
                  <a:cxn ang="0">
                    <a:pos x="2" y="150"/>
                  </a:cxn>
                  <a:cxn ang="0">
                    <a:pos x="0" y="153"/>
                  </a:cxn>
                  <a:cxn ang="0">
                    <a:pos x="2" y="155"/>
                  </a:cxn>
                  <a:cxn ang="0">
                    <a:pos x="4" y="158"/>
                  </a:cxn>
                  <a:cxn ang="0">
                    <a:pos x="6" y="159"/>
                  </a:cxn>
                  <a:cxn ang="0">
                    <a:pos x="8" y="159"/>
                  </a:cxn>
                  <a:cxn ang="0">
                    <a:pos x="10" y="158"/>
                  </a:cxn>
                  <a:cxn ang="0">
                    <a:pos x="11" y="156"/>
                  </a:cxn>
                  <a:cxn ang="0">
                    <a:pos x="11" y="156"/>
                  </a:cxn>
                  <a:cxn ang="0">
                    <a:pos x="16" y="147"/>
                  </a:cxn>
                  <a:cxn ang="0">
                    <a:pos x="21" y="139"/>
                  </a:cxn>
                  <a:cxn ang="0">
                    <a:pos x="33" y="122"/>
                  </a:cxn>
                  <a:cxn ang="0">
                    <a:pos x="46" y="107"/>
                  </a:cxn>
                  <a:cxn ang="0">
                    <a:pos x="59" y="91"/>
                  </a:cxn>
                  <a:cxn ang="0">
                    <a:pos x="59" y="91"/>
                  </a:cxn>
                  <a:cxn ang="0">
                    <a:pos x="89" y="51"/>
                  </a:cxn>
                  <a:cxn ang="0">
                    <a:pos x="104" y="30"/>
                  </a:cxn>
                  <a:cxn ang="0">
                    <a:pos x="118" y="7"/>
                  </a:cxn>
                  <a:cxn ang="0">
                    <a:pos x="118" y="7"/>
                  </a:cxn>
                  <a:cxn ang="0">
                    <a:pos x="118" y="5"/>
                  </a:cxn>
                  <a:cxn ang="0">
                    <a:pos x="118" y="3"/>
                  </a:cxn>
                  <a:cxn ang="0">
                    <a:pos x="116" y="0"/>
                  </a:cxn>
                  <a:cxn ang="0">
                    <a:pos x="112" y="0"/>
                  </a:cxn>
                  <a:cxn ang="0">
                    <a:pos x="110" y="0"/>
                  </a:cxn>
                  <a:cxn ang="0">
                    <a:pos x="108" y="2"/>
                  </a:cxn>
                  <a:cxn ang="0">
                    <a:pos x="108" y="2"/>
                  </a:cxn>
                </a:cxnLst>
                <a:rect l="0" t="0" r="r" b="b"/>
                <a:pathLst>
                  <a:path w="118" h="159">
                    <a:moveTo>
                      <a:pt x="108" y="2"/>
                    </a:moveTo>
                    <a:lnTo>
                      <a:pt x="108" y="2"/>
                    </a:lnTo>
                    <a:lnTo>
                      <a:pt x="96" y="22"/>
                    </a:lnTo>
                    <a:lnTo>
                      <a:pt x="83" y="40"/>
                    </a:lnTo>
                    <a:lnTo>
                      <a:pt x="55" y="78"/>
                    </a:lnTo>
                    <a:lnTo>
                      <a:pt x="55" y="78"/>
                    </a:lnTo>
                    <a:lnTo>
                      <a:pt x="41" y="95"/>
                    </a:lnTo>
                    <a:lnTo>
                      <a:pt x="27" y="113"/>
                    </a:lnTo>
                    <a:lnTo>
                      <a:pt x="12" y="130"/>
                    </a:lnTo>
                    <a:lnTo>
                      <a:pt x="7" y="141"/>
                    </a:lnTo>
                    <a:lnTo>
                      <a:pt x="2" y="150"/>
                    </a:lnTo>
                    <a:lnTo>
                      <a:pt x="2" y="150"/>
                    </a:lnTo>
                    <a:lnTo>
                      <a:pt x="0" y="153"/>
                    </a:lnTo>
                    <a:lnTo>
                      <a:pt x="2" y="155"/>
                    </a:lnTo>
                    <a:lnTo>
                      <a:pt x="4" y="158"/>
                    </a:lnTo>
                    <a:lnTo>
                      <a:pt x="6" y="159"/>
                    </a:lnTo>
                    <a:lnTo>
                      <a:pt x="8" y="159"/>
                    </a:lnTo>
                    <a:lnTo>
                      <a:pt x="10" y="158"/>
                    </a:lnTo>
                    <a:lnTo>
                      <a:pt x="11" y="156"/>
                    </a:lnTo>
                    <a:lnTo>
                      <a:pt x="11" y="156"/>
                    </a:lnTo>
                    <a:lnTo>
                      <a:pt x="16" y="147"/>
                    </a:lnTo>
                    <a:lnTo>
                      <a:pt x="21" y="139"/>
                    </a:lnTo>
                    <a:lnTo>
                      <a:pt x="33" y="122"/>
                    </a:lnTo>
                    <a:lnTo>
                      <a:pt x="46" y="107"/>
                    </a:lnTo>
                    <a:lnTo>
                      <a:pt x="59" y="91"/>
                    </a:lnTo>
                    <a:lnTo>
                      <a:pt x="59" y="91"/>
                    </a:lnTo>
                    <a:lnTo>
                      <a:pt x="89" y="51"/>
                    </a:lnTo>
                    <a:lnTo>
                      <a:pt x="104" y="30"/>
                    </a:lnTo>
                    <a:lnTo>
                      <a:pt x="118" y="7"/>
                    </a:lnTo>
                    <a:lnTo>
                      <a:pt x="118" y="7"/>
                    </a:lnTo>
                    <a:lnTo>
                      <a:pt x="118" y="5"/>
                    </a:lnTo>
                    <a:lnTo>
                      <a:pt x="118" y="3"/>
                    </a:lnTo>
                    <a:lnTo>
                      <a:pt x="116" y="0"/>
                    </a:lnTo>
                    <a:lnTo>
                      <a:pt x="112" y="0"/>
                    </a:lnTo>
                    <a:lnTo>
                      <a:pt x="110" y="0"/>
                    </a:lnTo>
                    <a:lnTo>
                      <a:pt x="108" y="2"/>
                    </a:lnTo>
                    <a:lnTo>
                      <a:pt x="10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219"/>
              <p:cNvSpPr/>
              <p:nvPr/>
            </p:nvSpPr>
            <p:spPr bwMode="auto">
              <a:xfrm>
                <a:off x="3262314" y="4518026"/>
                <a:ext cx="4763" cy="26988"/>
              </a:xfrm>
              <a:custGeom>
                <a:avLst/>
                <a:gdLst/>
                <a:ahLst/>
                <a:cxnLst>
                  <a:cxn ang="0">
                    <a:pos x="0" y="6"/>
                  </a:cxn>
                  <a:cxn ang="0">
                    <a:pos x="0" y="63"/>
                  </a:cxn>
                  <a:cxn ang="0">
                    <a:pos x="0" y="63"/>
                  </a:cxn>
                  <a:cxn ang="0">
                    <a:pos x="1" y="66"/>
                  </a:cxn>
                  <a:cxn ang="0">
                    <a:pos x="2" y="67"/>
                  </a:cxn>
                  <a:cxn ang="0">
                    <a:pos x="6" y="68"/>
                  </a:cxn>
                  <a:cxn ang="0">
                    <a:pos x="10" y="67"/>
                  </a:cxn>
                  <a:cxn ang="0">
                    <a:pos x="11" y="66"/>
                  </a:cxn>
                  <a:cxn ang="0">
                    <a:pos x="11" y="63"/>
                  </a:cxn>
                  <a:cxn ang="0">
                    <a:pos x="11" y="6"/>
                  </a:cxn>
                  <a:cxn ang="0">
                    <a:pos x="11" y="6"/>
                  </a:cxn>
                  <a:cxn ang="0">
                    <a:pos x="11" y="3"/>
                  </a:cxn>
                  <a:cxn ang="0">
                    <a:pos x="10" y="2"/>
                  </a:cxn>
                  <a:cxn ang="0">
                    <a:pos x="6" y="0"/>
                  </a:cxn>
                  <a:cxn ang="0">
                    <a:pos x="2" y="2"/>
                  </a:cxn>
                  <a:cxn ang="0">
                    <a:pos x="1" y="3"/>
                  </a:cxn>
                  <a:cxn ang="0">
                    <a:pos x="0" y="6"/>
                  </a:cxn>
                  <a:cxn ang="0">
                    <a:pos x="0" y="6"/>
                  </a:cxn>
                </a:cxnLst>
                <a:rect l="0" t="0" r="r" b="b"/>
                <a:pathLst>
                  <a:path w="11" h="68">
                    <a:moveTo>
                      <a:pt x="0" y="6"/>
                    </a:moveTo>
                    <a:lnTo>
                      <a:pt x="0" y="63"/>
                    </a:lnTo>
                    <a:lnTo>
                      <a:pt x="0" y="63"/>
                    </a:lnTo>
                    <a:lnTo>
                      <a:pt x="1" y="66"/>
                    </a:lnTo>
                    <a:lnTo>
                      <a:pt x="2" y="67"/>
                    </a:lnTo>
                    <a:lnTo>
                      <a:pt x="6" y="68"/>
                    </a:lnTo>
                    <a:lnTo>
                      <a:pt x="10" y="67"/>
                    </a:lnTo>
                    <a:lnTo>
                      <a:pt x="11" y="66"/>
                    </a:lnTo>
                    <a:lnTo>
                      <a:pt x="11" y="63"/>
                    </a:lnTo>
                    <a:lnTo>
                      <a:pt x="11" y="6"/>
                    </a:lnTo>
                    <a:lnTo>
                      <a:pt x="11" y="6"/>
                    </a:lnTo>
                    <a:lnTo>
                      <a:pt x="11" y="3"/>
                    </a:lnTo>
                    <a:lnTo>
                      <a:pt x="10" y="2"/>
                    </a:lnTo>
                    <a:lnTo>
                      <a:pt x="6" y="0"/>
                    </a:lnTo>
                    <a:lnTo>
                      <a:pt x="2" y="2"/>
                    </a:lnTo>
                    <a:lnTo>
                      <a:pt x="1"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220"/>
              <p:cNvSpPr/>
              <p:nvPr/>
            </p:nvSpPr>
            <p:spPr bwMode="auto">
              <a:xfrm>
                <a:off x="3303589" y="4541838"/>
                <a:ext cx="7938" cy="22225"/>
              </a:xfrm>
              <a:custGeom>
                <a:avLst/>
                <a:gdLst/>
                <a:ahLst/>
                <a:cxnLst>
                  <a:cxn ang="0">
                    <a:pos x="12" y="5"/>
                  </a:cxn>
                  <a:cxn ang="0">
                    <a:pos x="12" y="5"/>
                  </a:cxn>
                  <a:cxn ang="0">
                    <a:pos x="9" y="17"/>
                  </a:cxn>
                  <a:cxn ang="0">
                    <a:pos x="5" y="27"/>
                  </a:cxn>
                  <a:cxn ang="0">
                    <a:pos x="1" y="39"/>
                  </a:cxn>
                  <a:cxn ang="0">
                    <a:pos x="0" y="51"/>
                  </a:cxn>
                  <a:cxn ang="0">
                    <a:pos x="0" y="51"/>
                  </a:cxn>
                  <a:cxn ang="0">
                    <a:pos x="0" y="54"/>
                  </a:cxn>
                  <a:cxn ang="0">
                    <a:pos x="1" y="55"/>
                  </a:cxn>
                  <a:cxn ang="0">
                    <a:pos x="5" y="56"/>
                  </a:cxn>
                  <a:cxn ang="0">
                    <a:pos x="9" y="55"/>
                  </a:cxn>
                  <a:cxn ang="0">
                    <a:pos x="10" y="54"/>
                  </a:cxn>
                  <a:cxn ang="0">
                    <a:pos x="12" y="51"/>
                  </a:cxn>
                  <a:cxn ang="0">
                    <a:pos x="12" y="51"/>
                  </a:cxn>
                  <a:cxn ang="0">
                    <a:pos x="13" y="39"/>
                  </a:cxn>
                  <a:cxn ang="0">
                    <a:pos x="17" y="27"/>
                  </a:cxn>
                  <a:cxn ang="0">
                    <a:pos x="21" y="17"/>
                  </a:cxn>
                  <a:cxn ang="0">
                    <a:pos x="22" y="5"/>
                  </a:cxn>
                  <a:cxn ang="0">
                    <a:pos x="22" y="5"/>
                  </a:cxn>
                  <a:cxn ang="0">
                    <a:pos x="22" y="3"/>
                  </a:cxn>
                  <a:cxn ang="0">
                    <a:pos x="21" y="1"/>
                  </a:cxn>
                  <a:cxn ang="0">
                    <a:pos x="17" y="0"/>
                  </a:cxn>
                  <a:cxn ang="0">
                    <a:pos x="13" y="1"/>
                  </a:cxn>
                  <a:cxn ang="0">
                    <a:pos x="12" y="3"/>
                  </a:cxn>
                  <a:cxn ang="0">
                    <a:pos x="12" y="5"/>
                  </a:cxn>
                  <a:cxn ang="0">
                    <a:pos x="12" y="5"/>
                  </a:cxn>
                </a:cxnLst>
                <a:rect l="0" t="0" r="r" b="b"/>
                <a:pathLst>
                  <a:path w="22" h="56">
                    <a:moveTo>
                      <a:pt x="12" y="5"/>
                    </a:moveTo>
                    <a:lnTo>
                      <a:pt x="12" y="5"/>
                    </a:lnTo>
                    <a:lnTo>
                      <a:pt x="9" y="17"/>
                    </a:lnTo>
                    <a:lnTo>
                      <a:pt x="5" y="27"/>
                    </a:lnTo>
                    <a:lnTo>
                      <a:pt x="1" y="39"/>
                    </a:lnTo>
                    <a:lnTo>
                      <a:pt x="0" y="51"/>
                    </a:lnTo>
                    <a:lnTo>
                      <a:pt x="0" y="51"/>
                    </a:lnTo>
                    <a:lnTo>
                      <a:pt x="0" y="54"/>
                    </a:lnTo>
                    <a:lnTo>
                      <a:pt x="1" y="55"/>
                    </a:lnTo>
                    <a:lnTo>
                      <a:pt x="5" y="56"/>
                    </a:lnTo>
                    <a:lnTo>
                      <a:pt x="9" y="55"/>
                    </a:lnTo>
                    <a:lnTo>
                      <a:pt x="10" y="54"/>
                    </a:lnTo>
                    <a:lnTo>
                      <a:pt x="12" y="51"/>
                    </a:lnTo>
                    <a:lnTo>
                      <a:pt x="12" y="51"/>
                    </a:lnTo>
                    <a:lnTo>
                      <a:pt x="13" y="39"/>
                    </a:lnTo>
                    <a:lnTo>
                      <a:pt x="17" y="27"/>
                    </a:lnTo>
                    <a:lnTo>
                      <a:pt x="21" y="17"/>
                    </a:lnTo>
                    <a:lnTo>
                      <a:pt x="22" y="5"/>
                    </a:lnTo>
                    <a:lnTo>
                      <a:pt x="22" y="5"/>
                    </a:lnTo>
                    <a:lnTo>
                      <a:pt x="22" y="3"/>
                    </a:lnTo>
                    <a:lnTo>
                      <a:pt x="21" y="1"/>
                    </a:lnTo>
                    <a:lnTo>
                      <a:pt x="17" y="0"/>
                    </a:lnTo>
                    <a:lnTo>
                      <a:pt x="13" y="1"/>
                    </a:lnTo>
                    <a:lnTo>
                      <a:pt x="12"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221"/>
              <p:cNvSpPr/>
              <p:nvPr/>
            </p:nvSpPr>
            <p:spPr bwMode="auto">
              <a:xfrm>
                <a:off x="3335339" y="4573588"/>
                <a:ext cx="12700" cy="34925"/>
              </a:xfrm>
              <a:custGeom>
                <a:avLst/>
                <a:gdLst/>
                <a:ahLst/>
                <a:cxnLst>
                  <a:cxn ang="0">
                    <a:pos x="23" y="5"/>
                  </a:cxn>
                  <a:cxn ang="0">
                    <a:pos x="23" y="5"/>
                  </a:cxn>
                  <a:cxn ang="0">
                    <a:pos x="22" y="15"/>
                  </a:cxn>
                  <a:cxn ang="0">
                    <a:pos x="21" y="25"/>
                  </a:cxn>
                  <a:cxn ang="0">
                    <a:pos x="16" y="44"/>
                  </a:cxn>
                  <a:cxn ang="0">
                    <a:pos x="9" y="64"/>
                  </a:cxn>
                  <a:cxn ang="0">
                    <a:pos x="1" y="82"/>
                  </a:cxn>
                  <a:cxn ang="0">
                    <a:pos x="1" y="82"/>
                  </a:cxn>
                  <a:cxn ang="0">
                    <a:pos x="0" y="85"/>
                  </a:cxn>
                  <a:cxn ang="0">
                    <a:pos x="0" y="86"/>
                  </a:cxn>
                  <a:cxn ang="0">
                    <a:pos x="4" y="90"/>
                  </a:cxn>
                  <a:cxn ang="0">
                    <a:pos x="5" y="90"/>
                  </a:cxn>
                  <a:cxn ang="0">
                    <a:pos x="8" y="90"/>
                  </a:cxn>
                  <a:cxn ang="0">
                    <a:pos x="9" y="90"/>
                  </a:cxn>
                  <a:cxn ang="0">
                    <a:pos x="10" y="87"/>
                  </a:cxn>
                  <a:cxn ang="0">
                    <a:pos x="10" y="87"/>
                  </a:cxn>
                  <a:cxn ang="0">
                    <a:pos x="19" y="68"/>
                  </a:cxn>
                  <a:cxn ang="0">
                    <a:pos x="27" y="48"/>
                  </a:cxn>
                  <a:cxn ang="0">
                    <a:pos x="33" y="26"/>
                  </a:cxn>
                  <a:cxn ang="0">
                    <a:pos x="34" y="15"/>
                  </a:cxn>
                  <a:cxn ang="0">
                    <a:pos x="34" y="5"/>
                  </a:cxn>
                  <a:cxn ang="0">
                    <a:pos x="34" y="5"/>
                  </a:cxn>
                  <a:cxn ang="0">
                    <a:pos x="34" y="2"/>
                  </a:cxn>
                  <a:cxn ang="0">
                    <a:pos x="33" y="1"/>
                  </a:cxn>
                  <a:cxn ang="0">
                    <a:pos x="29" y="0"/>
                  </a:cxn>
                  <a:cxn ang="0">
                    <a:pos x="25" y="1"/>
                  </a:cxn>
                  <a:cxn ang="0">
                    <a:pos x="23" y="2"/>
                  </a:cxn>
                  <a:cxn ang="0">
                    <a:pos x="23" y="5"/>
                  </a:cxn>
                  <a:cxn ang="0">
                    <a:pos x="23" y="5"/>
                  </a:cxn>
                </a:cxnLst>
                <a:rect l="0" t="0" r="r" b="b"/>
                <a:pathLst>
                  <a:path w="34" h="90">
                    <a:moveTo>
                      <a:pt x="23" y="5"/>
                    </a:moveTo>
                    <a:lnTo>
                      <a:pt x="23" y="5"/>
                    </a:lnTo>
                    <a:lnTo>
                      <a:pt x="22" y="15"/>
                    </a:lnTo>
                    <a:lnTo>
                      <a:pt x="21" y="25"/>
                    </a:lnTo>
                    <a:lnTo>
                      <a:pt x="16" y="44"/>
                    </a:lnTo>
                    <a:lnTo>
                      <a:pt x="9" y="64"/>
                    </a:lnTo>
                    <a:lnTo>
                      <a:pt x="1" y="82"/>
                    </a:lnTo>
                    <a:lnTo>
                      <a:pt x="1" y="82"/>
                    </a:lnTo>
                    <a:lnTo>
                      <a:pt x="0" y="85"/>
                    </a:lnTo>
                    <a:lnTo>
                      <a:pt x="0" y="86"/>
                    </a:lnTo>
                    <a:lnTo>
                      <a:pt x="4" y="90"/>
                    </a:lnTo>
                    <a:lnTo>
                      <a:pt x="5" y="90"/>
                    </a:lnTo>
                    <a:lnTo>
                      <a:pt x="8" y="90"/>
                    </a:lnTo>
                    <a:lnTo>
                      <a:pt x="9" y="90"/>
                    </a:lnTo>
                    <a:lnTo>
                      <a:pt x="10" y="87"/>
                    </a:lnTo>
                    <a:lnTo>
                      <a:pt x="10" y="87"/>
                    </a:lnTo>
                    <a:lnTo>
                      <a:pt x="19" y="68"/>
                    </a:lnTo>
                    <a:lnTo>
                      <a:pt x="27" y="48"/>
                    </a:lnTo>
                    <a:lnTo>
                      <a:pt x="33" y="26"/>
                    </a:lnTo>
                    <a:lnTo>
                      <a:pt x="34" y="15"/>
                    </a:lnTo>
                    <a:lnTo>
                      <a:pt x="34" y="5"/>
                    </a:lnTo>
                    <a:lnTo>
                      <a:pt x="34" y="5"/>
                    </a:lnTo>
                    <a:lnTo>
                      <a:pt x="34" y="2"/>
                    </a:lnTo>
                    <a:lnTo>
                      <a:pt x="33" y="1"/>
                    </a:lnTo>
                    <a:lnTo>
                      <a:pt x="29" y="0"/>
                    </a:lnTo>
                    <a:lnTo>
                      <a:pt x="25" y="1"/>
                    </a:lnTo>
                    <a:lnTo>
                      <a:pt x="23" y="2"/>
                    </a:lnTo>
                    <a:lnTo>
                      <a:pt x="23" y="5"/>
                    </a:lnTo>
                    <a:lnTo>
                      <a:pt x="2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222"/>
              <p:cNvSpPr/>
              <p:nvPr/>
            </p:nvSpPr>
            <p:spPr bwMode="auto">
              <a:xfrm>
                <a:off x="3271839" y="4672013"/>
                <a:ext cx="12700" cy="26988"/>
              </a:xfrm>
              <a:custGeom>
                <a:avLst/>
                <a:gdLst/>
                <a:ahLst/>
                <a:cxnLst>
                  <a:cxn ang="0">
                    <a:pos x="22" y="5"/>
                  </a:cxn>
                  <a:cxn ang="0">
                    <a:pos x="22" y="5"/>
                  </a:cxn>
                  <a:cxn ang="0">
                    <a:pos x="21" y="13"/>
                  </a:cxn>
                  <a:cxn ang="0">
                    <a:pos x="19" y="19"/>
                  </a:cxn>
                  <a:cxn ang="0">
                    <a:pos x="12" y="34"/>
                  </a:cxn>
                  <a:cxn ang="0">
                    <a:pos x="4" y="47"/>
                  </a:cxn>
                  <a:cxn ang="0">
                    <a:pos x="2" y="55"/>
                  </a:cxn>
                  <a:cxn ang="0">
                    <a:pos x="0" y="63"/>
                  </a:cxn>
                  <a:cxn ang="0">
                    <a:pos x="0" y="63"/>
                  </a:cxn>
                  <a:cxn ang="0">
                    <a:pos x="0" y="65"/>
                  </a:cxn>
                  <a:cxn ang="0">
                    <a:pos x="2" y="67"/>
                  </a:cxn>
                  <a:cxn ang="0">
                    <a:pos x="5" y="68"/>
                  </a:cxn>
                  <a:cxn ang="0">
                    <a:pos x="9" y="67"/>
                  </a:cxn>
                  <a:cxn ang="0">
                    <a:pos x="11" y="65"/>
                  </a:cxn>
                  <a:cxn ang="0">
                    <a:pos x="12" y="63"/>
                  </a:cxn>
                  <a:cxn ang="0">
                    <a:pos x="12" y="63"/>
                  </a:cxn>
                  <a:cxn ang="0">
                    <a:pos x="13" y="55"/>
                  </a:cxn>
                  <a:cxn ang="0">
                    <a:pos x="16" y="47"/>
                  </a:cxn>
                  <a:cxn ang="0">
                    <a:pos x="22" y="34"/>
                  </a:cxn>
                  <a:cxn ang="0">
                    <a:pos x="30" y="21"/>
                  </a:cxn>
                  <a:cxn ang="0">
                    <a:pos x="33" y="13"/>
                  </a:cxn>
                  <a:cxn ang="0">
                    <a:pos x="34" y="5"/>
                  </a:cxn>
                  <a:cxn ang="0">
                    <a:pos x="34" y="5"/>
                  </a:cxn>
                  <a:cxn ang="0">
                    <a:pos x="34" y="2"/>
                  </a:cxn>
                  <a:cxn ang="0">
                    <a:pos x="33" y="1"/>
                  </a:cxn>
                  <a:cxn ang="0">
                    <a:pos x="29" y="0"/>
                  </a:cxn>
                  <a:cxn ang="0">
                    <a:pos x="25" y="1"/>
                  </a:cxn>
                  <a:cxn ang="0">
                    <a:pos x="24" y="2"/>
                  </a:cxn>
                  <a:cxn ang="0">
                    <a:pos x="22" y="5"/>
                  </a:cxn>
                  <a:cxn ang="0">
                    <a:pos x="22" y="5"/>
                  </a:cxn>
                </a:cxnLst>
                <a:rect l="0" t="0" r="r" b="b"/>
                <a:pathLst>
                  <a:path w="34" h="68">
                    <a:moveTo>
                      <a:pt x="22" y="5"/>
                    </a:moveTo>
                    <a:lnTo>
                      <a:pt x="22" y="5"/>
                    </a:lnTo>
                    <a:lnTo>
                      <a:pt x="21" y="13"/>
                    </a:lnTo>
                    <a:lnTo>
                      <a:pt x="19" y="19"/>
                    </a:lnTo>
                    <a:lnTo>
                      <a:pt x="12" y="34"/>
                    </a:lnTo>
                    <a:lnTo>
                      <a:pt x="4" y="47"/>
                    </a:lnTo>
                    <a:lnTo>
                      <a:pt x="2" y="55"/>
                    </a:lnTo>
                    <a:lnTo>
                      <a:pt x="0" y="63"/>
                    </a:lnTo>
                    <a:lnTo>
                      <a:pt x="0" y="63"/>
                    </a:lnTo>
                    <a:lnTo>
                      <a:pt x="0" y="65"/>
                    </a:lnTo>
                    <a:lnTo>
                      <a:pt x="2" y="67"/>
                    </a:lnTo>
                    <a:lnTo>
                      <a:pt x="5" y="68"/>
                    </a:lnTo>
                    <a:lnTo>
                      <a:pt x="9" y="67"/>
                    </a:lnTo>
                    <a:lnTo>
                      <a:pt x="11" y="65"/>
                    </a:lnTo>
                    <a:lnTo>
                      <a:pt x="12" y="63"/>
                    </a:lnTo>
                    <a:lnTo>
                      <a:pt x="12" y="63"/>
                    </a:lnTo>
                    <a:lnTo>
                      <a:pt x="13" y="55"/>
                    </a:lnTo>
                    <a:lnTo>
                      <a:pt x="16" y="47"/>
                    </a:lnTo>
                    <a:lnTo>
                      <a:pt x="22" y="34"/>
                    </a:lnTo>
                    <a:lnTo>
                      <a:pt x="30" y="21"/>
                    </a:lnTo>
                    <a:lnTo>
                      <a:pt x="33" y="13"/>
                    </a:lnTo>
                    <a:lnTo>
                      <a:pt x="34" y="5"/>
                    </a:lnTo>
                    <a:lnTo>
                      <a:pt x="34" y="5"/>
                    </a:lnTo>
                    <a:lnTo>
                      <a:pt x="34" y="2"/>
                    </a:lnTo>
                    <a:lnTo>
                      <a:pt x="33" y="1"/>
                    </a:lnTo>
                    <a:lnTo>
                      <a:pt x="29" y="0"/>
                    </a:lnTo>
                    <a:lnTo>
                      <a:pt x="25" y="1"/>
                    </a:lnTo>
                    <a:lnTo>
                      <a:pt x="24" y="2"/>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223"/>
              <p:cNvSpPr/>
              <p:nvPr/>
            </p:nvSpPr>
            <p:spPr bwMode="auto">
              <a:xfrm>
                <a:off x="3316289" y="4681538"/>
                <a:ext cx="9525" cy="26988"/>
              </a:xfrm>
              <a:custGeom>
                <a:avLst/>
                <a:gdLst/>
                <a:ahLst/>
                <a:cxnLst>
                  <a:cxn ang="0">
                    <a:pos x="12" y="5"/>
                  </a:cxn>
                  <a:cxn ang="0">
                    <a:pos x="12" y="5"/>
                  </a:cxn>
                  <a:cxn ang="0">
                    <a:pos x="9" y="21"/>
                  </a:cxn>
                  <a:cxn ang="0">
                    <a:pos x="7" y="34"/>
                  </a:cxn>
                  <a:cxn ang="0">
                    <a:pos x="3" y="48"/>
                  </a:cxn>
                  <a:cxn ang="0">
                    <a:pos x="0" y="63"/>
                  </a:cxn>
                  <a:cxn ang="0">
                    <a:pos x="0" y="63"/>
                  </a:cxn>
                  <a:cxn ang="0">
                    <a:pos x="0" y="65"/>
                  </a:cxn>
                  <a:cxn ang="0">
                    <a:pos x="1" y="67"/>
                  </a:cxn>
                  <a:cxn ang="0">
                    <a:pos x="5" y="68"/>
                  </a:cxn>
                  <a:cxn ang="0">
                    <a:pos x="9" y="67"/>
                  </a:cxn>
                  <a:cxn ang="0">
                    <a:pos x="11" y="65"/>
                  </a:cxn>
                  <a:cxn ang="0">
                    <a:pos x="12" y="63"/>
                  </a:cxn>
                  <a:cxn ang="0">
                    <a:pos x="12" y="63"/>
                  </a:cxn>
                  <a:cxn ang="0">
                    <a:pos x="13" y="48"/>
                  </a:cxn>
                  <a:cxn ang="0">
                    <a:pos x="17" y="34"/>
                  </a:cxn>
                  <a:cxn ang="0">
                    <a:pos x="21" y="21"/>
                  </a:cxn>
                  <a:cxn ang="0">
                    <a:pos x="24" y="5"/>
                  </a:cxn>
                  <a:cxn ang="0">
                    <a:pos x="24" y="5"/>
                  </a:cxn>
                  <a:cxn ang="0">
                    <a:pos x="22" y="4"/>
                  </a:cxn>
                  <a:cxn ang="0">
                    <a:pos x="21" y="1"/>
                  </a:cxn>
                  <a:cxn ang="0">
                    <a:pos x="17" y="0"/>
                  </a:cxn>
                  <a:cxn ang="0">
                    <a:pos x="13" y="1"/>
                  </a:cxn>
                  <a:cxn ang="0">
                    <a:pos x="12" y="4"/>
                  </a:cxn>
                  <a:cxn ang="0">
                    <a:pos x="12" y="5"/>
                  </a:cxn>
                  <a:cxn ang="0">
                    <a:pos x="12" y="5"/>
                  </a:cxn>
                </a:cxnLst>
                <a:rect l="0" t="0" r="r" b="b"/>
                <a:pathLst>
                  <a:path w="24" h="68">
                    <a:moveTo>
                      <a:pt x="12" y="5"/>
                    </a:moveTo>
                    <a:lnTo>
                      <a:pt x="12" y="5"/>
                    </a:lnTo>
                    <a:lnTo>
                      <a:pt x="9" y="21"/>
                    </a:lnTo>
                    <a:lnTo>
                      <a:pt x="7" y="34"/>
                    </a:lnTo>
                    <a:lnTo>
                      <a:pt x="3" y="48"/>
                    </a:lnTo>
                    <a:lnTo>
                      <a:pt x="0" y="63"/>
                    </a:lnTo>
                    <a:lnTo>
                      <a:pt x="0" y="63"/>
                    </a:lnTo>
                    <a:lnTo>
                      <a:pt x="0" y="65"/>
                    </a:lnTo>
                    <a:lnTo>
                      <a:pt x="1" y="67"/>
                    </a:lnTo>
                    <a:lnTo>
                      <a:pt x="5" y="68"/>
                    </a:lnTo>
                    <a:lnTo>
                      <a:pt x="9" y="67"/>
                    </a:lnTo>
                    <a:lnTo>
                      <a:pt x="11" y="65"/>
                    </a:lnTo>
                    <a:lnTo>
                      <a:pt x="12" y="63"/>
                    </a:lnTo>
                    <a:lnTo>
                      <a:pt x="12" y="63"/>
                    </a:lnTo>
                    <a:lnTo>
                      <a:pt x="13" y="48"/>
                    </a:lnTo>
                    <a:lnTo>
                      <a:pt x="17" y="34"/>
                    </a:lnTo>
                    <a:lnTo>
                      <a:pt x="21" y="21"/>
                    </a:lnTo>
                    <a:lnTo>
                      <a:pt x="24" y="5"/>
                    </a:lnTo>
                    <a:lnTo>
                      <a:pt x="24" y="5"/>
                    </a:lnTo>
                    <a:lnTo>
                      <a:pt x="22" y="4"/>
                    </a:lnTo>
                    <a:lnTo>
                      <a:pt x="21" y="1"/>
                    </a:lnTo>
                    <a:lnTo>
                      <a:pt x="17" y="0"/>
                    </a:lnTo>
                    <a:lnTo>
                      <a:pt x="13" y="1"/>
                    </a:lnTo>
                    <a:lnTo>
                      <a:pt x="12" y="4"/>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224"/>
              <p:cNvSpPr/>
              <p:nvPr/>
            </p:nvSpPr>
            <p:spPr bwMode="auto">
              <a:xfrm>
                <a:off x="3652839" y="4573588"/>
                <a:ext cx="22225" cy="31750"/>
              </a:xfrm>
              <a:custGeom>
                <a:avLst/>
                <a:gdLst/>
                <a:ahLst/>
                <a:cxnLst>
                  <a:cxn ang="0">
                    <a:pos x="51" y="0"/>
                  </a:cxn>
                  <a:cxn ang="0">
                    <a:pos x="51" y="0"/>
                  </a:cxn>
                  <a:cxn ang="0">
                    <a:pos x="46" y="0"/>
                  </a:cxn>
                  <a:cxn ang="0">
                    <a:pos x="41" y="2"/>
                  </a:cxn>
                  <a:cxn ang="0">
                    <a:pos x="35" y="5"/>
                  </a:cxn>
                  <a:cxn ang="0">
                    <a:pos x="30" y="8"/>
                  </a:cxn>
                  <a:cxn ang="0">
                    <a:pos x="22" y="17"/>
                  </a:cxn>
                  <a:cxn ang="0">
                    <a:pos x="14" y="27"/>
                  </a:cxn>
                  <a:cxn ang="0">
                    <a:pos x="9" y="39"/>
                  </a:cxn>
                  <a:cxn ang="0">
                    <a:pos x="4" y="51"/>
                  </a:cxn>
                  <a:cxn ang="0">
                    <a:pos x="1" y="63"/>
                  </a:cxn>
                  <a:cxn ang="0">
                    <a:pos x="0" y="73"/>
                  </a:cxn>
                  <a:cxn ang="0">
                    <a:pos x="0" y="73"/>
                  </a:cxn>
                  <a:cxn ang="0">
                    <a:pos x="0" y="76"/>
                  </a:cxn>
                  <a:cxn ang="0">
                    <a:pos x="1" y="78"/>
                  </a:cxn>
                  <a:cxn ang="0">
                    <a:pos x="5" y="80"/>
                  </a:cxn>
                  <a:cxn ang="0">
                    <a:pos x="9" y="78"/>
                  </a:cxn>
                  <a:cxn ang="0">
                    <a:pos x="11" y="76"/>
                  </a:cxn>
                  <a:cxn ang="0">
                    <a:pos x="12" y="73"/>
                  </a:cxn>
                  <a:cxn ang="0">
                    <a:pos x="12" y="73"/>
                  </a:cxn>
                  <a:cxn ang="0">
                    <a:pos x="13" y="65"/>
                  </a:cxn>
                  <a:cxn ang="0">
                    <a:pos x="14" y="56"/>
                  </a:cxn>
                  <a:cxn ang="0">
                    <a:pos x="18" y="46"/>
                  </a:cxn>
                  <a:cxn ang="0">
                    <a:pos x="22" y="35"/>
                  </a:cxn>
                  <a:cxn ang="0">
                    <a:pos x="29" y="26"/>
                  </a:cxn>
                  <a:cxn ang="0">
                    <a:pos x="35" y="18"/>
                  </a:cxn>
                  <a:cxn ang="0">
                    <a:pos x="43" y="13"/>
                  </a:cxn>
                  <a:cxn ang="0">
                    <a:pos x="47" y="12"/>
                  </a:cxn>
                  <a:cxn ang="0">
                    <a:pos x="51" y="10"/>
                  </a:cxn>
                  <a:cxn ang="0">
                    <a:pos x="51" y="10"/>
                  </a:cxn>
                  <a:cxn ang="0">
                    <a:pos x="54" y="10"/>
                  </a:cxn>
                  <a:cxn ang="0">
                    <a:pos x="56" y="9"/>
                  </a:cxn>
                  <a:cxn ang="0">
                    <a:pos x="58" y="5"/>
                  </a:cxn>
                  <a:cxn ang="0">
                    <a:pos x="56" y="1"/>
                  </a:cxn>
                  <a:cxn ang="0">
                    <a:pos x="54" y="0"/>
                  </a:cxn>
                  <a:cxn ang="0">
                    <a:pos x="51" y="0"/>
                  </a:cxn>
                  <a:cxn ang="0">
                    <a:pos x="51" y="0"/>
                  </a:cxn>
                </a:cxnLst>
                <a:rect l="0" t="0" r="r" b="b"/>
                <a:pathLst>
                  <a:path w="58" h="80">
                    <a:moveTo>
                      <a:pt x="51" y="0"/>
                    </a:moveTo>
                    <a:lnTo>
                      <a:pt x="51" y="0"/>
                    </a:lnTo>
                    <a:lnTo>
                      <a:pt x="46" y="0"/>
                    </a:lnTo>
                    <a:lnTo>
                      <a:pt x="41" y="2"/>
                    </a:lnTo>
                    <a:lnTo>
                      <a:pt x="35" y="5"/>
                    </a:lnTo>
                    <a:lnTo>
                      <a:pt x="30" y="8"/>
                    </a:lnTo>
                    <a:lnTo>
                      <a:pt x="22" y="17"/>
                    </a:lnTo>
                    <a:lnTo>
                      <a:pt x="14" y="27"/>
                    </a:lnTo>
                    <a:lnTo>
                      <a:pt x="9" y="39"/>
                    </a:lnTo>
                    <a:lnTo>
                      <a:pt x="4" y="51"/>
                    </a:lnTo>
                    <a:lnTo>
                      <a:pt x="1" y="63"/>
                    </a:lnTo>
                    <a:lnTo>
                      <a:pt x="0" y="73"/>
                    </a:lnTo>
                    <a:lnTo>
                      <a:pt x="0" y="73"/>
                    </a:lnTo>
                    <a:lnTo>
                      <a:pt x="0" y="76"/>
                    </a:lnTo>
                    <a:lnTo>
                      <a:pt x="1" y="78"/>
                    </a:lnTo>
                    <a:lnTo>
                      <a:pt x="5" y="80"/>
                    </a:lnTo>
                    <a:lnTo>
                      <a:pt x="9" y="78"/>
                    </a:lnTo>
                    <a:lnTo>
                      <a:pt x="11" y="76"/>
                    </a:lnTo>
                    <a:lnTo>
                      <a:pt x="12" y="73"/>
                    </a:lnTo>
                    <a:lnTo>
                      <a:pt x="12" y="73"/>
                    </a:lnTo>
                    <a:lnTo>
                      <a:pt x="13" y="65"/>
                    </a:lnTo>
                    <a:lnTo>
                      <a:pt x="14" y="56"/>
                    </a:lnTo>
                    <a:lnTo>
                      <a:pt x="18" y="46"/>
                    </a:lnTo>
                    <a:lnTo>
                      <a:pt x="22" y="35"/>
                    </a:lnTo>
                    <a:lnTo>
                      <a:pt x="29" y="26"/>
                    </a:lnTo>
                    <a:lnTo>
                      <a:pt x="35" y="18"/>
                    </a:lnTo>
                    <a:lnTo>
                      <a:pt x="43" y="13"/>
                    </a:lnTo>
                    <a:lnTo>
                      <a:pt x="47" y="12"/>
                    </a:lnTo>
                    <a:lnTo>
                      <a:pt x="51" y="10"/>
                    </a:lnTo>
                    <a:lnTo>
                      <a:pt x="51" y="10"/>
                    </a:lnTo>
                    <a:lnTo>
                      <a:pt x="54" y="10"/>
                    </a:lnTo>
                    <a:lnTo>
                      <a:pt x="56" y="9"/>
                    </a:lnTo>
                    <a:lnTo>
                      <a:pt x="58" y="5"/>
                    </a:lnTo>
                    <a:lnTo>
                      <a:pt x="56" y="1"/>
                    </a:lnTo>
                    <a:lnTo>
                      <a:pt x="54" y="0"/>
                    </a:lnTo>
                    <a:lnTo>
                      <a:pt x="51" y="0"/>
                    </a:lnTo>
                    <a:lnTo>
                      <a:pt x="5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225"/>
              <p:cNvSpPr/>
              <p:nvPr/>
            </p:nvSpPr>
            <p:spPr bwMode="auto">
              <a:xfrm>
                <a:off x="3702051" y="4581526"/>
                <a:ext cx="9525" cy="26988"/>
              </a:xfrm>
              <a:custGeom>
                <a:avLst/>
                <a:gdLst/>
                <a:ahLst/>
                <a:cxnLst>
                  <a:cxn ang="0">
                    <a:pos x="11" y="5"/>
                  </a:cxn>
                  <a:cxn ang="0">
                    <a:pos x="11" y="5"/>
                  </a:cxn>
                  <a:cxn ang="0">
                    <a:pos x="9" y="20"/>
                  </a:cxn>
                  <a:cxn ang="0">
                    <a:pos x="6" y="34"/>
                  </a:cxn>
                  <a:cxn ang="0">
                    <a:pos x="2" y="48"/>
                  </a:cxn>
                  <a:cxn ang="0">
                    <a:pos x="0" y="63"/>
                  </a:cxn>
                  <a:cxn ang="0">
                    <a:pos x="0" y="63"/>
                  </a:cxn>
                  <a:cxn ang="0">
                    <a:pos x="0" y="65"/>
                  </a:cxn>
                  <a:cxn ang="0">
                    <a:pos x="1" y="67"/>
                  </a:cxn>
                  <a:cxn ang="0">
                    <a:pos x="5" y="68"/>
                  </a:cxn>
                  <a:cxn ang="0">
                    <a:pos x="9" y="67"/>
                  </a:cxn>
                  <a:cxn ang="0">
                    <a:pos x="10" y="65"/>
                  </a:cxn>
                  <a:cxn ang="0">
                    <a:pos x="11" y="63"/>
                  </a:cxn>
                  <a:cxn ang="0">
                    <a:pos x="11" y="63"/>
                  </a:cxn>
                  <a:cxn ang="0">
                    <a:pos x="13" y="48"/>
                  </a:cxn>
                  <a:cxn ang="0">
                    <a:pos x="17" y="34"/>
                  </a:cxn>
                  <a:cxn ang="0">
                    <a:pos x="21" y="20"/>
                  </a:cxn>
                  <a:cxn ang="0">
                    <a:pos x="23" y="5"/>
                  </a:cxn>
                  <a:cxn ang="0">
                    <a:pos x="23" y="5"/>
                  </a:cxn>
                  <a:cxn ang="0">
                    <a:pos x="22" y="4"/>
                  </a:cxn>
                  <a:cxn ang="0">
                    <a:pos x="21" y="1"/>
                  </a:cxn>
                  <a:cxn ang="0">
                    <a:pos x="17" y="0"/>
                  </a:cxn>
                  <a:cxn ang="0">
                    <a:pos x="13" y="1"/>
                  </a:cxn>
                  <a:cxn ang="0">
                    <a:pos x="11" y="4"/>
                  </a:cxn>
                  <a:cxn ang="0">
                    <a:pos x="11" y="5"/>
                  </a:cxn>
                  <a:cxn ang="0">
                    <a:pos x="11" y="5"/>
                  </a:cxn>
                </a:cxnLst>
                <a:rect l="0" t="0" r="r" b="b"/>
                <a:pathLst>
                  <a:path w="23" h="68">
                    <a:moveTo>
                      <a:pt x="11" y="5"/>
                    </a:moveTo>
                    <a:lnTo>
                      <a:pt x="11" y="5"/>
                    </a:lnTo>
                    <a:lnTo>
                      <a:pt x="9" y="20"/>
                    </a:lnTo>
                    <a:lnTo>
                      <a:pt x="6" y="34"/>
                    </a:lnTo>
                    <a:lnTo>
                      <a:pt x="2" y="48"/>
                    </a:lnTo>
                    <a:lnTo>
                      <a:pt x="0" y="63"/>
                    </a:lnTo>
                    <a:lnTo>
                      <a:pt x="0" y="63"/>
                    </a:lnTo>
                    <a:lnTo>
                      <a:pt x="0" y="65"/>
                    </a:lnTo>
                    <a:lnTo>
                      <a:pt x="1" y="67"/>
                    </a:lnTo>
                    <a:lnTo>
                      <a:pt x="5" y="68"/>
                    </a:lnTo>
                    <a:lnTo>
                      <a:pt x="9" y="67"/>
                    </a:lnTo>
                    <a:lnTo>
                      <a:pt x="10" y="65"/>
                    </a:lnTo>
                    <a:lnTo>
                      <a:pt x="11" y="63"/>
                    </a:lnTo>
                    <a:lnTo>
                      <a:pt x="11" y="63"/>
                    </a:lnTo>
                    <a:lnTo>
                      <a:pt x="13" y="48"/>
                    </a:lnTo>
                    <a:lnTo>
                      <a:pt x="17" y="34"/>
                    </a:lnTo>
                    <a:lnTo>
                      <a:pt x="21" y="20"/>
                    </a:lnTo>
                    <a:lnTo>
                      <a:pt x="23" y="5"/>
                    </a:lnTo>
                    <a:lnTo>
                      <a:pt x="23" y="5"/>
                    </a:lnTo>
                    <a:lnTo>
                      <a:pt x="22" y="4"/>
                    </a:lnTo>
                    <a:lnTo>
                      <a:pt x="21" y="1"/>
                    </a:lnTo>
                    <a:lnTo>
                      <a:pt x="17" y="0"/>
                    </a:lnTo>
                    <a:lnTo>
                      <a:pt x="13" y="1"/>
                    </a:lnTo>
                    <a:lnTo>
                      <a:pt x="11" y="4"/>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226"/>
              <p:cNvSpPr/>
              <p:nvPr/>
            </p:nvSpPr>
            <p:spPr bwMode="auto">
              <a:xfrm>
                <a:off x="3733801" y="4586288"/>
                <a:ext cx="22225" cy="31750"/>
              </a:xfrm>
              <a:custGeom>
                <a:avLst/>
                <a:gdLst/>
                <a:ahLst/>
                <a:cxnLst>
                  <a:cxn ang="0">
                    <a:pos x="48" y="1"/>
                  </a:cxn>
                  <a:cxn ang="0">
                    <a:pos x="48" y="1"/>
                  </a:cxn>
                  <a:cxn ang="0">
                    <a:pos x="41" y="9"/>
                  </a:cxn>
                  <a:cxn ang="0">
                    <a:pos x="36" y="18"/>
                  </a:cxn>
                  <a:cxn ang="0">
                    <a:pos x="27" y="36"/>
                  </a:cxn>
                  <a:cxn ang="0">
                    <a:pos x="27" y="36"/>
                  </a:cxn>
                  <a:cxn ang="0">
                    <a:pos x="23" y="46"/>
                  </a:cxn>
                  <a:cxn ang="0">
                    <a:pos x="17" y="55"/>
                  </a:cxn>
                  <a:cxn ang="0">
                    <a:pos x="12" y="63"/>
                  </a:cxn>
                  <a:cxn ang="0">
                    <a:pos x="8" y="66"/>
                  </a:cxn>
                  <a:cxn ang="0">
                    <a:pos x="3" y="69"/>
                  </a:cxn>
                  <a:cxn ang="0">
                    <a:pos x="3" y="69"/>
                  </a:cxn>
                  <a:cxn ang="0">
                    <a:pos x="2" y="70"/>
                  </a:cxn>
                  <a:cxn ang="0">
                    <a:pos x="0" y="73"/>
                  </a:cxn>
                  <a:cxn ang="0">
                    <a:pos x="2" y="77"/>
                  </a:cxn>
                  <a:cxn ang="0">
                    <a:pos x="4" y="80"/>
                  </a:cxn>
                  <a:cxn ang="0">
                    <a:pos x="7" y="80"/>
                  </a:cxn>
                  <a:cxn ang="0">
                    <a:pos x="10" y="78"/>
                  </a:cxn>
                  <a:cxn ang="0">
                    <a:pos x="10" y="78"/>
                  </a:cxn>
                  <a:cxn ang="0">
                    <a:pos x="17" y="73"/>
                  </a:cxn>
                  <a:cxn ang="0">
                    <a:pos x="25" y="65"/>
                  </a:cxn>
                  <a:cxn ang="0">
                    <a:pos x="31" y="56"/>
                  </a:cxn>
                  <a:cxn ang="0">
                    <a:pos x="36" y="47"/>
                  </a:cxn>
                  <a:cxn ang="0">
                    <a:pos x="45" y="27"/>
                  </a:cxn>
                  <a:cxn ang="0">
                    <a:pos x="50" y="18"/>
                  </a:cxn>
                  <a:cxn ang="0">
                    <a:pos x="57" y="9"/>
                  </a:cxn>
                  <a:cxn ang="0">
                    <a:pos x="57" y="9"/>
                  </a:cxn>
                  <a:cxn ang="0">
                    <a:pos x="58" y="8"/>
                  </a:cxn>
                  <a:cxn ang="0">
                    <a:pos x="58" y="5"/>
                  </a:cxn>
                  <a:cxn ang="0">
                    <a:pos x="55" y="1"/>
                  </a:cxn>
                  <a:cxn ang="0">
                    <a:pos x="53" y="0"/>
                  </a:cxn>
                  <a:cxn ang="0">
                    <a:pos x="50" y="0"/>
                  </a:cxn>
                  <a:cxn ang="0">
                    <a:pos x="48" y="1"/>
                  </a:cxn>
                  <a:cxn ang="0">
                    <a:pos x="48" y="1"/>
                  </a:cxn>
                </a:cxnLst>
                <a:rect l="0" t="0" r="r" b="b"/>
                <a:pathLst>
                  <a:path w="58" h="80">
                    <a:moveTo>
                      <a:pt x="48" y="1"/>
                    </a:moveTo>
                    <a:lnTo>
                      <a:pt x="48" y="1"/>
                    </a:lnTo>
                    <a:lnTo>
                      <a:pt x="41" y="9"/>
                    </a:lnTo>
                    <a:lnTo>
                      <a:pt x="36" y="18"/>
                    </a:lnTo>
                    <a:lnTo>
                      <a:pt x="27" y="36"/>
                    </a:lnTo>
                    <a:lnTo>
                      <a:pt x="27" y="36"/>
                    </a:lnTo>
                    <a:lnTo>
                      <a:pt x="23" y="46"/>
                    </a:lnTo>
                    <a:lnTo>
                      <a:pt x="17" y="55"/>
                    </a:lnTo>
                    <a:lnTo>
                      <a:pt x="12" y="63"/>
                    </a:lnTo>
                    <a:lnTo>
                      <a:pt x="8" y="66"/>
                    </a:lnTo>
                    <a:lnTo>
                      <a:pt x="3" y="69"/>
                    </a:lnTo>
                    <a:lnTo>
                      <a:pt x="3" y="69"/>
                    </a:lnTo>
                    <a:lnTo>
                      <a:pt x="2" y="70"/>
                    </a:lnTo>
                    <a:lnTo>
                      <a:pt x="0" y="73"/>
                    </a:lnTo>
                    <a:lnTo>
                      <a:pt x="2" y="77"/>
                    </a:lnTo>
                    <a:lnTo>
                      <a:pt x="4" y="80"/>
                    </a:lnTo>
                    <a:lnTo>
                      <a:pt x="7" y="80"/>
                    </a:lnTo>
                    <a:lnTo>
                      <a:pt x="10" y="78"/>
                    </a:lnTo>
                    <a:lnTo>
                      <a:pt x="10" y="78"/>
                    </a:lnTo>
                    <a:lnTo>
                      <a:pt x="17" y="73"/>
                    </a:lnTo>
                    <a:lnTo>
                      <a:pt x="25" y="65"/>
                    </a:lnTo>
                    <a:lnTo>
                      <a:pt x="31" y="56"/>
                    </a:lnTo>
                    <a:lnTo>
                      <a:pt x="36" y="47"/>
                    </a:lnTo>
                    <a:lnTo>
                      <a:pt x="45" y="27"/>
                    </a:lnTo>
                    <a:lnTo>
                      <a:pt x="50" y="18"/>
                    </a:lnTo>
                    <a:lnTo>
                      <a:pt x="57" y="9"/>
                    </a:lnTo>
                    <a:lnTo>
                      <a:pt x="57" y="9"/>
                    </a:lnTo>
                    <a:lnTo>
                      <a:pt x="58" y="8"/>
                    </a:lnTo>
                    <a:lnTo>
                      <a:pt x="58" y="5"/>
                    </a:lnTo>
                    <a:lnTo>
                      <a:pt x="55" y="1"/>
                    </a:lnTo>
                    <a:lnTo>
                      <a:pt x="53" y="0"/>
                    </a:lnTo>
                    <a:lnTo>
                      <a:pt x="50"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227"/>
              <p:cNvSpPr/>
              <p:nvPr/>
            </p:nvSpPr>
            <p:spPr bwMode="auto">
              <a:xfrm>
                <a:off x="3621089" y="4672013"/>
                <a:ext cx="12700" cy="26988"/>
              </a:xfrm>
              <a:custGeom>
                <a:avLst/>
                <a:gdLst/>
                <a:ahLst/>
                <a:cxnLst>
                  <a:cxn ang="0">
                    <a:pos x="24" y="2"/>
                  </a:cxn>
                  <a:cxn ang="0">
                    <a:pos x="24" y="2"/>
                  </a:cxn>
                  <a:cxn ang="0">
                    <a:pos x="16" y="17"/>
                  </a:cxn>
                  <a:cxn ang="0">
                    <a:pos x="8" y="31"/>
                  </a:cxn>
                  <a:cxn ang="0">
                    <a:pos x="3" y="46"/>
                  </a:cxn>
                  <a:cxn ang="0">
                    <a:pos x="2" y="53"/>
                  </a:cxn>
                  <a:cxn ang="0">
                    <a:pos x="0" y="63"/>
                  </a:cxn>
                  <a:cxn ang="0">
                    <a:pos x="0" y="63"/>
                  </a:cxn>
                  <a:cxn ang="0">
                    <a:pos x="0" y="65"/>
                  </a:cxn>
                  <a:cxn ang="0">
                    <a:pos x="2" y="67"/>
                  </a:cxn>
                  <a:cxn ang="0">
                    <a:pos x="6" y="68"/>
                  </a:cxn>
                  <a:cxn ang="0">
                    <a:pos x="9" y="67"/>
                  </a:cxn>
                  <a:cxn ang="0">
                    <a:pos x="11" y="65"/>
                  </a:cxn>
                  <a:cxn ang="0">
                    <a:pos x="12" y="63"/>
                  </a:cxn>
                  <a:cxn ang="0">
                    <a:pos x="12" y="63"/>
                  </a:cxn>
                  <a:cxn ang="0">
                    <a:pos x="12" y="55"/>
                  </a:cxn>
                  <a:cxn ang="0">
                    <a:pos x="15" y="47"/>
                  </a:cxn>
                  <a:cxn ang="0">
                    <a:pos x="20" y="34"/>
                  </a:cxn>
                  <a:cxn ang="0">
                    <a:pos x="34" y="8"/>
                  </a:cxn>
                  <a:cxn ang="0">
                    <a:pos x="34" y="8"/>
                  </a:cxn>
                  <a:cxn ang="0">
                    <a:pos x="34" y="5"/>
                  </a:cxn>
                  <a:cxn ang="0">
                    <a:pos x="34" y="4"/>
                  </a:cxn>
                  <a:cxn ang="0">
                    <a:pos x="32" y="0"/>
                  </a:cxn>
                  <a:cxn ang="0">
                    <a:pos x="28" y="0"/>
                  </a:cxn>
                  <a:cxn ang="0">
                    <a:pos x="25" y="0"/>
                  </a:cxn>
                  <a:cxn ang="0">
                    <a:pos x="24" y="2"/>
                  </a:cxn>
                  <a:cxn ang="0">
                    <a:pos x="24" y="2"/>
                  </a:cxn>
                </a:cxnLst>
                <a:rect l="0" t="0" r="r" b="b"/>
                <a:pathLst>
                  <a:path w="34" h="68">
                    <a:moveTo>
                      <a:pt x="24" y="2"/>
                    </a:moveTo>
                    <a:lnTo>
                      <a:pt x="24" y="2"/>
                    </a:lnTo>
                    <a:lnTo>
                      <a:pt x="16" y="17"/>
                    </a:lnTo>
                    <a:lnTo>
                      <a:pt x="8" y="31"/>
                    </a:lnTo>
                    <a:lnTo>
                      <a:pt x="3" y="46"/>
                    </a:lnTo>
                    <a:lnTo>
                      <a:pt x="2" y="53"/>
                    </a:lnTo>
                    <a:lnTo>
                      <a:pt x="0" y="63"/>
                    </a:lnTo>
                    <a:lnTo>
                      <a:pt x="0" y="63"/>
                    </a:lnTo>
                    <a:lnTo>
                      <a:pt x="0" y="65"/>
                    </a:lnTo>
                    <a:lnTo>
                      <a:pt x="2" y="67"/>
                    </a:lnTo>
                    <a:lnTo>
                      <a:pt x="6" y="68"/>
                    </a:lnTo>
                    <a:lnTo>
                      <a:pt x="9" y="67"/>
                    </a:lnTo>
                    <a:lnTo>
                      <a:pt x="11" y="65"/>
                    </a:lnTo>
                    <a:lnTo>
                      <a:pt x="12" y="63"/>
                    </a:lnTo>
                    <a:lnTo>
                      <a:pt x="12" y="63"/>
                    </a:lnTo>
                    <a:lnTo>
                      <a:pt x="12" y="55"/>
                    </a:lnTo>
                    <a:lnTo>
                      <a:pt x="15" y="47"/>
                    </a:lnTo>
                    <a:lnTo>
                      <a:pt x="20" y="34"/>
                    </a:lnTo>
                    <a:lnTo>
                      <a:pt x="34" y="8"/>
                    </a:lnTo>
                    <a:lnTo>
                      <a:pt x="34" y="8"/>
                    </a:lnTo>
                    <a:lnTo>
                      <a:pt x="34" y="5"/>
                    </a:lnTo>
                    <a:lnTo>
                      <a:pt x="34" y="4"/>
                    </a:lnTo>
                    <a:lnTo>
                      <a:pt x="32" y="0"/>
                    </a:lnTo>
                    <a:lnTo>
                      <a:pt x="28" y="0"/>
                    </a:lnTo>
                    <a:lnTo>
                      <a:pt x="25" y="0"/>
                    </a:lnTo>
                    <a:lnTo>
                      <a:pt x="24" y="2"/>
                    </a:lnTo>
                    <a:lnTo>
                      <a:pt x="2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228"/>
              <p:cNvSpPr/>
              <p:nvPr/>
            </p:nvSpPr>
            <p:spPr bwMode="auto">
              <a:xfrm>
                <a:off x="3648076" y="4676776"/>
                <a:ext cx="17463" cy="14288"/>
              </a:xfrm>
              <a:custGeom>
                <a:avLst/>
                <a:gdLst/>
                <a:ahLst/>
                <a:cxnLst>
                  <a:cxn ang="0">
                    <a:pos x="37" y="3"/>
                  </a:cxn>
                  <a:cxn ang="0">
                    <a:pos x="37" y="3"/>
                  </a:cxn>
                  <a:cxn ang="0">
                    <a:pos x="29" y="8"/>
                  </a:cxn>
                  <a:cxn ang="0">
                    <a:pos x="20" y="13"/>
                  </a:cxn>
                  <a:cxn ang="0">
                    <a:pos x="11" y="19"/>
                  </a:cxn>
                  <a:cxn ang="0">
                    <a:pos x="3" y="25"/>
                  </a:cxn>
                  <a:cxn ang="0">
                    <a:pos x="3" y="25"/>
                  </a:cxn>
                  <a:cxn ang="0">
                    <a:pos x="2" y="28"/>
                  </a:cxn>
                  <a:cxn ang="0">
                    <a:pos x="0" y="29"/>
                  </a:cxn>
                  <a:cxn ang="0">
                    <a:pos x="3" y="33"/>
                  </a:cxn>
                  <a:cxn ang="0">
                    <a:pos x="7" y="36"/>
                  </a:cxn>
                  <a:cxn ang="0">
                    <a:pos x="8" y="34"/>
                  </a:cxn>
                  <a:cxn ang="0">
                    <a:pos x="11" y="33"/>
                  </a:cxn>
                  <a:cxn ang="0">
                    <a:pos x="11" y="33"/>
                  </a:cxn>
                  <a:cxn ang="0">
                    <a:pos x="19" y="28"/>
                  </a:cxn>
                  <a:cxn ang="0">
                    <a:pos x="28" y="23"/>
                  </a:cxn>
                  <a:cxn ang="0">
                    <a:pos x="37" y="17"/>
                  </a:cxn>
                  <a:cxn ang="0">
                    <a:pos x="45" y="11"/>
                  </a:cxn>
                  <a:cxn ang="0">
                    <a:pos x="45" y="11"/>
                  </a:cxn>
                  <a:cxn ang="0">
                    <a:pos x="46" y="8"/>
                  </a:cxn>
                  <a:cxn ang="0">
                    <a:pos x="46" y="7"/>
                  </a:cxn>
                  <a:cxn ang="0">
                    <a:pos x="45" y="3"/>
                  </a:cxn>
                  <a:cxn ang="0">
                    <a:pos x="41" y="0"/>
                  </a:cxn>
                  <a:cxn ang="0">
                    <a:pos x="38" y="2"/>
                  </a:cxn>
                  <a:cxn ang="0">
                    <a:pos x="37" y="3"/>
                  </a:cxn>
                  <a:cxn ang="0">
                    <a:pos x="37" y="3"/>
                  </a:cxn>
                </a:cxnLst>
                <a:rect l="0" t="0" r="r" b="b"/>
                <a:pathLst>
                  <a:path w="46" h="36">
                    <a:moveTo>
                      <a:pt x="37" y="3"/>
                    </a:moveTo>
                    <a:lnTo>
                      <a:pt x="37" y="3"/>
                    </a:lnTo>
                    <a:lnTo>
                      <a:pt x="29" y="8"/>
                    </a:lnTo>
                    <a:lnTo>
                      <a:pt x="20" y="13"/>
                    </a:lnTo>
                    <a:lnTo>
                      <a:pt x="11" y="19"/>
                    </a:lnTo>
                    <a:lnTo>
                      <a:pt x="3" y="25"/>
                    </a:lnTo>
                    <a:lnTo>
                      <a:pt x="3" y="25"/>
                    </a:lnTo>
                    <a:lnTo>
                      <a:pt x="2" y="28"/>
                    </a:lnTo>
                    <a:lnTo>
                      <a:pt x="0" y="29"/>
                    </a:lnTo>
                    <a:lnTo>
                      <a:pt x="3" y="33"/>
                    </a:lnTo>
                    <a:lnTo>
                      <a:pt x="7" y="36"/>
                    </a:lnTo>
                    <a:lnTo>
                      <a:pt x="8" y="34"/>
                    </a:lnTo>
                    <a:lnTo>
                      <a:pt x="11" y="33"/>
                    </a:lnTo>
                    <a:lnTo>
                      <a:pt x="11" y="33"/>
                    </a:lnTo>
                    <a:lnTo>
                      <a:pt x="19" y="28"/>
                    </a:lnTo>
                    <a:lnTo>
                      <a:pt x="28" y="23"/>
                    </a:lnTo>
                    <a:lnTo>
                      <a:pt x="37" y="17"/>
                    </a:lnTo>
                    <a:lnTo>
                      <a:pt x="45" y="11"/>
                    </a:lnTo>
                    <a:lnTo>
                      <a:pt x="45" y="11"/>
                    </a:lnTo>
                    <a:lnTo>
                      <a:pt x="46" y="8"/>
                    </a:lnTo>
                    <a:lnTo>
                      <a:pt x="46" y="7"/>
                    </a:lnTo>
                    <a:lnTo>
                      <a:pt x="45" y="3"/>
                    </a:lnTo>
                    <a:lnTo>
                      <a:pt x="41" y="0"/>
                    </a:lnTo>
                    <a:lnTo>
                      <a:pt x="38" y="2"/>
                    </a:lnTo>
                    <a:lnTo>
                      <a:pt x="37" y="3"/>
                    </a:lnTo>
                    <a:lnTo>
                      <a:pt x="3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229"/>
              <p:cNvSpPr/>
              <p:nvPr/>
            </p:nvSpPr>
            <p:spPr bwMode="auto">
              <a:xfrm>
                <a:off x="3570289" y="4419601"/>
                <a:ext cx="9525" cy="31750"/>
              </a:xfrm>
              <a:custGeom>
                <a:avLst/>
                <a:gdLst/>
                <a:ahLst/>
                <a:cxnLst>
                  <a:cxn ang="0">
                    <a:pos x="11" y="6"/>
                  </a:cxn>
                  <a:cxn ang="0">
                    <a:pos x="11" y="6"/>
                  </a:cxn>
                  <a:cxn ang="0">
                    <a:pos x="9" y="23"/>
                  </a:cxn>
                  <a:cxn ang="0">
                    <a:pos x="5" y="40"/>
                  </a:cxn>
                  <a:cxn ang="0">
                    <a:pos x="2" y="57"/>
                  </a:cxn>
                  <a:cxn ang="0">
                    <a:pos x="0" y="75"/>
                  </a:cxn>
                  <a:cxn ang="0">
                    <a:pos x="0" y="75"/>
                  </a:cxn>
                  <a:cxn ang="0">
                    <a:pos x="0" y="76"/>
                  </a:cxn>
                  <a:cxn ang="0">
                    <a:pos x="1" y="79"/>
                  </a:cxn>
                  <a:cxn ang="0">
                    <a:pos x="5" y="80"/>
                  </a:cxn>
                  <a:cxn ang="0">
                    <a:pos x="9" y="79"/>
                  </a:cxn>
                  <a:cxn ang="0">
                    <a:pos x="10" y="76"/>
                  </a:cxn>
                  <a:cxn ang="0">
                    <a:pos x="11" y="75"/>
                  </a:cxn>
                  <a:cxn ang="0">
                    <a:pos x="11" y="75"/>
                  </a:cxn>
                  <a:cxn ang="0">
                    <a:pos x="13" y="57"/>
                  </a:cxn>
                  <a:cxn ang="0">
                    <a:pos x="17" y="40"/>
                  </a:cxn>
                  <a:cxn ang="0">
                    <a:pos x="21" y="23"/>
                  </a:cxn>
                  <a:cxn ang="0">
                    <a:pos x="22" y="6"/>
                  </a:cxn>
                  <a:cxn ang="0">
                    <a:pos x="22" y="6"/>
                  </a:cxn>
                  <a:cxn ang="0">
                    <a:pos x="22" y="3"/>
                  </a:cxn>
                  <a:cxn ang="0">
                    <a:pos x="21" y="2"/>
                  </a:cxn>
                  <a:cxn ang="0">
                    <a:pos x="17" y="0"/>
                  </a:cxn>
                  <a:cxn ang="0">
                    <a:pos x="13" y="2"/>
                  </a:cxn>
                  <a:cxn ang="0">
                    <a:pos x="11" y="3"/>
                  </a:cxn>
                  <a:cxn ang="0">
                    <a:pos x="11" y="6"/>
                  </a:cxn>
                  <a:cxn ang="0">
                    <a:pos x="11" y="6"/>
                  </a:cxn>
                </a:cxnLst>
                <a:rect l="0" t="0" r="r" b="b"/>
                <a:pathLst>
                  <a:path w="22" h="80">
                    <a:moveTo>
                      <a:pt x="11" y="6"/>
                    </a:moveTo>
                    <a:lnTo>
                      <a:pt x="11" y="6"/>
                    </a:lnTo>
                    <a:lnTo>
                      <a:pt x="9" y="23"/>
                    </a:lnTo>
                    <a:lnTo>
                      <a:pt x="5" y="40"/>
                    </a:lnTo>
                    <a:lnTo>
                      <a:pt x="2" y="57"/>
                    </a:lnTo>
                    <a:lnTo>
                      <a:pt x="0" y="75"/>
                    </a:lnTo>
                    <a:lnTo>
                      <a:pt x="0" y="75"/>
                    </a:lnTo>
                    <a:lnTo>
                      <a:pt x="0" y="76"/>
                    </a:lnTo>
                    <a:lnTo>
                      <a:pt x="1" y="79"/>
                    </a:lnTo>
                    <a:lnTo>
                      <a:pt x="5" y="80"/>
                    </a:lnTo>
                    <a:lnTo>
                      <a:pt x="9" y="79"/>
                    </a:lnTo>
                    <a:lnTo>
                      <a:pt x="10" y="76"/>
                    </a:lnTo>
                    <a:lnTo>
                      <a:pt x="11" y="75"/>
                    </a:lnTo>
                    <a:lnTo>
                      <a:pt x="11" y="75"/>
                    </a:lnTo>
                    <a:lnTo>
                      <a:pt x="13" y="57"/>
                    </a:lnTo>
                    <a:lnTo>
                      <a:pt x="17" y="40"/>
                    </a:lnTo>
                    <a:lnTo>
                      <a:pt x="21" y="23"/>
                    </a:lnTo>
                    <a:lnTo>
                      <a:pt x="22" y="6"/>
                    </a:lnTo>
                    <a:lnTo>
                      <a:pt x="22" y="6"/>
                    </a:lnTo>
                    <a:lnTo>
                      <a:pt x="22" y="3"/>
                    </a:lnTo>
                    <a:lnTo>
                      <a:pt x="21" y="2"/>
                    </a:lnTo>
                    <a:lnTo>
                      <a:pt x="17" y="0"/>
                    </a:lnTo>
                    <a:lnTo>
                      <a:pt x="13" y="2"/>
                    </a:lnTo>
                    <a:lnTo>
                      <a:pt x="11" y="3"/>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230"/>
              <p:cNvSpPr/>
              <p:nvPr/>
            </p:nvSpPr>
            <p:spPr bwMode="auto">
              <a:xfrm>
                <a:off x="3616326" y="4419601"/>
                <a:ext cx="12700" cy="26988"/>
              </a:xfrm>
              <a:custGeom>
                <a:avLst/>
                <a:gdLst/>
                <a:ahLst/>
                <a:cxnLst>
                  <a:cxn ang="0">
                    <a:pos x="24" y="2"/>
                  </a:cxn>
                  <a:cxn ang="0">
                    <a:pos x="24" y="2"/>
                  </a:cxn>
                  <a:cxn ang="0">
                    <a:pos x="19" y="8"/>
                  </a:cxn>
                  <a:cxn ang="0">
                    <a:pos x="15" y="15"/>
                  </a:cxn>
                  <a:cxn ang="0">
                    <a:pos x="7" y="30"/>
                  </a:cxn>
                  <a:cxn ang="0">
                    <a:pos x="2" y="47"/>
                  </a:cxn>
                  <a:cxn ang="0">
                    <a:pos x="0" y="63"/>
                  </a:cxn>
                  <a:cxn ang="0">
                    <a:pos x="0" y="63"/>
                  </a:cxn>
                  <a:cxn ang="0">
                    <a:pos x="1" y="66"/>
                  </a:cxn>
                  <a:cxn ang="0">
                    <a:pos x="2" y="67"/>
                  </a:cxn>
                  <a:cxn ang="0">
                    <a:pos x="5" y="68"/>
                  </a:cxn>
                  <a:cxn ang="0">
                    <a:pos x="10" y="67"/>
                  </a:cxn>
                  <a:cxn ang="0">
                    <a:pos x="11" y="66"/>
                  </a:cxn>
                  <a:cxn ang="0">
                    <a:pos x="11" y="63"/>
                  </a:cxn>
                  <a:cxn ang="0">
                    <a:pos x="11" y="63"/>
                  </a:cxn>
                  <a:cxn ang="0">
                    <a:pos x="13" y="49"/>
                  </a:cxn>
                  <a:cxn ang="0">
                    <a:pos x="18" y="34"/>
                  </a:cxn>
                  <a:cxn ang="0">
                    <a:pos x="24" y="21"/>
                  </a:cxn>
                  <a:cxn ang="0">
                    <a:pos x="32" y="10"/>
                  </a:cxn>
                  <a:cxn ang="0">
                    <a:pos x="32" y="10"/>
                  </a:cxn>
                  <a:cxn ang="0">
                    <a:pos x="34" y="8"/>
                  </a:cxn>
                  <a:cxn ang="0">
                    <a:pos x="34" y="6"/>
                  </a:cxn>
                  <a:cxn ang="0">
                    <a:pos x="32" y="2"/>
                  </a:cxn>
                  <a:cxn ang="0">
                    <a:pos x="28" y="0"/>
                  </a:cxn>
                  <a:cxn ang="0">
                    <a:pos x="27" y="0"/>
                  </a:cxn>
                  <a:cxn ang="0">
                    <a:pos x="24" y="2"/>
                  </a:cxn>
                  <a:cxn ang="0">
                    <a:pos x="24" y="2"/>
                  </a:cxn>
                </a:cxnLst>
                <a:rect l="0" t="0" r="r" b="b"/>
                <a:pathLst>
                  <a:path w="34" h="68">
                    <a:moveTo>
                      <a:pt x="24" y="2"/>
                    </a:moveTo>
                    <a:lnTo>
                      <a:pt x="24" y="2"/>
                    </a:lnTo>
                    <a:lnTo>
                      <a:pt x="19" y="8"/>
                    </a:lnTo>
                    <a:lnTo>
                      <a:pt x="15" y="15"/>
                    </a:lnTo>
                    <a:lnTo>
                      <a:pt x="7" y="30"/>
                    </a:lnTo>
                    <a:lnTo>
                      <a:pt x="2" y="47"/>
                    </a:lnTo>
                    <a:lnTo>
                      <a:pt x="0" y="63"/>
                    </a:lnTo>
                    <a:lnTo>
                      <a:pt x="0" y="63"/>
                    </a:lnTo>
                    <a:lnTo>
                      <a:pt x="1" y="66"/>
                    </a:lnTo>
                    <a:lnTo>
                      <a:pt x="2" y="67"/>
                    </a:lnTo>
                    <a:lnTo>
                      <a:pt x="5" y="68"/>
                    </a:lnTo>
                    <a:lnTo>
                      <a:pt x="10" y="67"/>
                    </a:lnTo>
                    <a:lnTo>
                      <a:pt x="11" y="66"/>
                    </a:lnTo>
                    <a:lnTo>
                      <a:pt x="11" y="63"/>
                    </a:lnTo>
                    <a:lnTo>
                      <a:pt x="11" y="63"/>
                    </a:lnTo>
                    <a:lnTo>
                      <a:pt x="13" y="49"/>
                    </a:lnTo>
                    <a:lnTo>
                      <a:pt x="18" y="34"/>
                    </a:lnTo>
                    <a:lnTo>
                      <a:pt x="24" y="21"/>
                    </a:lnTo>
                    <a:lnTo>
                      <a:pt x="32" y="10"/>
                    </a:lnTo>
                    <a:lnTo>
                      <a:pt x="32" y="10"/>
                    </a:lnTo>
                    <a:lnTo>
                      <a:pt x="34" y="8"/>
                    </a:lnTo>
                    <a:lnTo>
                      <a:pt x="34" y="6"/>
                    </a:lnTo>
                    <a:lnTo>
                      <a:pt x="32" y="2"/>
                    </a:lnTo>
                    <a:lnTo>
                      <a:pt x="28" y="0"/>
                    </a:lnTo>
                    <a:lnTo>
                      <a:pt x="27" y="0"/>
                    </a:lnTo>
                    <a:lnTo>
                      <a:pt x="24" y="2"/>
                    </a:lnTo>
                    <a:lnTo>
                      <a:pt x="2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231"/>
              <p:cNvSpPr/>
              <p:nvPr/>
            </p:nvSpPr>
            <p:spPr bwMode="auto">
              <a:xfrm>
                <a:off x="3675064" y="4424363"/>
                <a:ext cx="12700" cy="26988"/>
              </a:xfrm>
              <a:custGeom>
                <a:avLst/>
                <a:gdLst/>
                <a:ahLst/>
                <a:cxnLst>
                  <a:cxn ang="0">
                    <a:pos x="22" y="5"/>
                  </a:cxn>
                  <a:cxn ang="0">
                    <a:pos x="22" y="5"/>
                  </a:cxn>
                  <a:cxn ang="0">
                    <a:pos x="21" y="13"/>
                  </a:cxn>
                  <a:cxn ang="0">
                    <a:pos x="18" y="21"/>
                  </a:cxn>
                  <a:cxn ang="0">
                    <a:pos x="11" y="34"/>
                  </a:cxn>
                  <a:cxn ang="0">
                    <a:pos x="4" y="47"/>
                  </a:cxn>
                  <a:cxn ang="0">
                    <a:pos x="1" y="55"/>
                  </a:cxn>
                  <a:cxn ang="0">
                    <a:pos x="0" y="63"/>
                  </a:cxn>
                  <a:cxn ang="0">
                    <a:pos x="0" y="63"/>
                  </a:cxn>
                  <a:cxn ang="0">
                    <a:pos x="0" y="64"/>
                  </a:cxn>
                  <a:cxn ang="0">
                    <a:pos x="1" y="67"/>
                  </a:cxn>
                  <a:cxn ang="0">
                    <a:pos x="2" y="68"/>
                  </a:cxn>
                  <a:cxn ang="0">
                    <a:pos x="5" y="68"/>
                  </a:cxn>
                  <a:cxn ang="0">
                    <a:pos x="9" y="67"/>
                  </a:cxn>
                  <a:cxn ang="0">
                    <a:pos x="10" y="64"/>
                  </a:cxn>
                  <a:cxn ang="0">
                    <a:pos x="10" y="63"/>
                  </a:cxn>
                  <a:cxn ang="0">
                    <a:pos x="10" y="63"/>
                  </a:cxn>
                  <a:cxn ang="0">
                    <a:pos x="13" y="55"/>
                  </a:cxn>
                  <a:cxn ang="0">
                    <a:pos x="17" y="49"/>
                  </a:cxn>
                  <a:cxn ang="0">
                    <a:pos x="24" y="35"/>
                  </a:cxn>
                  <a:cxn ang="0">
                    <a:pos x="24" y="35"/>
                  </a:cxn>
                  <a:cxn ang="0">
                    <a:pos x="28" y="28"/>
                  </a:cxn>
                  <a:cxn ang="0">
                    <a:pos x="31" y="21"/>
                  </a:cxn>
                  <a:cxn ang="0">
                    <a:pos x="32" y="13"/>
                  </a:cxn>
                  <a:cxn ang="0">
                    <a:pos x="34" y="5"/>
                  </a:cxn>
                  <a:cxn ang="0">
                    <a:pos x="34" y="5"/>
                  </a:cxn>
                  <a:cxn ang="0">
                    <a:pos x="34" y="3"/>
                  </a:cxn>
                  <a:cxn ang="0">
                    <a:pos x="32" y="1"/>
                  </a:cxn>
                  <a:cxn ang="0">
                    <a:pos x="28" y="0"/>
                  </a:cxn>
                  <a:cxn ang="0">
                    <a:pos x="24" y="1"/>
                  </a:cxn>
                  <a:cxn ang="0">
                    <a:pos x="23" y="3"/>
                  </a:cxn>
                  <a:cxn ang="0">
                    <a:pos x="22" y="5"/>
                  </a:cxn>
                  <a:cxn ang="0">
                    <a:pos x="22" y="5"/>
                  </a:cxn>
                </a:cxnLst>
                <a:rect l="0" t="0" r="r" b="b"/>
                <a:pathLst>
                  <a:path w="34" h="68">
                    <a:moveTo>
                      <a:pt x="22" y="5"/>
                    </a:moveTo>
                    <a:lnTo>
                      <a:pt x="22" y="5"/>
                    </a:lnTo>
                    <a:lnTo>
                      <a:pt x="21" y="13"/>
                    </a:lnTo>
                    <a:lnTo>
                      <a:pt x="18" y="21"/>
                    </a:lnTo>
                    <a:lnTo>
                      <a:pt x="11" y="34"/>
                    </a:lnTo>
                    <a:lnTo>
                      <a:pt x="4" y="47"/>
                    </a:lnTo>
                    <a:lnTo>
                      <a:pt x="1" y="55"/>
                    </a:lnTo>
                    <a:lnTo>
                      <a:pt x="0" y="63"/>
                    </a:lnTo>
                    <a:lnTo>
                      <a:pt x="0" y="63"/>
                    </a:lnTo>
                    <a:lnTo>
                      <a:pt x="0" y="64"/>
                    </a:lnTo>
                    <a:lnTo>
                      <a:pt x="1" y="67"/>
                    </a:lnTo>
                    <a:lnTo>
                      <a:pt x="2" y="68"/>
                    </a:lnTo>
                    <a:lnTo>
                      <a:pt x="5" y="68"/>
                    </a:lnTo>
                    <a:lnTo>
                      <a:pt x="9" y="67"/>
                    </a:lnTo>
                    <a:lnTo>
                      <a:pt x="10" y="64"/>
                    </a:lnTo>
                    <a:lnTo>
                      <a:pt x="10" y="63"/>
                    </a:lnTo>
                    <a:lnTo>
                      <a:pt x="10" y="63"/>
                    </a:lnTo>
                    <a:lnTo>
                      <a:pt x="13" y="55"/>
                    </a:lnTo>
                    <a:lnTo>
                      <a:pt x="17" y="49"/>
                    </a:lnTo>
                    <a:lnTo>
                      <a:pt x="24" y="35"/>
                    </a:lnTo>
                    <a:lnTo>
                      <a:pt x="24" y="35"/>
                    </a:lnTo>
                    <a:lnTo>
                      <a:pt x="28" y="28"/>
                    </a:lnTo>
                    <a:lnTo>
                      <a:pt x="31" y="21"/>
                    </a:lnTo>
                    <a:lnTo>
                      <a:pt x="32" y="13"/>
                    </a:lnTo>
                    <a:lnTo>
                      <a:pt x="34" y="5"/>
                    </a:lnTo>
                    <a:lnTo>
                      <a:pt x="34" y="5"/>
                    </a:lnTo>
                    <a:lnTo>
                      <a:pt x="34" y="3"/>
                    </a:lnTo>
                    <a:lnTo>
                      <a:pt x="32" y="1"/>
                    </a:lnTo>
                    <a:lnTo>
                      <a:pt x="28" y="0"/>
                    </a:lnTo>
                    <a:lnTo>
                      <a:pt x="24"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233"/>
              <p:cNvSpPr/>
              <p:nvPr/>
            </p:nvSpPr>
            <p:spPr bwMode="auto">
              <a:xfrm>
                <a:off x="3800476" y="4470401"/>
                <a:ext cx="20638" cy="260350"/>
              </a:xfrm>
              <a:custGeom>
                <a:avLst/>
                <a:gdLst/>
                <a:ahLst/>
                <a:cxnLst>
                  <a:cxn ang="0">
                    <a:pos x="49" y="294"/>
                  </a:cxn>
                  <a:cxn ang="0">
                    <a:pos x="53" y="260"/>
                  </a:cxn>
                  <a:cxn ang="0">
                    <a:pos x="49" y="22"/>
                  </a:cxn>
                  <a:cxn ang="0">
                    <a:pos x="48" y="17"/>
                  </a:cxn>
                  <a:cxn ang="0">
                    <a:pos x="44" y="9"/>
                  </a:cxn>
                  <a:cxn ang="0">
                    <a:pos x="37" y="4"/>
                  </a:cxn>
                  <a:cxn ang="0">
                    <a:pos x="25" y="0"/>
                  </a:cxn>
                  <a:cxn ang="0">
                    <a:pos x="14" y="4"/>
                  </a:cxn>
                  <a:cxn ang="0">
                    <a:pos x="7" y="9"/>
                  </a:cxn>
                  <a:cxn ang="0">
                    <a:pos x="3" y="18"/>
                  </a:cxn>
                  <a:cxn ang="0">
                    <a:pos x="6" y="204"/>
                  </a:cxn>
                  <a:cxn ang="0">
                    <a:pos x="7" y="253"/>
                  </a:cxn>
                  <a:cxn ang="0">
                    <a:pos x="4" y="301"/>
                  </a:cxn>
                  <a:cxn ang="0">
                    <a:pos x="2" y="374"/>
                  </a:cxn>
                  <a:cxn ang="0">
                    <a:pos x="3" y="447"/>
                  </a:cxn>
                  <a:cxn ang="0">
                    <a:pos x="3" y="467"/>
                  </a:cxn>
                  <a:cxn ang="0">
                    <a:pos x="3" y="528"/>
                  </a:cxn>
                  <a:cxn ang="0">
                    <a:pos x="3" y="553"/>
                  </a:cxn>
                  <a:cxn ang="0">
                    <a:pos x="2" y="608"/>
                  </a:cxn>
                  <a:cxn ang="0">
                    <a:pos x="0" y="633"/>
                  </a:cxn>
                  <a:cxn ang="0">
                    <a:pos x="3" y="642"/>
                  </a:cxn>
                  <a:cxn ang="0">
                    <a:pos x="8" y="650"/>
                  </a:cxn>
                  <a:cxn ang="0">
                    <a:pos x="16" y="654"/>
                  </a:cxn>
                  <a:cxn ang="0">
                    <a:pos x="33" y="653"/>
                  </a:cxn>
                  <a:cxn ang="0">
                    <a:pos x="40" y="649"/>
                  </a:cxn>
                  <a:cxn ang="0">
                    <a:pos x="45" y="642"/>
                  </a:cxn>
                  <a:cxn ang="0">
                    <a:pos x="46" y="632"/>
                  </a:cxn>
                  <a:cxn ang="0">
                    <a:pos x="48" y="613"/>
                  </a:cxn>
                  <a:cxn ang="0">
                    <a:pos x="49" y="548"/>
                  </a:cxn>
                  <a:cxn ang="0">
                    <a:pos x="49" y="467"/>
                  </a:cxn>
                  <a:cxn ang="0">
                    <a:pos x="48" y="381"/>
                  </a:cxn>
                  <a:cxn ang="0">
                    <a:pos x="49" y="294"/>
                  </a:cxn>
                </a:cxnLst>
                <a:rect l="0" t="0" r="r" b="b"/>
                <a:pathLst>
                  <a:path w="53" h="655">
                    <a:moveTo>
                      <a:pt x="49" y="294"/>
                    </a:moveTo>
                    <a:lnTo>
                      <a:pt x="49" y="294"/>
                    </a:lnTo>
                    <a:lnTo>
                      <a:pt x="52" y="270"/>
                    </a:lnTo>
                    <a:lnTo>
                      <a:pt x="53" y="260"/>
                    </a:lnTo>
                    <a:lnTo>
                      <a:pt x="53" y="225"/>
                    </a:lnTo>
                    <a:lnTo>
                      <a:pt x="49" y="22"/>
                    </a:lnTo>
                    <a:lnTo>
                      <a:pt x="49" y="22"/>
                    </a:lnTo>
                    <a:lnTo>
                      <a:pt x="48" y="17"/>
                    </a:lnTo>
                    <a:lnTo>
                      <a:pt x="46" y="13"/>
                    </a:lnTo>
                    <a:lnTo>
                      <a:pt x="44" y="9"/>
                    </a:lnTo>
                    <a:lnTo>
                      <a:pt x="41" y="5"/>
                    </a:lnTo>
                    <a:lnTo>
                      <a:pt x="37" y="4"/>
                    </a:lnTo>
                    <a:lnTo>
                      <a:pt x="33" y="1"/>
                    </a:lnTo>
                    <a:lnTo>
                      <a:pt x="25" y="0"/>
                    </a:lnTo>
                    <a:lnTo>
                      <a:pt x="16" y="1"/>
                    </a:lnTo>
                    <a:lnTo>
                      <a:pt x="14" y="4"/>
                    </a:lnTo>
                    <a:lnTo>
                      <a:pt x="10" y="7"/>
                    </a:lnTo>
                    <a:lnTo>
                      <a:pt x="7" y="9"/>
                    </a:lnTo>
                    <a:lnTo>
                      <a:pt x="4" y="13"/>
                    </a:lnTo>
                    <a:lnTo>
                      <a:pt x="3" y="18"/>
                    </a:lnTo>
                    <a:lnTo>
                      <a:pt x="3" y="24"/>
                    </a:lnTo>
                    <a:lnTo>
                      <a:pt x="6" y="204"/>
                    </a:lnTo>
                    <a:lnTo>
                      <a:pt x="6" y="204"/>
                    </a:lnTo>
                    <a:lnTo>
                      <a:pt x="7" y="253"/>
                    </a:lnTo>
                    <a:lnTo>
                      <a:pt x="4" y="301"/>
                    </a:lnTo>
                    <a:lnTo>
                      <a:pt x="4" y="301"/>
                    </a:lnTo>
                    <a:lnTo>
                      <a:pt x="2" y="338"/>
                    </a:lnTo>
                    <a:lnTo>
                      <a:pt x="2" y="374"/>
                    </a:lnTo>
                    <a:lnTo>
                      <a:pt x="2" y="411"/>
                    </a:lnTo>
                    <a:lnTo>
                      <a:pt x="3" y="447"/>
                    </a:lnTo>
                    <a:lnTo>
                      <a:pt x="3" y="447"/>
                    </a:lnTo>
                    <a:lnTo>
                      <a:pt x="3" y="467"/>
                    </a:lnTo>
                    <a:lnTo>
                      <a:pt x="3" y="488"/>
                    </a:lnTo>
                    <a:lnTo>
                      <a:pt x="3" y="528"/>
                    </a:lnTo>
                    <a:lnTo>
                      <a:pt x="3" y="528"/>
                    </a:lnTo>
                    <a:lnTo>
                      <a:pt x="3" y="553"/>
                    </a:lnTo>
                    <a:lnTo>
                      <a:pt x="2" y="581"/>
                    </a:lnTo>
                    <a:lnTo>
                      <a:pt x="2" y="608"/>
                    </a:lnTo>
                    <a:lnTo>
                      <a:pt x="0" y="633"/>
                    </a:lnTo>
                    <a:lnTo>
                      <a:pt x="0" y="633"/>
                    </a:lnTo>
                    <a:lnTo>
                      <a:pt x="2" y="638"/>
                    </a:lnTo>
                    <a:lnTo>
                      <a:pt x="3" y="642"/>
                    </a:lnTo>
                    <a:lnTo>
                      <a:pt x="6" y="646"/>
                    </a:lnTo>
                    <a:lnTo>
                      <a:pt x="8" y="650"/>
                    </a:lnTo>
                    <a:lnTo>
                      <a:pt x="12" y="651"/>
                    </a:lnTo>
                    <a:lnTo>
                      <a:pt x="16" y="654"/>
                    </a:lnTo>
                    <a:lnTo>
                      <a:pt x="24" y="655"/>
                    </a:lnTo>
                    <a:lnTo>
                      <a:pt x="33" y="653"/>
                    </a:lnTo>
                    <a:lnTo>
                      <a:pt x="36" y="651"/>
                    </a:lnTo>
                    <a:lnTo>
                      <a:pt x="40" y="649"/>
                    </a:lnTo>
                    <a:lnTo>
                      <a:pt x="42" y="646"/>
                    </a:lnTo>
                    <a:lnTo>
                      <a:pt x="45" y="642"/>
                    </a:lnTo>
                    <a:lnTo>
                      <a:pt x="46" y="637"/>
                    </a:lnTo>
                    <a:lnTo>
                      <a:pt x="46" y="632"/>
                    </a:lnTo>
                    <a:lnTo>
                      <a:pt x="46" y="632"/>
                    </a:lnTo>
                    <a:lnTo>
                      <a:pt x="48" y="613"/>
                    </a:lnTo>
                    <a:lnTo>
                      <a:pt x="48" y="591"/>
                    </a:lnTo>
                    <a:lnTo>
                      <a:pt x="49" y="548"/>
                    </a:lnTo>
                    <a:lnTo>
                      <a:pt x="49" y="548"/>
                    </a:lnTo>
                    <a:lnTo>
                      <a:pt x="49" y="467"/>
                    </a:lnTo>
                    <a:lnTo>
                      <a:pt x="49" y="467"/>
                    </a:lnTo>
                    <a:lnTo>
                      <a:pt x="48" y="381"/>
                    </a:lnTo>
                    <a:lnTo>
                      <a:pt x="48" y="338"/>
                    </a:lnTo>
                    <a:lnTo>
                      <a:pt x="49" y="294"/>
                    </a:lnTo>
                    <a:lnTo>
                      <a:pt x="49" y="29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236"/>
              <p:cNvSpPr/>
              <p:nvPr/>
            </p:nvSpPr>
            <p:spPr bwMode="auto">
              <a:xfrm>
                <a:off x="3255964" y="4052888"/>
                <a:ext cx="452438" cy="334963"/>
              </a:xfrm>
              <a:custGeom>
                <a:avLst/>
                <a:gdLst/>
                <a:ahLst/>
                <a:cxnLst>
                  <a:cxn ang="0">
                    <a:pos x="1135" y="417"/>
                  </a:cxn>
                  <a:cxn ang="0">
                    <a:pos x="1126" y="314"/>
                  </a:cxn>
                  <a:cxn ang="0">
                    <a:pos x="1100" y="249"/>
                  </a:cxn>
                  <a:cxn ang="0">
                    <a:pos x="1054" y="174"/>
                  </a:cxn>
                  <a:cxn ang="0">
                    <a:pos x="1017" y="136"/>
                  </a:cxn>
                  <a:cxn ang="0">
                    <a:pos x="915" y="72"/>
                  </a:cxn>
                  <a:cxn ang="0">
                    <a:pos x="802" y="29"/>
                  </a:cxn>
                  <a:cxn ang="0">
                    <a:pos x="649" y="3"/>
                  </a:cxn>
                  <a:cxn ang="0">
                    <a:pos x="531" y="1"/>
                  </a:cxn>
                  <a:cxn ang="0">
                    <a:pos x="382" y="21"/>
                  </a:cxn>
                  <a:cxn ang="0">
                    <a:pos x="274" y="52"/>
                  </a:cxn>
                  <a:cxn ang="0">
                    <a:pos x="150" y="110"/>
                  </a:cxn>
                  <a:cxn ang="0">
                    <a:pos x="98" y="153"/>
                  </a:cxn>
                  <a:cxn ang="0">
                    <a:pos x="57" y="209"/>
                  </a:cxn>
                  <a:cxn ang="0">
                    <a:pos x="38" y="237"/>
                  </a:cxn>
                  <a:cxn ang="0">
                    <a:pos x="25" y="266"/>
                  </a:cxn>
                  <a:cxn ang="0">
                    <a:pos x="11" y="320"/>
                  </a:cxn>
                  <a:cxn ang="0">
                    <a:pos x="1" y="377"/>
                  </a:cxn>
                  <a:cxn ang="0">
                    <a:pos x="8" y="477"/>
                  </a:cxn>
                  <a:cxn ang="0">
                    <a:pos x="9" y="557"/>
                  </a:cxn>
                  <a:cxn ang="0">
                    <a:pos x="11" y="636"/>
                  </a:cxn>
                  <a:cxn ang="0">
                    <a:pos x="17" y="819"/>
                  </a:cxn>
                  <a:cxn ang="0">
                    <a:pos x="21" y="832"/>
                  </a:cxn>
                  <a:cxn ang="0">
                    <a:pos x="39" y="841"/>
                  </a:cxn>
                  <a:cxn ang="0">
                    <a:pos x="57" y="832"/>
                  </a:cxn>
                  <a:cxn ang="0">
                    <a:pos x="62" y="819"/>
                  </a:cxn>
                  <a:cxn ang="0">
                    <a:pos x="55" y="549"/>
                  </a:cxn>
                  <a:cxn ang="0">
                    <a:pos x="49" y="443"/>
                  </a:cxn>
                  <a:cxn ang="0">
                    <a:pos x="51" y="351"/>
                  </a:cxn>
                  <a:cxn ang="0">
                    <a:pos x="60" y="314"/>
                  </a:cxn>
                  <a:cxn ang="0">
                    <a:pos x="76" y="260"/>
                  </a:cxn>
                  <a:cxn ang="0">
                    <a:pos x="99" y="235"/>
                  </a:cxn>
                  <a:cxn ang="0">
                    <a:pos x="146" y="169"/>
                  </a:cxn>
                  <a:cxn ang="0">
                    <a:pos x="193" y="135"/>
                  </a:cxn>
                  <a:cxn ang="0">
                    <a:pos x="286" y="97"/>
                  </a:cxn>
                  <a:cxn ang="0">
                    <a:pos x="389" y="65"/>
                  </a:cxn>
                  <a:cxn ang="0">
                    <a:pos x="532" y="47"/>
                  </a:cxn>
                  <a:cxn ang="0">
                    <a:pos x="638" y="48"/>
                  </a:cxn>
                  <a:cxn ang="0">
                    <a:pos x="787" y="72"/>
                  </a:cxn>
                  <a:cxn ang="0">
                    <a:pos x="911" y="119"/>
                  </a:cxn>
                  <a:cxn ang="0">
                    <a:pos x="973" y="160"/>
                  </a:cxn>
                  <a:cxn ang="0">
                    <a:pos x="1024" y="211"/>
                  </a:cxn>
                  <a:cxn ang="0">
                    <a:pos x="1061" y="273"/>
                  </a:cxn>
                  <a:cxn ang="0">
                    <a:pos x="1076" y="324"/>
                  </a:cxn>
                  <a:cxn ang="0">
                    <a:pos x="1088" y="455"/>
                  </a:cxn>
                  <a:cxn ang="0">
                    <a:pos x="1087" y="570"/>
                  </a:cxn>
                  <a:cxn ang="0">
                    <a:pos x="1097" y="653"/>
                  </a:cxn>
                  <a:cxn ang="0">
                    <a:pos x="1097" y="828"/>
                  </a:cxn>
                  <a:cxn ang="0">
                    <a:pos x="1108" y="841"/>
                  </a:cxn>
                  <a:cxn ang="0">
                    <a:pos x="1132" y="841"/>
                  </a:cxn>
                  <a:cxn ang="0">
                    <a:pos x="1142" y="828"/>
                  </a:cxn>
                  <a:cxn ang="0">
                    <a:pos x="1142" y="638"/>
                  </a:cxn>
                  <a:cxn ang="0">
                    <a:pos x="1132" y="539"/>
                  </a:cxn>
                </a:cxnLst>
                <a:rect l="0" t="0" r="r" b="b"/>
                <a:pathLst>
                  <a:path w="1143" h="845">
                    <a:moveTo>
                      <a:pt x="1132" y="522"/>
                    </a:moveTo>
                    <a:lnTo>
                      <a:pt x="1132" y="522"/>
                    </a:lnTo>
                    <a:lnTo>
                      <a:pt x="1135" y="453"/>
                    </a:lnTo>
                    <a:lnTo>
                      <a:pt x="1135" y="417"/>
                    </a:lnTo>
                    <a:lnTo>
                      <a:pt x="1135" y="382"/>
                    </a:lnTo>
                    <a:lnTo>
                      <a:pt x="1131" y="348"/>
                    </a:lnTo>
                    <a:lnTo>
                      <a:pt x="1129" y="331"/>
                    </a:lnTo>
                    <a:lnTo>
                      <a:pt x="1126" y="314"/>
                    </a:lnTo>
                    <a:lnTo>
                      <a:pt x="1121" y="297"/>
                    </a:lnTo>
                    <a:lnTo>
                      <a:pt x="1115" y="280"/>
                    </a:lnTo>
                    <a:lnTo>
                      <a:pt x="1109" y="264"/>
                    </a:lnTo>
                    <a:lnTo>
                      <a:pt x="1100" y="249"/>
                    </a:lnTo>
                    <a:lnTo>
                      <a:pt x="1100" y="249"/>
                    </a:lnTo>
                    <a:lnTo>
                      <a:pt x="1083" y="217"/>
                    </a:lnTo>
                    <a:lnTo>
                      <a:pt x="1064" y="188"/>
                    </a:lnTo>
                    <a:lnTo>
                      <a:pt x="1054" y="174"/>
                    </a:lnTo>
                    <a:lnTo>
                      <a:pt x="1044" y="160"/>
                    </a:lnTo>
                    <a:lnTo>
                      <a:pt x="1030" y="148"/>
                    </a:lnTo>
                    <a:lnTo>
                      <a:pt x="1017" y="136"/>
                    </a:lnTo>
                    <a:lnTo>
                      <a:pt x="1017" y="136"/>
                    </a:lnTo>
                    <a:lnTo>
                      <a:pt x="1002" y="123"/>
                    </a:lnTo>
                    <a:lnTo>
                      <a:pt x="985" y="113"/>
                    </a:lnTo>
                    <a:lnTo>
                      <a:pt x="951" y="90"/>
                    </a:lnTo>
                    <a:lnTo>
                      <a:pt x="915" y="72"/>
                    </a:lnTo>
                    <a:lnTo>
                      <a:pt x="879" y="56"/>
                    </a:lnTo>
                    <a:lnTo>
                      <a:pt x="879" y="56"/>
                    </a:lnTo>
                    <a:lnTo>
                      <a:pt x="839" y="42"/>
                    </a:lnTo>
                    <a:lnTo>
                      <a:pt x="802" y="29"/>
                    </a:lnTo>
                    <a:lnTo>
                      <a:pt x="764" y="20"/>
                    </a:lnTo>
                    <a:lnTo>
                      <a:pt x="726" y="12"/>
                    </a:lnTo>
                    <a:lnTo>
                      <a:pt x="688" y="7"/>
                    </a:lnTo>
                    <a:lnTo>
                      <a:pt x="649" y="3"/>
                    </a:lnTo>
                    <a:lnTo>
                      <a:pt x="608" y="1"/>
                    </a:lnTo>
                    <a:lnTo>
                      <a:pt x="567" y="0"/>
                    </a:lnTo>
                    <a:lnTo>
                      <a:pt x="567" y="0"/>
                    </a:lnTo>
                    <a:lnTo>
                      <a:pt x="531" y="1"/>
                    </a:lnTo>
                    <a:lnTo>
                      <a:pt x="493" y="4"/>
                    </a:lnTo>
                    <a:lnTo>
                      <a:pt x="456" y="8"/>
                    </a:lnTo>
                    <a:lnTo>
                      <a:pt x="418" y="13"/>
                    </a:lnTo>
                    <a:lnTo>
                      <a:pt x="382" y="21"/>
                    </a:lnTo>
                    <a:lnTo>
                      <a:pt x="346" y="30"/>
                    </a:lnTo>
                    <a:lnTo>
                      <a:pt x="310" y="41"/>
                    </a:lnTo>
                    <a:lnTo>
                      <a:pt x="274" y="52"/>
                    </a:lnTo>
                    <a:lnTo>
                      <a:pt x="274" y="52"/>
                    </a:lnTo>
                    <a:lnTo>
                      <a:pt x="242" y="65"/>
                    </a:lnTo>
                    <a:lnTo>
                      <a:pt x="210" y="79"/>
                    </a:lnTo>
                    <a:lnTo>
                      <a:pt x="179" y="93"/>
                    </a:lnTo>
                    <a:lnTo>
                      <a:pt x="150" y="110"/>
                    </a:lnTo>
                    <a:lnTo>
                      <a:pt x="136" y="120"/>
                    </a:lnTo>
                    <a:lnTo>
                      <a:pt x="123" y="130"/>
                    </a:lnTo>
                    <a:lnTo>
                      <a:pt x="110" y="141"/>
                    </a:lnTo>
                    <a:lnTo>
                      <a:pt x="98" y="153"/>
                    </a:lnTo>
                    <a:lnTo>
                      <a:pt x="86" y="165"/>
                    </a:lnTo>
                    <a:lnTo>
                      <a:pt x="76" y="179"/>
                    </a:lnTo>
                    <a:lnTo>
                      <a:pt x="66" y="194"/>
                    </a:lnTo>
                    <a:lnTo>
                      <a:pt x="57" y="209"/>
                    </a:lnTo>
                    <a:lnTo>
                      <a:pt x="57" y="209"/>
                    </a:lnTo>
                    <a:lnTo>
                      <a:pt x="51" y="220"/>
                    </a:lnTo>
                    <a:lnTo>
                      <a:pt x="44" y="229"/>
                    </a:lnTo>
                    <a:lnTo>
                      <a:pt x="38" y="237"/>
                    </a:lnTo>
                    <a:lnTo>
                      <a:pt x="31" y="249"/>
                    </a:lnTo>
                    <a:lnTo>
                      <a:pt x="31" y="249"/>
                    </a:lnTo>
                    <a:lnTo>
                      <a:pt x="27" y="256"/>
                    </a:lnTo>
                    <a:lnTo>
                      <a:pt x="25" y="266"/>
                    </a:lnTo>
                    <a:lnTo>
                      <a:pt x="21" y="284"/>
                    </a:lnTo>
                    <a:lnTo>
                      <a:pt x="17" y="302"/>
                    </a:lnTo>
                    <a:lnTo>
                      <a:pt x="14" y="311"/>
                    </a:lnTo>
                    <a:lnTo>
                      <a:pt x="11" y="320"/>
                    </a:lnTo>
                    <a:lnTo>
                      <a:pt x="11" y="320"/>
                    </a:lnTo>
                    <a:lnTo>
                      <a:pt x="6" y="337"/>
                    </a:lnTo>
                    <a:lnTo>
                      <a:pt x="2" y="357"/>
                    </a:lnTo>
                    <a:lnTo>
                      <a:pt x="1" y="377"/>
                    </a:lnTo>
                    <a:lnTo>
                      <a:pt x="0" y="399"/>
                    </a:lnTo>
                    <a:lnTo>
                      <a:pt x="1" y="420"/>
                    </a:lnTo>
                    <a:lnTo>
                      <a:pt x="2" y="441"/>
                    </a:lnTo>
                    <a:lnTo>
                      <a:pt x="8" y="477"/>
                    </a:lnTo>
                    <a:lnTo>
                      <a:pt x="8" y="477"/>
                    </a:lnTo>
                    <a:lnTo>
                      <a:pt x="9" y="498"/>
                    </a:lnTo>
                    <a:lnTo>
                      <a:pt x="10" y="518"/>
                    </a:lnTo>
                    <a:lnTo>
                      <a:pt x="9" y="557"/>
                    </a:lnTo>
                    <a:lnTo>
                      <a:pt x="9" y="596"/>
                    </a:lnTo>
                    <a:lnTo>
                      <a:pt x="10" y="616"/>
                    </a:lnTo>
                    <a:lnTo>
                      <a:pt x="11" y="636"/>
                    </a:lnTo>
                    <a:lnTo>
                      <a:pt x="11" y="636"/>
                    </a:lnTo>
                    <a:lnTo>
                      <a:pt x="14" y="658"/>
                    </a:lnTo>
                    <a:lnTo>
                      <a:pt x="15" y="681"/>
                    </a:lnTo>
                    <a:lnTo>
                      <a:pt x="17" y="727"/>
                    </a:lnTo>
                    <a:lnTo>
                      <a:pt x="17" y="819"/>
                    </a:lnTo>
                    <a:lnTo>
                      <a:pt x="17" y="819"/>
                    </a:lnTo>
                    <a:lnTo>
                      <a:pt x="17" y="824"/>
                    </a:lnTo>
                    <a:lnTo>
                      <a:pt x="18" y="828"/>
                    </a:lnTo>
                    <a:lnTo>
                      <a:pt x="21" y="832"/>
                    </a:lnTo>
                    <a:lnTo>
                      <a:pt x="23" y="836"/>
                    </a:lnTo>
                    <a:lnTo>
                      <a:pt x="27" y="837"/>
                    </a:lnTo>
                    <a:lnTo>
                      <a:pt x="31" y="840"/>
                    </a:lnTo>
                    <a:lnTo>
                      <a:pt x="39" y="841"/>
                    </a:lnTo>
                    <a:lnTo>
                      <a:pt x="47" y="840"/>
                    </a:lnTo>
                    <a:lnTo>
                      <a:pt x="51" y="837"/>
                    </a:lnTo>
                    <a:lnTo>
                      <a:pt x="55" y="836"/>
                    </a:lnTo>
                    <a:lnTo>
                      <a:pt x="57" y="832"/>
                    </a:lnTo>
                    <a:lnTo>
                      <a:pt x="60" y="828"/>
                    </a:lnTo>
                    <a:lnTo>
                      <a:pt x="61" y="824"/>
                    </a:lnTo>
                    <a:lnTo>
                      <a:pt x="62" y="819"/>
                    </a:lnTo>
                    <a:lnTo>
                      <a:pt x="62" y="819"/>
                    </a:lnTo>
                    <a:lnTo>
                      <a:pt x="61" y="751"/>
                    </a:lnTo>
                    <a:lnTo>
                      <a:pt x="59" y="684"/>
                    </a:lnTo>
                    <a:lnTo>
                      <a:pt x="56" y="616"/>
                    </a:lnTo>
                    <a:lnTo>
                      <a:pt x="55" y="549"/>
                    </a:lnTo>
                    <a:lnTo>
                      <a:pt x="55" y="549"/>
                    </a:lnTo>
                    <a:lnTo>
                      <a:pt x="53" y="514"/>
                    </a:lnTo>
                    <a:lnTo>
                      <a:pt x="51" y="479"/>
                    </a:lnTo>
                    <a:lnTo>
                      <a:pt x="49" y="443"/>
                    </a:lnTo>
                    <a:lnTo>
                      <a:pt x="49" y="408"/>
                    </a:lnTo>
                    <a:lnTo>
                      <a:pt x="49" y="408"/>
                    </a:lnTo>
                    <a:lnTo>
                      <a:pt x="49" y="370"/>
                    </a:lnTo>
                    <a:lnTo>
                      <a:pt x="51" y="351"/>
                    </a:lnTo>
                    <a:lnTo>
                      <a:pt x="53" y="341"/>
                    </a:lnTo>
                    <a:lnTo>
                      <a:pt x="56" y="332"/>
                    </a:lnTo>
                    <a:lnTo>
                      <a:pt x="56" y="332"/>
                    </a:lnTo>
                    <a:lnTo>
                      <a:pt x="60" y="314"/>
                    </a:lnTo>
                    <a:lnTo>
                      <a:pt x="65" y="290"/>
                    </a:lnTo>
                    <a:lnTo>
                      <a:pt x="68" y="280"/>
                    </a:lnTo>
                    <a:lnTo>
                      <a:pt x="72" y="269"/>
                    </a:lnTo>
                    <a:lnTo>
                      <a:pt x="76" y="260"/>
                    </a:lnTo>
                    <a:lnTo>
                      <a:pt x="82" y="254"/>
                    </a:lnTo>
                    <a:lnTo>
                      <a:pt x="82" y="254"/>
                    </a:lnTo>
                    <a:lnTo>
                      <a:pt x="91" y="246"/>
                    </a:lnTo>
                    <a:lnTo>
                      <a:pt x="99" y="235"/>
                    </a:lnTo>
                    <a:lnTo>
                      <a:pt x="115" y="213"/>
                    </a:lnTo>
                    <a:lnTo>
                      <a:pt x="130" y="190"/>
                    </a:lnTo>
                    <a:lnTo>
                      <a:pt x="138" y="179"/>
                    </a:lnTo>
                    <a:lnTo>
                      <a:pt x="146" y="169"/>
                    </a:lnTo>
                    <a:lnTo>
                      <a:pt x="146" y="169"/>
                    </a:lnTo>
                    <a:lnTo>
                      <a:pt x="161" y="156"/>
                    </a:lnTo>
                    <a:lnTo>
                      <a:pt x="176" y="144"/>
                    </a:lnTo>
                    <a:lnTo>
                      <a:pt x="193" y="135"/>
                    </a:lnTo>
                    <a:lnTo>
                      <a:pt x="213" y="126"/>
                    </a:lnTo>
                    <a:lnTo>
                      <a:pt x="231" y="118"/>
                    </a:lnTo>
                    <a:lnTo>
                      <a:pt x="251" y="110"/>
                    </a:lnTo>
                    <a:lnTo>
                      <a:pt x="286" y="97"/>
                    </a:lnTo>
                    <a:lnTo>
                      <a:pt x="286" y="97"/>
                    </a:lnTo>
                    <a:lnTo>
                      <a:pt x="320" y="85"/>
                    </a:lnTo>
                    <a:lnTo>
                      <a:pt x="355" y="75"/>
                    </a:lnTo>
                    <a:lnTo>
                      <a:pt x="389" y="65"/>
                    </a:lnTo>
                    <a:lnTo>
                      <a:pt x="425" y="59"/>
                    </a:lnTo>
                    <a:lnTo>
                      <a:pt x="460" y="54"/>
                    </a:lnTo>
                    <a:lnTo>
                      <a:pt x="497" y="50"/>
                    </a:lnTo>
                    <a:lnTo>
                      <a:pt x="532" y="47"/>
                    </a:lnTo>
                    <a:lnTo>
                      <a:pt x="567" y="46"/>
                    </a:lnTo>
                    <a:lnTo>
                      <a:pt x="567" y="46"/>
                    </a:lnTo>
                    <a:lnTo>
                      <a:pt x="603" y="47"/>
                    </a:lnTo>
                    <a:lnTo>
                      <a:pt x="638" y="48"/>
                    </a:lnTo>
                    <a:lnTo>
                      <a:pt x="675" y="52"/>
                    </a:lnTo>
                    <a:lnTo>
                      <a:pt x="713" y="58"/>
                    </a:lnTo>
                    <a:lnTo>
                      <a:pt x="751" y="64"/>
                    </a:lnTo>
                    <a:lnTo>
                      <a:pt x="787" y="72"/>
                    </a:lnTo>
                    <a:lnTo>
                      <a:pt x="825" y="82"/>
                    </a:lnTo>
                    <a:lnTo>
                      <a:pt x="860" y="96"/>
                    </a:lnTo>
                    <a:lnTo>
                      <a:pt x="896" y="111"/>
                    </a:lnTo>
                    <a:lnTo>
                      <a:pt x="911" y="119"/>
                    </a:lnTo>
                    <a:lnTo>
                      <a:pt x="928" y="128"/>
                    </a:lnTo>
                    <a:lnTo>
                      <a:pt x="944" y="137"/>
                    </a:lnTo>
                    <a:lnTo>
                      <a:pt x="959" y="148"/>
                    </a:lnTo>
                    <a:lnTo>
                      <a:pt x="973" y="160"/>
                    </a:lnTo>
                    <a:lnTo>
                      <a:pt x="987" y="171"/>
                    </a:lnTo>
                    <a:lnTo>
                      <a:pt x="1000" y="183"/>
                    </a:lnTo>
                    <a:lnTo>
                      <a:pt x="1012" y="196"/>
                    </a:lnTo>
                    <a:lnTo>
                      <a:pt x="1024" y="211"/>
                    </a:lnTo>
                    <a:lnTo>
                      <a:pt x="1034" y="225"/>
                    </a:lnTo>
                    <a:lnTo>
                      <a:pt x="1045" y="241"/>
                    </a:lnTo>
                    <a:lnTo>
                      <a:pt x="1053" y="256"/>
                    </a:lnTo>
                    <a:lnTo>
                      <a:pt x="1061" y="273"/>
                    </a:lnTo>
                    <a:lnTo>
                      <a:pt x="1067" y="292"/>
                    </a:lnTo>
                    <a:lnTo>
                      <a:pt x="1067" y="292"/>
                    </a:lnTo>
                    <a:lnTo>
                      <a:pt x="1072" y="309"/>
                    </a:lnTo>
                    <a:lnTo>
                      <a:pt x="1076" y="324"/>
                    </a:lnTo>
                    <a:lnTo>
                      <a:pt x="1083" y="357"/>
                    </a:lnTo>
                    <a:lnTo>
                      <a:pt x="1087" y="390"/>
                    </a:lnTo>
                    <a:lnTo>
                      <a:pt x="1088" y="422"/>
                    </a:lnTo>
                    <a:lnTo>
                      <a:pt x="1088" y="455"/>
                    </a:lnTo>
                    <a:lnTo>
                      <a:pt x="1087" y="488"/>
                    </a:lnTo>
                    <a:lnTo>
                      <a:pt x="1085" y="556"/>
                    </a:lnTo>
                    <a:lnTo>
                      <a:pt x="1085" y="556"/>
                    </a:lnTo>
                    <a:lnTo>
                      <a:pt x="1087" y="570"/>
                    </a:lnTo>
                    <a:lnTo>
                      <a:pt x="1088" y="583"/>
                    </a:lnTo>
                    <a:lnTo>
                      <a:pt x="1092" y="611"/>
                    </a:lnTo>
                    <a:lnTo>
                      <a:pt x="1096" y="638"/>
                    </a:lnTo>
                    <a:lnTo>
                      <a:pt x="1097" y="653"/>
                    </a:lnTo>
                    <a:lnTo>
                      <a:pt x="1097" y="667"/>
                    </a:lnTo>
                    <a:lnTo>
                      <a:pt x="1097" y="823"/>
                    </a:lnTo>
                    <a:lnTo>
                      <a:pt x="1097" y="823"/>
                    </a:lnTo>
                    <a:lnTo>
                      <a:pt x="1097" y="828"/>
                    </a:lnTo>
                    <a:lnTo>
                      <a:pt x="1098" y="832"/>
                    </a:lnTo>
                    <a:lnTo>
                      <a:pt x="1101" y="836"/>
                    </a:lnTo>
                    <a:lnTo>
                      <a:pt x="1104" y="838"/>
                    </a:lnTo>
                    <a:lnTo>
                      <a:pt x="1108" y="841"/>
                    </a:lnTo>
                    <a:lnTo>
                      <a:pt x="1112" y="844"/>
                    </a:lnTo>
                    <a:lnTo>
                      <a:pt x="1119" y="845"/>
                    </a:lnTo>
                    <a:lnTo>
                      <a:pt x="1129" y="844"/>
                    </a:lnTo>
                    <a:lnTo>
                      <a:pt x="1132" y="841"/>
                    </a:lnTo>
                    <a:lnTo>
                      <a:pt x="1135" y="838"/>
                    </a:lnTo>
                    <a:lnTo>
                      <a:pt x="1139" y="836"/>
                    </a:lnTo>
                    <a:lnTo>
                      <a:pt x="1140" y="832"/>
                    </a:lnTo>
                    <a:lnTo>
                      <a:pt x="1142" y="828"/>
                    </a:lnTo>
                    <a:lnTo>
                      <a:pt x="1143" y="823"/>
                    </a:lnTo>
                    <a:lnTo>
                      <a:pt x="1143" y="654"/>
                    </a:lnTo>
                    <a:lnTo>
                      <a:pt x="1143" y="654"/>
                    </a:lnTo>
                    <a:lnTo>
                      <a:pt x="1142" y="638"/>
                    </a:lnTo>
                    <a:lnTo>
                      <a:pt x="1140" y="621"/>
                    </a:lnTo>
                    <a:lnTo>
                      <a:pt x="1136" y="589"/>
                    </a:lnTo>
                    <a:lnTo>
                      <a:pt x="1132" y="555"/>
                    </a:lnTo>
                    <a:lnTo>
                      <a:pt x="1132" y="539"/>
                    </a:lnTo>
                    <a:lnTo>
                      <a:pt x="1132" y="522"/>
                    </a:lnTo>
                    <a:lnTo>
                      <a:pt x="1132" y="52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237"/>
              <p:cNvSpPr/>
              <p:nvPr/>
            </p:nvSpPr>
            <p:spPr bwMode="auto">
              <a:xfrm>
                <a:off x="3355976" y="4146551"/>
                <a:ext cx="255588" cy="236538"/>
              </a:xfrm>
              <a:custGeom>
                <a:avLst/>
                <a:gdLst/>
                <a:ahLst/>
                <a:cxnLst>
                  <a:cxn ang="0">
                    <a:pos x="638" y="389"/>
                  </a:cxn>
                  <a:cxn ang="0">
                    <a:pos x="625" y="239"/>
                  </a:cxn>
                  <a:cxn ang="0">
                    <a:pos x="624" y="178"/>
                  </a:cxn>
                  <a:cxn ang="0">
                    <a:pos x="624" y="178"/>
                  </a:cxn>
                  <a:cxn ang="0">
                    <a:pos x="624" y="170"/>
                  </a:cxn>
                  <a:cxn ang="0">
                    <a:pos x="620" y="142"/>
                  </a:cxn>
                  <a:cxn ang="0">
                    <a:pos x="608" y="107"/>
                  </a:cxn>
                  <a:cxn ang="0">
                    <a:pos x="589" y="78"/>
                  </a:cxn>
                  <a:cxn ang="0">
                    <a:pos x="563" y="55"/>
                  </a:cxn>
                  <a:cxn ang="0">
                    <a:pos x="509" y="26"/>
                  </a:cxn>
                  <a:cxn ang="0">
                    <a:pos x="434" y="8"/>
                  </a:cxn>
                  <a:cxn ang="0">
                    <a:pos x="357" y="0"/>
                  </a:cxn>
                  <a:cxn ang="0">
                    <a:pos x="281" y="1"/>
                  </a:cxn>
                  <a:cxn ang="0">
                    <a:pos x="203" y="13"/>
                  </a:cxn>
                  <a:cxn ang="0">
                    <a:pos x="127" y="38"/>
                  </a:cxn>
                  <a:cxn ang="0">
                    <a:pos x="84" y="57"/>
                  </a:cxn>
                  <a:cxn ang="0">
                    <a:pos x="34" y="94"/>
                  </a:cxn>
                  <a:cxn ang="0">
                    <a:pos x="11" y="127"/>
                  </a:cxn>
                  <a:cxn ang="0">
                    <a:pos x="1" y="157"/>
                  </a:cxn>
                  <a:cxn ang="0">
                    <a:pos x="1" y="175"/>
                  </a:cxn>
                  <a:cxn ang="0">
                    <a:pos x="4" y="235"/>
                  </a:cxn>
                  <a:cxn ang="0">
                    <a:pos x="8" y="397"/>
                  </a:cxn>
                  <a:cxn ang="0">
                    <a:pos x="9" y="484"/>
                  </a:cxn>
                  <a:cxn ang="0">
                    <a:pos x="18" y="549"/>
                  </a:cxn>
                  <a:cxn ang="0">
                    <a:pos x="26" y="574"/>
                  </a:cxn>
                  <a:cxn ang="0">
                    <a:pos x="35" y="583"/>
                  </a:cxn>
                  <a:cxn ang="0">
                    <a:pos x="52" y="583"/>
                  </a:cxn>
                  <a:cxn ang="0">
                    <a:pos x="67" y="574"/>
                  </a:cxn>
                  <a:cxn ang="0">
                    <a:pos x="69" y="562"/>
                  </a:cxn>
                  <a:cxn ang="0">
                    <a:pos x="62" y="536"/>
                  </a:cxn>
                  <a:cxn ang="0">
                    <a:pos x="54" y="467"/>
                  </a:cxn>
                  <a:cxn ang="0">
                    <a:pos x="54" y="376"/>
                  </a:cxn>
                  <a:cxn ang="0">
                    <a:pos x="50" y="227"/>
                  </a:cxn>
                  <a:cxn ang="0">
                    <a:pos x="49" y="171"/>
                  </a:cxn>
                  <a:cxn ang="0">
                    <a:pos x="47" y="157"/>
                  </a:cxn>
                  <a:cxn ang="0">
                    <a:pos x="56" y="134"/>
                  </a:cxn>
                  <a:cxn ang="0">
                    <a:pos x="79" y="110"/>
                  </a:cxn>
                  <a:cxn ang="0">
                    <a:pos x="128" y="81"/>
                  </a:cxn>
                  <a:cxn ang="0">
                    <a:pos x="189" y="63"/>
                  </a:cxn>
                  <a:cxn ang="0">
                    <a:pos x="293" y="46"/>
                  </a:cxn>
                  <a:cxn ang="0">
                    <a:pos x="355" y="44"/>
                  </a:cxn>
                  <a:cxn ang="0">
                    <a:pos x="425" y="49"/>
                  </a:cxn>
                  <a:cxn ang="0">
                    <a:pos x="493" y="66"/>
                  </a:cxn>
                  <a:cxn ang="0">
                    <a:pos x="539" y="94"/>
                  </a:cxn>
                  <a:cxn ang="0">
                    <a:pos x="560" y="116"/>
                  </a:cxn>
                  <a:cxn ang="0">
                    <a:pos x="573" y="144"/>
                  </a:cxn>
                  <a:cxn ang="0">
                    <a:pos x="578" y="178"/>
                  </a:cxn>
                  <a:cxn ang="0">
                    <a:pos x="578" y="234"/>
                  </a:cxn>
                  <a:cxn ang="0">
                    <a:pos x="594" y="403"/>
                  </a:cxn>
                  <a:cxn ang="0">
                    <a:pos x="598" y="446"/>
                  </a:cxn>
                  <a:cxn ang="0">
                    <a:pos x="598" y="574"/>
                  </a:cxn>
                  <a:cxn ang="0">
                    <a:pos x="602" y="587"/>
                  </a:cxn>
                  <a:cxn ang="0">
                    <a:pos x="612" y="595"/>
                  </a:cxn>
                  <a:cxn ang="0">
                    <a:pos x="633" y="594"/>
                  </a:cxn>
                  <a:cxn ang="0">
                    <a:pos x="641" y="583"/>
                  </a:cxn>
                  <a:cxn ang="0">
                    <a:pos x="644" y="574"/>
                  </a:cxn>
                  <a:cxn ang="0">
                    <a:pos x="645" y="515"/>
                  </a:cxn>
                  <a:cxn ang="0">
                    <a:pos x="646" y="491"/>
                  </a:cxn>
                  <a:cxn ang="0">
                    <a:pos x="640" y="420"/>
                  </a:cxn>
                </a:cxnLst>
                <a:rect l="0" t="0" r="r" b="b"/>
                <a:pathLst>
                  <a:path w="646" h="596">
                    <a:moveTo>
                      <a:pt x="640" y="420"/>
                    </a:moveTo>
                    <a:lnTo>
                      <a:pt x="640" y="420"/>
                    </a:lnTo>
                    <a:lnTo>
                      <a:pt x="638" y="389"/>
                    </a:lnTo>
                    <a:lnTo>
                      <a:pt x="637" y="359"/>
                    </a:lnTo>
                    <a:lnTo>
                      <a:pt x="632" y="299"/>
                    </a:lnTo>
                    <a:lnTo>
                      <a:pt x="625" y="239"/>
                    </a:lnTo>
                    <a:lnTo>
                      <a:pt x="624" y="209"/>
                    </a:lnTo>
                    <a:lnTo>
                      <a:pt x="624" y="179"/>
                    </a:lnTo>
                    <a:lnTo>
                      <a:pt x="624" y="178"/>
                    </a:lnTo>
                    <a:lnTo>
                      <a:pt x="624" y="178"/>
                    </a:lnTo>
                    <a:lnTo>
                      <a:pt x="624" y="178"/>
                    </a:lnTo>
                    <a:lnTo>
                      <a:pt x="624" y="178"/>
                    </a:lnTo>
                    <a:lnTo>
                      <a:pt x="624" y="175"/>
                    </a:lnTo>
                    <a:lnTo>
                      <a:pt x="624" y="175"/>
                    </a:lnTo>
                    <a:lnTo>
                      <a:pt x="624" y="170"/>
                    </a:lnTo>
                    <a:lnTo>
                      <a:pt x="624" y="170"/>
                    </a:lnTo>
                    <a:lnTo>
                      <a:pt x="623" y="155"/>
                    </a:lnTo>
                    <a:lnTo>
                      <a:pt x="620" y="142"/>
                    </a:lnTo>
                    <a:lnTo>
                      <a:pt x="618" y="129"/>
                    </a:lnTo>
                    <a:lnTo>
                      <a:pt x="614" y="117"/>
                    </a:lnTo>
                    <a:lnTo>
                      <a:pt x="608" y="107"/>
                    </a:lnTo>
                    <a:lnTo>
                      <a:pt x="603" y="97"/>
                    </a:lnTo>
                    <a:lnTo>
                      <a:pt x="597" y="87"/>
                    </a:lnTo>
                    <a:lnTo>
                      <a:pt x="589" y="78"/>
                    </a:lnTo>
                    <a:lnTo>
                      <a:pt x="581" y="69"/>
                    </a:lnTo>
                    <a:lnTo>
                      <a:pt x="572" y="61"/>
                    </a:lnTo>
                    <a:lnTo>
                      <a:pt x="563" y="55"/>
                    </a:lnTo>
                    <a:lnTo>
                      <a:pt x="553" y="48"/>
                    </a:lnTo>
                    <a:lnTo>
                      <a:pt x="533" y="36"/>
                    </a:lnTo>
                    <a:lnTo>
                      <a:pt x="509" y="26"/>
                    </a:lnTo>
                    <a:lnTo>
                      <a:pt x="485" y="18"/>
                    </a:lnTo>
                    <a:lnTo>
                      <a:pt x="459" y="13"/>
                    </a:lnTo>
                    <a:lnTo>
                      <a:pt x="434" y="8"/>
                    </a:lnTo>
                    <a:lnTo>
                      <a:pt x="408" y="4"/>
                    </a:lnTo>
                    <a:lnTo>
                      <a:pt x="382" y="1"/>
                    </a:lnTo>
                    <a:lnTo>
                      <a:pt x="357" y="0"/>
                    </a:lnTo>
                    <a:lnTo>
                      <a:pt x="309" y="0"/>
                    </a:lnTo>
                    <a:lnTo>
                      <a:pt x="309" y="0"/>
                    </a:lnTo>
                    <a:lnTo>
                      <a:pt x="281" y="1"/>
                    </a:lnTo>
                    <a:lnTo>
                      <a:pt x="254" y="4"/>
                    </a:lnTo>
                    <a:lnTo>
                      <a:pt x="229" y="8"/>
                    </a:lnTo>
                    <a:lnTo>
                      <a:pt x="203" y="13"/>
                    </a:lnTo>
                    <a:lnTo>
                      <a:pt x="178" y="21"/>
                    </a:lnTo>
                    <a:lnTo>
                      <a:pt x="153" y="29"/>
                    </a:lnTo>
                    <a:lnTo>
                      <a:pt x="127" y="38"/>
                    </a:lnTo>
                    <a:lnTo>
                      <a:pt x="102" y="48"/>
                    </a:lnTo>
                    <a:lnTo>
                      <a:pt x="102" y="48"/>
                    </a:lnTo>
                    <a:lnTo>
                      <a:pt x="84" y="57"/>
                    </a:lnTo>
                    <a:lnTo>
                      <a:pt x="66" y="68"/>
                    </a:lnTo>
                    <a:lnTo>
                      <a:pt x="49" y="80"/>
                    </a:lnTo>
                    <a:lnTo>
                      <a:pt x="34" y="94"/>
                    </a:lnTo>
                    <a:lnTo>
                      <a:pt x="21" y="110"/>
                    </a:lnTo>
                    <a:lnTo>
                      <a:pt x="16" y="117"/>
                    </a:lnTo>
                    <a:lnTo>
                      <a:pt x="11" y="127"/>
                    </a:lnTo>
                    <a:lnTo>
                      <a:pt x="7" y="136"/>
                    </a:lnTo>
                    <a:lnTo>
                      <a:pt x="3" y="146"/>
                    </a:lnTo>
                    <a:lnTo>
                      <a:pt x="1" y="157"/>
                    </a:lnTo>
                    <a:lnTo>
                      <a:pt x="0" y="167"/>
                    </a:lnTo>
                    <a:lnTo>
                      <a:pt x="0" y="167"/>
                    </a:lnTo>
                    <a:lnTo>
                      <a:pt x="1" y="175"/>
                    </a:lnTo>
                    <a:lnTo>
                      <a:pt x="4" y="180"/>
                    </a:lnTo>
                    <a:lnTo>
                      <a:pt x="4" y="180"/>
                    </a:lnTo>
                    <a:lnTo>
                      <a:pt x="4" y="235"/>
                    </a:lnTo>
                    <a:lnTo>
                      <a:pt x="5" y="289"/>
                    </a:lnTo>
                    <a:lnTo>
                      <a:pt x="7" y="344"/>
                    </a:lnTo>
                    <a:lnTo>
                      <a:pt x="8" y="397"/>
                    </a:lnTo>
                    <a:lnTo>
                      <a:pt x="8" y="397"/>
                    </a:lnTo>
                    <a:lnTo>
                      <a:pt x="8" y="440"/>
                    </a:lnTo>
                    <a:lnTo>
                      <a:pt x="9" y="484"/>
                    </a:lnTo>
                    <a:lnTo>
                      <a:pt x="11" y="506"/>
                    </a:lnTo>
                    <a:lnTo>
                      <a:pt x="15" y="528"/>
                    </a:lnTo>
                    <a:lnTo>
                      <a:pt x="18" y="549"/>
                    </a:lnTo>
                    <a:lnTo>
                      <a:pt x="24" y="569"/>
                    </a:lnTo>
                    <a:lnTo>
                      <a:pt x="24" y="569"/>
                    </a:lnTo>
                    <a:lnTo>
                      <a:pt x="26" y="574"/>
                    </a:lnTo>
                    <a:lnTo>
                      <a:pt x="29" y="578"/>
                    </a:lnTo>
                    <a:lnTo>
                      <a:pt x="32" y="580"/>
                    </a:lnTo>
                    <a:lnTo>
                      <a:pt x="35" y="583"/>
                    </a:lnTo>
                    <a:lnTo>
                      <a:pt x="39" y="584"/>
                    </a:lnTo>
                    <a:lnTo>
                      <a:pt x="45" y="584"/>
                    </a:lnTo>
                    <a:lnTo>
                      <a:pt x="52" y="583"/>
                    </a:lnTo>
                    <a:lnTo>
                      <a:pt x="60" y="580"/>
                    </a:lnTo>
                    <a:lnTo>
                      <a:pt x="64" y="578"/>
                    </a:lnTo>
                    <a:lnTo>
                      <a:pt x="67" y="574"/>
                    </a:lnTo>
                    <a:lnTo>
                      <a:pt x="68" y="570"/>
                    </a:lnTo>
                    <a:lnTo>
                      <a:pt x="69" y="566"/>
                    </a:lnTo>
                    <a:lnTo>
                      <a:pt x="69" y="562"/>
                    </a:lnTo>
                    <a:lnTo>
                      <a:pt x="68" y="557"/>
                    </a:lnTo>
                    <a:lnTo>
                      <a:pt x="68" y="557"/>
                    </a:lnTo>
                    <a:lnTo>
                      <a:pt x="62" y="536"/>
                    </a:lnTo>
                    <a:lnTo>
                      <a:pt x="58" y="514"/>
                    </a:lnTo>
                    <a:lnTo>
                      <a:pt x="55" y="490"/>
                    </a:lnTo>
                    <a:lnTo>
                      <a:pt x="54" y="467"/>
                    </a:lnTo>
                    <a:lnTo>
                      <a:pt x="54" y="421"/>
                    </a:lnTo>
                    <a:lnTo>
                      <a:pt x="54" y="376"/>
                    </a:lnTo>
                    <a:lnTo>
                      <a:pt x="54" y="376"/>
                    </a:lnTo>
                    <a:lnTo>
                      <a:pt x="52" y="327"/>
                    </a:lnTo>
                    <a:lnTo>
                      <a:pt x="51" y="277"/>
                    </a:lnTo>
                    <a:lnTo>
                      <a:pt x="50" y="227"/>
                    </a:lnTo>
                    <a:lnTo>
                      <a:pt x="50" y="178"/>
                    </a:lnTo>
                    <a:lnTo>
                      <a:pt x="50" y="178"/>
                    </a:lnTo>
                    <a:lnTo>
                      <a:pt x="49" y="171"/>
                    </a:lnTo>
                    <a:lnTo>
                      <a:pt x="46" y="165"/>
                    </a:lnTo>
                    <a:lnTo>
                      <a:pt x="46" y="165"/>
                    </a:lnTo>
                    <a:lnTo>
                      <a:pt x="47" y="157"/>
                    </a:lnTo>
                    <a:lnTo>
                      <a:pt x="50" y="149"/>
                    </a:lnTo>
                    <a:lnTo>
                      <a:pt x="52" y="142"/>
                    </a:lnTo>
                    <a:lnTo>
                      <a:pt x="56" y="134"/>
                    </a:lnTo>
                    <a:lnTo>
                      <a:pt x="60" y="128"/>
                    </a:lnTo>
                    <a:lnTo>
                      <a:pt x="66" y="121"/>
                    </a:lnTo>
                    <a:lnTo>
                      <a:pt x="79" y="110"/>
                    </a:lnTo>
                    <a:lnTo>
                      <a:pt x="93" y="99"/>
                    </a:lnTo>
                    <a:lnTo>
                      <a:pt x="110" y="90"/>
                    </a:lnTo>
                    <a:lnTo>
                      <a:pt x="128" y="81"/>
                    </a:lnTo>
                    <a:lnTo>
                      <a:pt x="148" y="74"/>
                    </a:lnTo>
                    <a:lnTo>
                      <a:pt x="168" y="68"/>
                    </a:lnTo>
                    <a:lnTo>
                      <a:pt x="189" y="63"/>
                    </a:lnTo>
                    <a:lnTo>
                      <a:pt x="228" y="53"/>
                    </a:lnTo>
                    <a:lnTo>
                      <a:pt x="264" y="48"/>
                    </a:lnTo>
                    <a:lnTo>
                      <a:pt x="293" y="46"/>
                    </a:lnTo>
                    <a:lnTo>
                      <a:pt x="293" y="46"/>
                    </a:lnTo>
                    <a:lnTo>
                      <a:pt x="332" y="44"/>
                    </a:lnTo>
                    <a:lnTo>
                      <a:pt x="355" y="44"/>
                    </a:lnTo>
                    <a:lnTo>
                      <a:pt x="378" y="44"/>
                    </a:lnTo>
                    <a:lnTo>
                      <a:pt x="402" y="47"/>
                    </a:lnTo>
                    <a:lnTo>
                      <a:pt x="425" y="49"/>
                    </a:lnTo>
                    <a:lnTo>
                      <a:pt x="449" y="53"/>
                    </a:lnTo>
                    <a:lnTo>
                      <a:pt x="471" y="60"/>
                    </a:lnTo>
                    <a:lnTo>
                      <a:pt x="493" y="66"/>
                    </a:lnTo>
                    <a:lnTo>
                      <a:pt x="513" y="76"/>
                    </a:lnTo>
                    <a:lnTo>
                      <a:pt x="531" y="87"/>
                    </a:lnTo>
                    <a:lnTo>
                      <a:pt x="539" y="94"/>
                    </a:lnTo>
                    <a:lnTo>
                      <a:pt x="547" y="100"/>
                    </a:lnTo>
                    <a:lnTo>
                      <a:pt x="553" y="108"/>
                    </a:lnTo>
                    <a:lnTo>
                      <a:pt x="560" y="116"/>
                    </a:lnTo>
                    <a:lnTo>
                      <a:pt x="565" y="124"/>
                    </a:lnTo>
                    <a:lnTo>
                      <a:pt x="570" y="133"/>
                    </a:lnTo>
                    <a:lnTo>
                      <a:pt x="573" y="144"/>
                    </a:lnTo>
                    <a:lnTo>
                      <a:pt x="577" y="154"/>
                    </a:lnTo>
                    <a:lnTo>
                      <a:pt x="578" y="166"/>
                    </a:lnTo>
                    <a:lnTo>
                      <a:pt x="578" y="178"/>
                    </a:lnTo>
                    <a:lnTo>
                      <a:pt x="578" y="178"/>
                    </a:lnTo>
                    <a:lnTo>
                      <a:pt x="578" y="205"/>
                    </a:lnTo>
                    <a:lnTo>
                      <a:pt x="578" y="234"/>
                    </a:lnTo>
                    <a:lnTo>
                      <a:pt x="582" y="290"/>
                    </a:lnTo>
                    <a:lnTo>
                      <a:pt x="587" y="346"/>
                    </a:lnTo>
                    <a:lnTo>
                      <a:pt x="594" y="403"/>
                    </a:lnTo>
                    <a:lnTo>
                      <a:pt x="594" y="403"/>
                    </a:lnTo>
                    <a:lnTo>
                      <a:pt x="597" y="423"/>
                    </a:lnTo>
                    <a:lnTo>
                      <a:pt x="598" y="446"/>
                    </a:lnTo>
                    <a:lnTo>
                      <a:pt x="598" y="489"/>
                    </a:lnTo>
                    <a:lnTo>
                      <a:pt x="598" y="574"/>
                    </a:lnTo>
                    <a:lnTo>
                      <a:pt x="598" y="574"/>
                    </a:lnTo>
                    <a:lnTo>
                      <a:pt x="598" y="579"/>
                    </a:lnTo>
                    <a:lnTo>
                      <a:pt x="599" y="583"/>
                    </a:lnTo>
                    <a:lnTo>
                      <a:pt x="602" y="587"/>
                    </a:lnTo>
                    <a:lnTo>
                      <a:pt x="604" y="591"/>
                    </a:lnTo>
                    <a:lnTo>
                      <a:pt x="608" y="594"/>
                    </a:lnTo>
                    <a:lnTo>
                      <a:pt x="612" y="595"/>
                    </a:lnTo>
                    <a:lnTo>
                      <a:pt x="620" y="596"/>
                    </a:lnTo>
                    <a:lnTo>
                      <a:pt x="629" y="595"/>
                    </a:lnTo>
                    <a:lnTo>
                      <a:pt x="633" y="594"/>
                    </a:lnTo>
                    <a:lnTo>
                      <a:pt x="636" y="591"/>
                    </a:lnTo>
                    <a:lnTo>
                      <a:pt x="640" y="587"/>
                    </a:lnTo>
                    <a:lnTo>
                      <a:pt x="641" y="583"/>
                    </a:lnTo>
                    <a:lnTo>
                      <a:pt x="642" y="579"/>
                    </a:lnTo>
                    <a:lnTo>
                      <a:pt x="644" y="574"/>
                    </a:lnTo>
                    <a:lnTo>
                      <a:pt x="644" y="574"/>
                    </a:lnTo>
                    <a:lnTo>
                      <a:pt x="642" y="544"/>
                    </a:lnTo>
                    <a:lnTo>
                      <a:pt x="642" y="529"/>
                    </a:lnTo>
                    <a:lnTo>
                      <a:pt x="645" y="515"/>
                    </a:lnTo>
                    <a:lnTo>
                      <a:pt x="645" y="515"/>
                    </a:lnTo>
                    <a:lnTo>
                      <a:pt x="646" y="503"/>
                    </a:lnTo>
                    <a:lnTo>
                      <a:pt x="646" y="491"/>
                    </a:lnTo>
                    <a:lnTo>
                      <a:pt x="644" y="468"/>
                    </a:lnTo>
                    <a:lnTo>
                      <a:pt x="641" y="444"/>
                    </a:lnTo>
                    <a:lnTo>
                      <a:pt x="640" y="420"/>
                    </a:lnTo>
                    <a:lnTo>
                      <a:pt x="640" y="42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238"/>
              <p:cNvSpPr/>
              <p:nvPr/>
            </p:nvSpPr>
            <p:spPr bwMode="auto">
              <a:xfrm>
                <a:off x="3375026" y="4445001"/>
                <a:ext cx="231775" cy="158750"/>
              </a:xfrm>
              <a:custGeom>
                <a:avLst/>
                <a:gdLst/>
                <a:ahLst/>
                <a:cxnLst>
                  <a:cxn ang="0">
                    <a:pos x="556" y="153"/>
                  </a:cxn>
                  <a:cxn ang="0">
                    <a:pos x="518" y="98"/>
                  </a:cxn>
                  <a:cxn ang="0">
                    <a:pos x="475" y="55"/>
                  </a:cxn>
                  <a:cxn ang="0">
                    <a:pos x="424" y="25"/>
                  </a:cxn>
                  <a:cxn ang="0">
                    <a:pos x="364" y="7"/>
                  </a:cxn>
                  <a:cxn ang="0">
                    <a:pos x="294" y="0"/>
                  </a:cxn>
                  <a:cxn ang="0">
                    <a:pos x="247" y="1"/>
                  </a:cxn>
                  <a:cxn ang="0">
                    <a:pos x="178" y="13"/>
                  </a:cxn>
                  <a:cxn ang="0">
                    <a:pos x="111" y="39"/>
                  </a:cxn>
                  <a:cxn ang="0">
                    <a:pos x="76" y="62"/>
                  </a:cxn>
                  <a:cxn ang="0">
                    <a:pos x="36" y="103"/>
                  </a:cxn>
                  <a:cxn ang="0">
                    <a:pos x="8" y="157"/>
                  </a:cxn>
                  <a:cxn ang="0">
                    <a:pos x="2" y="175"/>
                  </a:cxn>
                  <a:cxn ang="0">
                    <a:pos x="4" y="237"/>
                  </a:cxn>
                  <a:cxn ang="0">
                    <a:pos x="23" y="315"/>
                  </a:cxn>
                  <a:cxn ang="0">
                    <a:pos x="39" y="345"/>
                  </a:cxn>
                  <a:cxn ang="0">
                    <a:pos x="76" y="379"/>
                  </a:cxn>
                  <a:cxn ang="0">
                    <a:pos x="123" y="399"/>
                  </a:cxn>
                  <a:cxn ang="0">
                    <a:pos x="133" y="399"/>
                  </a:cxn>
                  <a:cxn ang="0">
                    <a:pos x="144" y="392"/>
                  </a:cxn>
                  <a:cxn ang="0">
                    <a:pos x="152" y="373"/>
                  </a:cxn>
                  <a:cxn ang="0">
                    <a:pos x="148" y="361"/>
                  </a:cxn>
                  <a:cxn ang="0">
                    <a:pos x="135" y="354"/>
                  </a:cxn>
                  <a:cxn ang="0">
                    <a:pos x="108" y="344"/>
                  </a:cxn>
                  <a:cxn ang="0">
                    <a:pos x="76" y="313"/>
                  </a:cxn>
                  <a:cxn ang="0">
                    <a:pos x="55" y="269"/>
                  </a:cxn>
                  <a:cxn ang="0">
                    <a:pos x="47" y="221"/>
                  </a:cxn>
                  <a:cxn ang="0">
                    <a:pos x="52" y="175"/>
                  </a:cxn>
                  <a:cxn ang="0">
                    <a:pos x="63" y="148"/>
                  </a:cxn>
                  <a:cxn ang="0">
                    <a:pos x="93" y="109"/>
                  </a:cxn>
                  <a:cxn ang="0">
                    <a:pos x="131" y="81"/>
                  </a:cxn>
                  <a:cxn ang="0">
                    <a:pos x="161" y="65"/>
                  </a:cxn>
                  <a:cxn ang="0">
                    <a:pos x="210" y="51"/>
                  </a:cxn>
                  <a:cxn ang="0">
                    <a:pos x="294" y="46"/>
                  </a:cxn>
                  <a:cxn ang="0">
                    <a:pos x="344" y="48"/>
                  </a:cxn>
                  <a:cxn ang="0">
                    <a:pos x="390" y="60"/>
                  </a:cxn>
                  <a:cxn ang="0">
                    <a:pos x="432" y="79"/>
                  </a:cxn>
                  <a:cxn ang="0">
                    <a:pos x="468" y="106"/>
                  </a:cxn>
                  <a:cxn ang="0">
                    <a:pos x="500" y="143"/>
                  </a:cxn>
                  <a:cxn ang="0">
                    <a:pos x="515" y="173"/>
                  </a:cxn>
                  <a:cxn ang="0">
                    <a:pos x="531" y="217"/>
                  </a:cxn>
                  <a:cxn ang="0">
                    <a:pos x="532" y="263"/>
                  </a:cxn>
                  <a:cxn ang="0">
                    <a:pos x="519" y="305"/>
                  </a:cxn>
                  <a:cxn ang="0">
                    <a:pos x="490" y="336"/>
                  </a:cxn>
                  <a:cxn ang="0">
                    <a:pos x="443" y="354"/>
                  </a:cxn>
                  <a:cxn ang="0">
                    <a:pos x="434" y="358"/>
                  </a:cxn>
                  <a:cxn ang="0">
                    <a:pos x="426" y="368"/>
                  </a:cxn>
                  <a:cxn ang="0">
                    <a:pos x="430" y="388"/>
                  </a:cxn>
                  <a:cxn ang="0">
                    <a:pos x="445" y="399"/>
                  </a:cxn>
                  <a:cxn ang="0">
                    <a:pos x="455" y="399"/>
                  </a:cxn>
                  <a:cxn ang="0">
                    <a:pos x="507" y="379"/>
                  </a:cxn>
                  <a:cxn ang="0">
                    <a:pos x="548" y="344"/>
                  </a:cxn>
                  <a:cxn ang="0">
                    <a:pos x="574" y="298"/>
                  </a:cxn>
                  <a:cxn ang="0">
                    <a:pos x="583" y="245"/>
                  </a:cxn>
                  <a:cxn ang="0">
                    <a:pos x="574" y="191"/>
                  </a:cxn>
                </a:cxnLst>
                <a:rect l="0" t="0" r="r" b="b"/>
                <a:pathLst>
                  <a:path w="583" h="399">
                    <a:moveTo>
                      <a:pt x="566" y="174"/>
                    </a:moveTo>
                    <a:lnTo>
                      <a:pt x="566" y="174"/>
                    </a:lnTo>
                    <a:lnTo>
                      <a:pt x="556" y="153"/>
                    </a:lnTo>
                    <a:lnTo>
                      <a:pt x="544" y="133"/>
                    </a:lnTo>
                    <a:lnTo>
                      <a:pt x="531" y="115"/>
                    </a:lnTo>
                    <a:lnTo>
                      <a:pt x="518" y="98"/>
                    </a:lnTo>
                    <a:lnTo>
                      <a:pt x="505" y="82"/>
                    </a:lnTo>
                    <a:lnTo>
                      <a:pt x="490" y="68"/>
                    </a:lnTo>
                    <a:lnTo>
                      <a:pt x="475" y="55"/>
                    </a:lnTo>
                    <a:lnTo>
                      <a:pt x="458" y="45"/>
                    </a:lnTo>
                    <a:lnTo>
                      <a:pt x="441" y="34"/>
                    </a:lnTo>
                    <a:lnTo>
                      <a:pt x="424" y="25"/>
                    </a:lnTo>
                    <a:lnTo>
                      <a:pt x="404" y="18"/>
                    </a:lnTo>
                    <a:lnTo>
                      <a:pt x="384" y="12"/>
                    </a:lnTo>
                    <a:lnTo>
                      <a:pt x="364" y="7"/>
                    </a:lnTo>
                    <a:lnTo>
                      <a:pt x="341" y="3"/>
                    </a:lnTo>
                    <a:lnTo>
                      <a:pt x="319" y="1"/>
                    </a:lnTo>
                    <a:lnTo>
                      <a:pt x="294" y="0"/>
                    </a:lnTo>
                    <a:lnTo>
                      <a:pt x="294" y="0"/>
                    </a:lnTo>
                    <a:lnTo>
                      <a:pt x="271" y="0"/>
                    </a:lnTo>
                    <a:lnTo>
                      <a:pt x="247" y="1"/>
                    </a:lnTo>
                    <a:lnTo>
                      <a:pt x="224" y="4"/>
                    </a:lnTo>
                    <a:lnTo>
                      <a:pt x="200" y="8"/>
                    </a:lnTo>
                    <a:lnTo>
                      <a:pt x="178" y="13"/>
                    </a:lnTo>
                    <a:lnTo>
                      <a:pt x="154" y="20"/>
                    </a:lnTo>
                    <a:lnTo>
                      <a:pt x="132" y="29"/>
                    </a:lnTo>
                    <a:lnTo>
                      <a:pt x="111" y="39"/>
                    </a:lnTo>
                    <a:lnTo>
                      <a:pt x="111" y="39"/>
                    </a:lnTo>
                    <a:lnTo>
                      <a:pt x="91" y="50"/>
                    </a:lnTo>
                    <a:lnTo>
                      <a:pt x="76" y="62"/>
                    </a:lnTo>
                    <a:lnTo>
                      <a:pt x="60" y="75"/>
                    </a:lnTo>
                    <a:lnTo>
                      <a:pt x="48" y="88"/>
                    </a:lnTo>
                    <a:lnTo>
                      <a:pt x="36" y="103"/>
                    </a:lnTo>
                    <a:lnTo>
                      <a:pt x="26" y="119"/>
                    </a:lnTo>
                    <a:lnTo>
                      <a:pt x="17" y="137"/>
                    </a:lnTo>
                    <a:lnTo>
                      <a:pt x="8" y="157"/>
                    </a:lnTo>
                    <a:lnTo>
                      <a:pt x="8" y="157"/>
                    </a:lnTo>
                    <a:lnTo>
                      <a:pt x="5" y="166"/>
                    </a:lnTo>
                    <a:lnTo>
                      <a:pt x="2" y="175"/>
                    </a:lnTo>
                    <a:lnTo>
                      <a:pt x="0" y="195"/>
                    </a:lnTo>
                    <a:lnTo>
                      <a:pt x="1" y="216"/>
                    </a:lnTo>
                    <a:lnTo>
                      <a:pt x="4" y="237"/>
                    </a:lnTo>
                    <a:lnTo>
                      <a:pt x="8" y="258"/>
                    </a:lnTo>
                    <a:lnTo>
                      <a:pt x="13" y="277"/>
                    </a:lnTo>
                    <a:lnTo>
                      <a:pt x="23" y="315"/>
                    </a:lnTo>
                    <a:lnTo>
                      <a:pt x="23" y="315"/>
                    </a:lnTo>
                    <a:lnTo>
                      <a:pt x="30" y="331"/>
                    </a:lnTo>
                    <a:lnTo>
                      <a:pt x="39" y="345"/>
                    </a:lnTo>
                    <a:lnTo>
                      <a:pt x="50" y="358"/>
                    </a:lnTo>
                    <a:lnTo>
                      <a:pt x="61" y="370"/>
                    </a:lnTo>
                    <a:lnTo>
                      <a:pt x="76" y="379"/>
                    </a:lnTo>
                    <a:lnTo>
                      <a:pt x="90" y="388"/>
                    </a:lnTo>
                    <a:lnTo>
                      <a:pt x="107" y="394"/>
                    </a:lnTo>
                    <a:lnTo>
                      <a:pt x="123" y="399"/>
                    </a:lnTo>
                    <a:lnTo>
                      <a:pt x="123" y="399"/>
                    </a:lnTo>
                    <a:lnTo>
                      <a:pt x="128" y="399"/>
                    </a:lnTo>
                    <a:lnTo>
                      <a:pt x="133" y="399"/>
                    </a:lnTo>
                    <a:lnTo>
                      <a:pt x="137" y="398"/>
                    </a:lnTo>
                    <a:lnTo>
                      <a:pt x="141" y="395"/>
                    </a:lnTo>
                    <a:lnTo>
                      <a:pt x="144" y="392"/>
                    </a:lnTo>
                    <a:lnTo>
                      <a:pt x="148" y="388"/>
                    </a:lnTo>
                    <a:lnTo>
                      <a:pt x="150" y="381"/>
                    </a:lnTo>
                    <a:lnTo>
                      <a:pt x="152" y="373"/>
                    </a:lnTo>
                    <a:lnTo>
                      <a:pt x="150" y="369"/>
                    </a:lnTo>
                    <a:lnTo>
                      <a:pt x="149" y="365"/>
                    </a:lnTo>
                    <a:lnTo>
                      <a:pt x="148" y="361"/>
                    </a:lnTo>
                    <a:lnTo>
                      <a:pt x="144" y="358"/>
                    </a:lnTo>
                    <a:lnTo>
                      <a:pt x="140" y="356"/>
                    </a:lnTo>
                    <a:lnTo>
                      <a:pt x="135" y="354"/>
                    </a:lnTo>
                    <a:lnTo>
                      <a:pt x="135" y="354"/>
                    </a:lnTo>
                    <a:lnTo>
                      <a:pt x="122" y="351"/>
                    </a:lnTo>
                    <a:lnTo>
                      <a:pt x="108" y="344"/>
                    </a:lnTo>
                    <a:lnTo>
                      <a:pt x="97" y="335"/>
                    </a:lnTo>
                    <a:lnTo>
                      <a:pt x="85" y="324"/>
                    </a:lnTo>
                    <a:lnTo>
                      <a:pt x="76" y="313"/>
                    </a:lnTo>
                    <a:lnTo>
                      <a:pt x="68" y="300"/>
                    </a:lnTo>
                    <a:lnTo>
                      <a:pt x="61" y="285"/>
                    </a:lnTo>
                    <a:lnTo>
                      <a:pt x="55" y="269"/>
                    </a:lnTo>
                    <a:lnTo>
                      <a:pt x="51" y="254"/>
                    </a:lnTo>
                    <a:lnTo>
                      <a:pt x="48" y="237"/>
                    </a:lnTo>
                    <a:lnTo>
                      <a:pt x="47" y="221"/>
                    </a:lnTo>
                    <a:lnTo>
                      <a:pt x="47" y="205"/>
                    </a:lnTo>
                    <a:lnTo>
                      <a:pt x="48" y="190"/>
                    </a:lnTo>
                    <a:lnTo>
                      <a:pt x="52" y="175"/>
                    </a:lnTo>
                    <a:lnTo>
                      <a:pt x="56" y="161"/>
                    </a:lnTo>
                    <a:lnTo>
                      <a:pt x="63" y="148"/>
                    </a:lnTo>
                    <a:lnTo>
                      <a:pt x="63" y="148"/>
                    </a:lnTo>
                    <a:lnTo>
                      <a:pt x="73" y="133"/>
                    </a:lnTo>
                    <a:lnTo>
                      <a:pt x="82" y="120"/>
                    </a:lnTo>
                    <a:lnTo>
                      <a:pt x="93" y="109"/>
                    </a:lnTo>
                    <a:lnTo>
                      <a:pt x="105" y="98"/>
                    </a:lnTo>
                    <a:lnTo>
                      <a:pt x="118" y="89"/>
                    </a:lnTo>
                    <a:lnTo>
                      <a:pt x="131" y="81"/>
                    </a:lnTo>
                    <a:lnTo>
                      <a:pt x="145" y="73"/>
                    </a:lnTo>
                    <a:lnTo>
                      <a:pt x="161" y="65"/>
                    </a:lnTo>
                    <a:lnTo>
                      <a:pt x="161" y="65"/>
                    </a:lnTo>
                    <a:lnTo>
                      <a:pt x="178" y="59"/>
                    </a:lnTo>
                    <a:lnTo>
                      <a:pt x="193" y="55"/>
                    </a:lnTo>
                    <a:lnTo>
                      <a:pt x="210" y="51"/>
                    </a:lnTo>
                    <a:lnTo>
                      <a:pt x="227" y="48"/>
                    </a:lnTo>
                    <a:lnTo>
                      <a:pt x="260" y="46"/>
                    </a:lnTo>
                    <a:lnTo>
                      <a:pt x="294" y="46"/>
                    </a:lnTo>
                    <a:lnTo>
                      <a:pt x="294" y="46"/>
                    </a:lnTo>
                    <a:lnTo>
                      <a:pt x="328" y="47"/>
                    </a:lnTo>
                    <a:lnTo>
                      <a:pt x="344" y="48"/>
                    </a:lnTo>
                    <a:lnTo>
                      <a:pt x="360" y="52"/>
                    </a:lnTo>
                    <a:lnTo>
                      <a:pt x="375" y="55"/>
                    </a:lnTo>
                    <a:lnTo>
                      <a:pt x="390" y="60"/>
                    </a:lnTo>
                    <a:lnTo>
                      <a:pt x="404" y="65"/>
                    </a:lnTo>
                    <a:lnTo>
                      <a:pt x="418" y="72"/>
                    </a:lnTo>
                    <a:lnTo>
                      <a:pt x="432" y="79"/>
                    </a:lnTo>
                    <a:lnTo>
                      <a:pt x="443" y="86"/>
                    </a:lnTo>
                    <a:lnTo>
                      <a:pt x="456" y="96"/>
                    </a:lnTo>
                    <a:lnTo>
                      <a:pt x="468" y="106"/>
                    </a:lnTo>
                    <a:lnTo>
                      <a:pt x="479" y="118"/>
                    </a:lnTo>
                    <a:lnTo>
                      <a:pt x="489" y="130"/>
                    </a:lnTo>
                    <a:lnTo>
                      <a:pt x="500" y="143"/>
                    </a:lnTo>
                    <a:lnTo>
                      <a:pt x="509" y="157"/>
                    </a:lnTo>
                    <a:lnTo>
                      <a:pt x="509" y="157"/>
                    </a:lnTo>
                    <a:lnTo>
                      <a:pt x="515" y="173"/>
                    </a:lnTo>
                    <a:lnTo>
                      <a:pt x="522" y="187"/>
                    </a:lnTo>
                    <a:lnTo>
                      <a:pt x="527" y="203"/>
                    </a:lnTo>
                    <a:lnTo>
                      <a:pt x="531" y="217"/>
                    </a:lnTo>
                    <a:lnTo>
                      <a:pt x="534" y="233"/>
                    </a:lnTo>
                    <a:lnTo>
                      <a:pt x="534" y="249"/>
                    </a:lnTo>
                    <a:lnTo>
                      <a:pt x="532" y="263"/>
                    </a:lnTo>
                    <a:lnTo>
                      <a:pt x="530" y="277"/>
                    </a:lnTo>
                    <a:lnTo>
                      <a:pt x="526" y="292"/>
                    </a:lnTo>
                    <a:lnTo>
                      <a:pt x="519" y="305"/>
                    </a:lnTo>
                    <a:lnTo>
                      <a:pt x="511" y="317"/>
                    </a:lnTo>
                    <a:lnTo>
                      <a:pt x="502" y="327"/>
                    </a:lnTo>
                    <a:lnTo>
                      <a:pt x="490" y="336"/>
                    </a:lnTo>
                    <a:lnTo>
                      <a:pt x="476" y="344"/>
                    </a:lnTo>
                    <a:lnTo>
                      <a:pt x="460" y="351"/>
                    </a:lnTo>
                    <a:lnTo>
                      <a:pt x="443" y="354"/>
                    </a:lnTo>
                    <a:lnTo>
                      <a:pt x="443" y="354"/>
                    </a:lnTo>
                    <a:lnTo>
                      <a:pt x="438" y="356"/>
                    </a:lnTo>
                    <a:lnTo>
                      <a:pt x="434" y="358"/>
                    </a:lnTo>
                    <a:lnTo>
                      <a:pt x="430" y="361"/>
                    </a:lnTo>
                    <a:lnTo>
                      <a:pt x="429" y="365"/>
                    </a:lnTo>
                    <a:lnTo>
                      <a:pt x="426" y="368"/>
                    </a:lnTo>
                    <a:lnTo>
                      <a:pt x="426" y="373"/>
                    </a:lnTo>
                    <a:lnTo>
                      <a:pt x="428" y="381"/>
                    </a:lnTo>
                    <a:lnTo>
                      <a:pt x="430" y="388"/>
                    </a:lnTo>
                    <a:lnTo>
                      <a:pt x="437" y="395"/>
                    </a:lnTo>
                    <a:lnTo>
                      <a:pt x="441" y="396"/>
                    </a:lnTo>
                    <a:lnTo>
                      <a:pt x="445" y="399"/>
                    </a:lnTo>
                    <a:lnTo>
                      <a:pt x="450" y="399"/>
                    </a:lnTo>
                    <a:lnTo>
                      <a:pt x="455" y="399"/>
                    </a:lnTo>
                    <a:lnTo>
                      <a:pt x="455" y="399"/>
                    </a:lnTo>
                    <a:lnTo>
                      <a:pt x="473" y="394"/>
                    </a:lnTo>
                    <a:lnTo>
                      <a:pt x="490" y="387"/>
                    </a:lnTo>
                    <a:lnTo>
                      <a:pt x="507" y="379"/>
                    </a:lnTo>
                    <a:lnTo>
                      <a:pt x="522" y="369"/>
                    </a:lnTo>
                    <a:lnTo>
                      <a:pt x="535" y="357"/>
                    </a:lnTo>
                    <a:lnTo>
                      <a:pt x="548" y="344"/>
                    </a:lnTo>
                    <a:lnTo>
                      <a:pt x="557" y="330"/>
                    </a:lnTo>
                    <a:lnTo>
                      <a:pt x="566" y="314"/>
                    </a:lnTo>
                    <a:lnTo>
                      <a:pt x="574" y="298"/>
                    </a:lnTo>
                    <a:lnTo>
                      <a:pt x="578" y="281"/>
                    </a:lnTo>
                    <a:lnTo>
                      <a:pt x="582" y="263"/>
                    </a:lnTo>
                    <a:lnTo>
                      <a:pt x="583" y="245"/>
                    </a:lnTo>
                    <a:lnTo>
                      <a:pt x="582" y="228"/>
                    </a:lnTo>
                    <a:lnTo>
                      <a:pt x="579" y="209"/>
                    </a:lnTo>
                    <a:lnTo>
                      <a:pt x="574" y="191"/>
                    </a:lnTo>
                    <a:lnTo>
                      <a:pt x="566" y="174"/>
                    </a:lnTo>
                    <a:lnTo>
                      <a:pt x="566" y="17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239"/>
              <p:cNvSpPr/>
              <p:nvPr/>
            </p:nvSpPr>
            <p:spPr bwMode="auto">
              <a:xfrm>
                <a:off x="3419476" y="4583113"/>
                <a:ext cx="147638" cy="182563"/>
              </a:xfrm>
              <a:custGeom>
                <a:avLst/>
                <a:gdLst/>
                <a:ahLst/>
                <a:cxnLst>
                  <a:cxn ang="0">
                    <a:pos x="361" y="190"/>
                  </a:cxn>
                  <a:cxn ang="0">
                    <a:pos x="360" y="34"/>
                  </a:cxn>
                  <a:cxn ang="0">
                    <a:pos x="357" y="25"/>
                  </a:cxn>
                  <a:cxn ang="0">
                    <a:pos x="350" y="16"/>
                  </a:cxn>
                  <a:cxn ang="0">
                    <a:pos x="329" y="13"/>
                  </a:cxn>
                  <a:cxn ang="0">
                    <a:pos x="318" y="21"/>
                  </a:cxn>
                  <a:cxn ang="0">
                    <a:pos x="314" y="34"/>
                  </a:cxn>
                  <a:cxn ang="0">
                    <a:pos x="317" y="135"/>
                  </a:cxn>
                  <a:cxn ang="0">
                    <a:pos x="320" y="234"/>
                  </a:cxn>
                  <a:cxn ang="0">
                    <a:pos x="317" y="335"/>
                  </a:cxn>
                  <a:cxn ang="0">
                    <a:pos x="312" y="357"/>
                  </a:cxn>
                  <a:cxn ang="0">
                    <a:pos x="297" y="382"/>
                  </a:cxn>
                  <a:cxn ang="0">
                    <a:pos x="275" y="397"/>
                  </a:cxn>
                  <a:cxn ang="0">
                    <a:pos x="240" y="408"/>
                  </a:cxn>
                  <a:cxn ang="0">
                    <a:pos x="199" y="411"/>
                  </a:cxn>
                  <a:cxn ang="0">
                    <a:pos x="156" y="407"/>
                  </a:cxn>
                  <a:cxn ang="0">
                    <a:pos x="114" y="392"/>
                  </a:cxn>
                  <a:cxn ang="0">
                    <a:pos x="91" y="377"/>
                  </a:cxn>
                  <a:cxn ang="0">
                    <a:pos x="74" y="358"/>
                  </a:cxn>
                  <a:cxn ang="0">
                    <a:pos x="61" y="322"/>
                  </a:cxn>
                  <a:cxn ang="0">
                    <a:pos x="55" y="275"/>
                  </a:cxn>
                  <a:cxn ang="0">
                    <a:pos x="51" y="243"/>
                  </a:cxn>
                  <a:cxn ang="0">
                    <a:pos x="50" y="192"/>
                  </a:cxn>
                  <a:cxn ang="0">
                    <a:pos x="53" y="124"/>
                  </a:cxn>
                  <a:cxn ang="0">
                    <a:pos x="47" y="59"/>
                  </a:cxn>
                  <a:cxn ang="0">
                    <a:pos x="49" y="31"/>
                  </a:cxn>
                  <a:cxn ang="0">
                    <a:pos x="49" y="14"/>
                  </a:cxn>
                  <a:cxn ang="0">
                    <a:pos x="36" y="1"/>
                  </a:cxn>
                  <a:cxn ang="0">
                    <a:pos x="23" y="0"/>
                  </a:cxn>
                  <a:cxn ang="0">
                    <a:pos x="10" y="4"/>
                  </a:cxn>
                  <a:cxn ang="0">
                    <a:pos x="2" y="14"/>
                  </a:cxn>
                  <a:cxn ang="0">
                    <a:pos x="0" y="23"/>
                  </a:cxn>
                  <a:cxn ang="0">
                    <a:pos x="6" y="132"/>
                  </a:cxn>
                  <a:cxn ang="0">
                    <a:pos x="6" y="169"/>
                  </a:cxn>
                  <a:cxn ang="0">
                    <a:pos x="4" y="264"/>
                  </a:cxn>
                  <a:cxn ang="0">
                    <a:pos x="12" y="320"/>
                  </a:cxn>
                  <a:cxn ang="0">
                    <a:pos x="23" y="350"/>
                  </a:cxn>
                  <a:cxn ang="0">
                    <a:pos x="44" y="390"/>
                  </a:cxn>
                  <a:cxn ang="0">
                    <a:pos x="72" y="420"/>
                  </a:cxn>
                  <a:cxn ang="0">
                    <a:pos x="108" y="441"/>
                  </a:cxn>
                  <a:cxn ang="0">
                    <a:pos x="151" y="452"/>
                  </a:cxn>
                  <a:cxn ang="0">
                    <a:pos x="182" y="456"/>
                  </a:cxn>
                  <a:cxn ang="0">
                    <a:pos x="241" y="456"/>
                  </a:cxn>
                  <a:cxn ang="0">
                    <a:pos x="283" y="447"/>
                  </a:cxn>
                  <a:cxn ang="0">
                    <a:pos x="309" y="434"/>
                  </a:cxn>
                  <a:cxn ang="0">
                    <a:pos x="339" y="401"/>
                  </a:cxn>
                  <a:cxn ang="0">
                    <a:pos x="357" y="361"/>
                  </a:cxn>
                  <a:cxn ang="0">
                    <a:pos x="365" y="331"/>
                  </a:cxn>
                  <a:cxn ang="0">
                    <a:pos x="369" y="278"/>
                  </a:cxn>
                  <a:cxn ang="0">
                    <a:pos x="364" y="210"/>
                  </a:cxn>
                </a:cxnLst>
                <a:rect l="0" t="0" r="r" b="b"/>
                <a:pathLst>
                  <a:path w="369" h="458">
                    <a:moveTo>
                      <a:pt x="364" y="210"/>
                    </a:moveTo>
                    <a:lnTo>
                      <a:pt x="364" y="210"/>
                    </a:lnTo>
                    <a:lnTo>
                      <a:pt x="361" y="190"/>
                    </a:lnTo>
                    <a:lnTo>
                      <a:pt x="360" y="167"/>
                    </a:lnTo>
                    <a:lnTo>
                      <a:pt x="359" y="123"/>
                    </a:lnTo>
                    <a:lnTo>
                      <a:pt x="360" y="34"/>
                    </a:lnTo>
                    <a:lnTo>
                      <a:pt x="360" y="34"/>
                    </a:lnTo>
                    <a:lnTo>
                      <a:pt x="359" y="29"/>
                    </a:lnTo>
                    <a:lnTo>
                      <a:pt x="357" y="25"/>
                    </a:lnTo>
                    <a:lnTo>
                      <a:pt x="355" y="21"/>
                    </a:lnTo>
                    <a:lnTo>
                      <a:pt x="352" y="18"/>
                    </a:lnTo>
                    <a:lnTo>
                      <a:pt x="350" y="16"/>
                    </a:lnTo>
                    <a:lnTo>
                      <a:pt x="346" y="13"/>
                    </a:lnTo>
                    <a:lnTo>
                      <a:pt x="337" y="12"/>
                    </a:lnTo>
                    <a:lnTo>
                      <a:pt x="329" y="13"/>
                    </a:lnTo>
                    <a:lnTo>
                      <a:pt x="325" y="16"/>
                    </a:lnTo>
                    <a:lnTo>
                      <a:pt x="321" y="18"/>
                    </a:lnTo>
                    <a:lnTo>
                      <a:pt x="318" y="21"/>
                    </a:lnTo>
                    <a:lnTo>
                      <a:pt x="316" y="25"/>
                    </a:lnTo>
                    <a:lnTo>
                      <a:pt x="314" y="29"/>
                    </a:lnTo>
                    <a:lnTo>
                      <a:pt x="314" y="34"/>
                    </a:lnTo>
                    <a:lnTo>
                      <a:pt x="314" y="34"/>
                    </a:lnTo>
                    <a:lnTo>
                      <a:pt x="314" y="85"/>
                    </a:lnTo>
                    <a:lnTo>
                      <a:pt x="317" y="135"/>
                    </a:lnTo>
                    <a:lnTo>
                      <a:pt x="318" y="184"/>
                    </a:lnTo>
                    <a:lnTo>
                      <a:pt x="320" y="234"/>
                    </a:lnTo>
                    <a:lnTo>
                      <a:pt x="320" y="234"/>
                    </a:lnTo>
                    <a:lnTo>
                      <a:pt x="321" y="285"/>
                    </a:lnTo>
                    <a:lnTo>
                      <a:pt x="320" y="310"/>
                    </a:lnTo>
                    <a:lnTo>
                      <a:pt x="317" y="335"/>
                    </a:lnTo>
                    <a:lnTo>
                      <a:pt x="317" y="335"/>
                    </a:lnTo>
                    <a:lnTo>
                      <a:pt x="316" y="346"/>
                    </a:lnTo>
                    <a:lnTo>
                      <a:pt x="312" y="357"/>
                    </a:lnTo>
                    <a:lnTo>
                      <a:pt x="308" y="366"/>
                    </a:lnTo>
                    <a:lnTo>
                      <a:pt x="303" y="374"/>
                    </a:lnTo>
                    <a:lnTo>
                      <a:pt x="297" y="382"/>
                    </a:lnTo>
                    <a:lnTo>
                      <a:pt x="291" y="387"/>
                    </a:lnTo>
                    <a:lnTo>
                      <a:pt x="283" y="392"/>
                    </a:lnTo>
                    <a:lnTo>
                      <a:pt x="275" y="397"/>
                    </a:lnTo>
                    <a:lnTo>
                      <a:pt x="267" y="401"/>
                    </a:lnTo>
                    <a:lnTo>
                      <a:pt x="258" y="404"/>
                    </a:lnTo>
                    <a:lnTo>
                      <a:pt x="240" y="408"/>
                    </a:lnTo>
                    <a:lnTo>
                      <a:pt x="220" y="411"/>
                    </a:lnTo>
                    <a:lnTo>
                      <a:pt x="199" y="411"/>
                    </a:lnTo>
                    <a:lnTo>
                      <a:pt x="199" y="411"/>
                    </a:lnTo>
                    <a:lnTo>
                      <a:pt x="185" y="411"/>
                    </a:lnTo>
                    <a:lnTo>
                      <a:pt x="170" y="409"/>
                    </a:lnTo>
                    <a:lnTo>
                      <a:pt x="156" y="407"/>
                    </a:lnTo>
                    <a:lnTo>
                      <a:pt x="142" y="403"/>
                    </a:lnTo>
                    <a:lnTo>
                      <a:pt x="127" y="399"/>
                    </a:lnTo>
                    <a:lnTo>
                      <a:pt x="114" y="392"/>
                    </a:lnTo>
                    <a:lnTo>
                      <a:pt x="102" y="386"/>
                    </a:lnTo>
                    <a:lnTo>
                      <a:pt x="91" y="377"/>
                    </a:lnTo>
                    <a:lnTo>
                      <a:pt x="91" y="377"/>
                    </a:lnTo>
                    <a:lnTo>
                      <a:pt x="84" y="371"/>
                    </a:lnTo>
                    <a:lnTo>
                      <a:pt x="79" y="365"/>
                    </a:lnTo>
                    <a:lnTo>
                      <a:pt x="74" y="358"/>
                    </a:lnTo>
                    <a:lnTo>
                      <a:pt x="70" y="352"/>
                    </a:lnTo>
                    <a:lnTo>
                      <a:pt x="64" y="337"/>
                    </a:lnTo>
                    <a:lnTo>
                      <a:pt x="61" y="322"/>
                    </a:lnTo>
                    <a:lnTo>
                      <a:pt x="59" y="307"/>
                    </a:lnTo>
                    <a:lnTo>
                      <a:pt x="58" y="290"/>
                    </a:lnTo>
                    <a:lnTo>
                      <a:pt x="55" y="275"/>
                    </a:lnTo>
                    <a:lnTo>
                      <a:pt x="54" y="259"/>
                    </a:lnTo>
                    <a:lnTo>
                      <a:pt x="54" y="259"/>
                    </a:lnTo>
                    <a:lnTo>
                      <a:pt x="51" y="243"/>
                    </a:lnTo>
                    <a:lnTo>
                      <a:pt x="50" y="226"/>
                    </a:lnTo>
                    <a:lnTo>
                      <a:pt x="49" y="209"/>
                    </a:lnTo>
                    <a:lnTo>
                      <a:pt x="50" y="192"/>
                    </a:lnTo>
                    <a:lnTo>
                      <a:pt x="51" y="158"/>
                    </a:lnTo>
                    <a:lnTo>
                      <a:pt x="53" y="124"/>
                    </a:lnTo>
                    <a:lnTo>
                      <a:pt x="53" y="124"/>
                    </a:lnTo>
                    <a:lnTo>
                      <a:pt x="51" y="103"/>
                    </a:lnTo>
                    <a:lnTo>
                      <a:pt x="50" y="81"/>
                    </a:lnTo>
                    <a:lnTo>
                      <a:pt x="47" y="59"/>
                    </a:lnTo>
                    <a:lnTo>
                      <a:pt x="46" y="38"/>
                    </a:lnTo>
                    <a:lnTo>
                      <a:pt x="46" y="38"/>
                    </a:lnTo>
                    <a:lnTo>
                      <a:pt x="49" y="31"/>
                    </a:lnTo>
                    <a:lnTo>
                      <a:pt x="50" y="26"/>
                    </a:lnTo>
                    <a:lnTo>
                      <a:pt x="50" y="20"/>
                    </a:lnTo>
                    <a:lnTo>
                      <a:pt x="49" y="14"/>
                    </a:lnTo>
                    <a:lnTo>
                      <a:pt x="46" y="8"/>
                    </a:lnTo>
                    <a:lnTo>
                      <a:pt x="42" y="4"/>
                    </a:lnTo>
                    <a:lnTo>
                      <a:pt x="36" y="1"/>
                    </a:lnTo>
                    <a:lnTo>
                      <a:pt x="28" y="0"/>
                    </a:lnTo>
                    <a:lnTo>
                      <a:pt x="23" y="0"/>
                    </a:lnTo>
                    <a:lnTo>
                      <a:pt x="23" y="0"/>
                    </a:lnTo>
                    <a:lnTo>
                      <a:pt x="19" y="0"/>
                    </a:lnTo>
                    <a:lnTo>
                      <a:pt x="13" y="1"/>
                    </a:lnTo>
                    <a:lnTo>
                      <a:pt x="10" y="4"/>
                    </a:lnTo>
                    <a:lnTo>
                      <a:pt x="7" y="6"/>
                    </a:lnTo>
                    <a:lnTo>
                      <a:pt x="4" y="10"/>
                    </a:lnTo>
                    <a:lnTo>
                      <a:pt x="2" y="14"/>
                    </a:lnTo>
                    <a:lnTo>
                      <a:pt x="0" y="18"/>
                    </a:lnTo>
                    <a:lnTo>
                      <a:pt x="0" y="23"/>
                    </a:lnTo>
                    <a:lnTo>
                      <a:pt x="0" y="23"/>
                    </a:lnTo>
                    <a:lnTo>
                      <a:pt x="2" y="59"/>
                    </a:lnTo>
                    <a:lnTo>
                      <a:pt x="4" y="95"/>
                    </a:lnTo>
                    <a:lnTo>
                      <a:pt x="6" y="132"/>
                    </a:lnTo>
                    <a:lnTo>
                      <a:pt x="7" y="150"/>
                    </a:lnTo>
                    <a:lnTo>
                      <a:pt x="6" y="169"/>
                    </a:lnTo>
                    <a:lnTo>
                      <a:pt x="6" y="169"/>
                    </a:lnTo>
                    <a:lnTo>
                      <a:pt x="4" y="205"/>
                    </a:lnTo>
                    <a:lnTo>
                      <a:pt x="4" y="244"/>
                    </a:lnTo>
                    <a:lnTo>
                      <a:pt x="4" y="264"/>
                    </a:lnTo>
                    <a:lnTo>
                      <a:pt x="6" y="284"/>
                    </a:lnTo>
                    <a:lnTo>
                      <a:pt x="8" y="302"/>
                    </a:lnTo>
                    <a:lnTo>
                      <a:pt x="12" y="320"/>
                    </a:lnTo>
                    <a:lnTo>
                      <a:pt x="12" y="320"/>
                    </a:lnTo>
                    <a:lnTo>
                      <a:pt x="17" y="336"/>
                    </a:lnTo>
                    <a:lnTo>
                      <a:pt x="23" y="350"/>
                    </a:lnTo>
                    <a:lnTo>
                      <a:pt x="29" y="365"/>
                    </a:lnTo>
                    <a:lnTo>
                      <a:pt x="36" y="378"/>
                    </a:lnTo>
                    <a:lnTo>
                      <a:pt x="44" y="390"/>
                    </a:lnTo>
                    <a:lnTo>
                      <a:pt x="53" y="400"/>
                    </a:lnTo>
                    <a:lnTo>
                      <a:pt x="62" y="411"/>
                    </a:lnTo>
                    <a:lnTo>
                      <a:pt x="72" y="420"/>
                    </a:lnTo>
                    <a:lnTo>
                      <a:pt x="84" y="428"/>
                    </a:lnTo>
                    <a:lnTo>
                      <a:pt x="96" y="434"/>
                    </a:lnTo>
                    <a:lnTo>
                      <a:pt x="108" y="441"/>
                    </a:lnTo>
                    <a:lnTo>
                      <a:pt x="122" y="446"/>
                    </a:lnTo>
                    <a:lnTo>
                      <a:pt x="135" y="450"/>
                    </a:lnTo>
                    <a:lnTo>
                      <a:pt x="151" y="452"/>
                    </a:lnTo>
                    <a:lnTo>
                      <a:pt x="166" y="455"/>
                    </a:lnTo>
                    <a:lnTo>
                      <a:pt x="182" y="456"/>
                    </a:lnTo>
                    <a:lnTo>
                      <a:pt x="182" y="456"/>
                    </a:lnTo>
                    <a:lnTo>
                      <a:pt x="212" y="458"/>
                    </a:lnTo>
                    <a:lnTo>
                      <a:pt x="227" y="458"/>
                    </a:lnTo>
                    <a:lnTo>
                      <a:pt x="241" y="456"/>
                    </a:lnTo>
                    <a:lnTo>
                      <a:pt x="255" y="455"/>
                    </a:lnTo>
                    <a:lnTo>
                      <a:pt x="270" y="452"/>
                    </a:lnTo>
                    <a:lnTo>
                      <a:pt x="283" y="447"/>
                    </a:lnTo>
                    <a:lnTo>
                      <a:pt x="297" y="442"/>
                    </a:lnTo>
                    <a:lnTo>
                      <a:pt x="297" y="442"/>
                    </a:lnTo>
                    <a:lnTo>
                      <a:pt x="309" y="434"/>
                    </a:lnTo>
                    <a:lnTo>
                      <a:pt x="321" y="425"/>
                    </a:lnTo>
                    <a:lnTo>
                      <a:pt x="330" y="413"/>
                    </a:lnTo>
                    <a:lnTo>
                      <a:pt x="339" y="401"/>
                    </a:lnTo>
                    <a:lnTo>
                      <a:pt x="347" y="388"/>
                    </a:lnTo>
                    <a:lnTo>
                      <a:pt x="352" y="374"/>
                    </a:lnTo>
                    <a:lnTo>
                      <a:pt x="357" y="361"/>
                    </a:lnTo>
                    <a:lnTo>
                      <a:pt x="361" y="346"/>
                    </a:lnTo>
                    <a:lnTo>
                      <a:pt x="361" y="346"/>
                    </a:lnTo>
                    <a:lnTo>
                      <a:pt x="365" y="331"/>
                    </a:lnTo>
                    <a:lnTo>
                      <a:pt x="367" y="315"/>
                    </a:lnTo>
                    <a:lnTo>
                      <a:pt x="368" y="297"/>
                    </a:lnTo>
                    <a:lnTo>
                      <a:pt x="369" y="278"/>
                    </a:lnTo>
                    <a:lnTo>
                      <a:pt x="368" y="243"/>
                    </a:lnTo>
                    <a:lnTo>
                      <a:pt x="364" y="210"/>
                    </a:lnTo>
                    <a:lnTo>
                      <a:pt x="364" y="210"/>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pic>
        <p:nvPicPr>
          <p:cNvPr id="5122" name="Picture 2"/>
          <p:cNvPicPr>
            <a:picLocks noChangeAspect="1" noChangeArrowheads="1"/>
          </p:cNvPicPr>
          <p:nvPr/>
        </p:nvPicPr>
        <p:blipFill>
          <a:blip r:embed="rId3" cstate="print"/>
          <a:srcRect/>
          <a:stretch>
            <a:fillRect/>
          </a:stretch>
        </p:blipFill>
        <p:spPr bwMode="auto">
          <a:xfrm rot="994099">
            <a:off x="9318704" y="3238797"/>
            <a:ext cx="616297" cy="483101"/>
          </a:xfrm>
          <a:prstGeom prst="rect">
            <a:avLst/>
          </a:prstGeom>
          <a:noFill/>
          <a:ln w="9525">
            <a:noFill/>
            <a:miter lim="800000"/>
            <a:headEnd/>
            <a:tailEnd/>
          </a:ln>
        </p:spPr>
      </p:pic>
    </p:spTree>
    <p:extLst>
      <p:ext uri="{BB962C8B-B14F-4D97-AF65-F5344CB8AC3E}">
        <p14:creationId xmlns:p14="http://schemas.microsoft.com/office/powerpoint/2010/main" xmlns="" val="243755555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6"/>
          <p:cNvGrpSpPr/>
          <p:nvPr/>
        </p:nvGrpSpPr>
        <p:grpSpPr>
          <a:xfrm>
            <a:off x="4273138" y="2718498"/>
            <a:ext cx="1591824" cy="2570129"/>
            <a:chOff x="4455319" y="1898179"/>
            <a:chExt cx="304800" cy="492125"/>
          </a:xfrm>
        </p:grpSpPr>
        <p:sp>
          <p:nvSpPr>
            <p:cNvPr id="61" name="Freeform 1138"/>
            <p:cNvSpPr>
              <a:spLocks/>
            </p:cNvSpPr>
            <p:nvPr/>
          </p:nvSpPr>
          <p:spPr bwMode="auto">
            <a:xfrm>
              <a:off x="4455319" y="1920404"/>
              <a:ext cx="285750" cy="469900"/>
            </a:xfrm>
            <a:custGeom>
              <a:avLst/>
              <a:gdLst>
                <a:gd name="T0" fmla="*/ 32 w 76"/>
                <a:gd name="T1" fmla="*/ 125 h 125"/>
                <a:gd name="T2" fmla="*/ 30 w 76"/>
                <a:gd name="T3" fmla="*/ 125 h 125"/>
                <a:gd name="T4" fmla="*/ 15 w 76"/>
                <a:gd name="T5" fmla="*/ 53 h 125"/>
                <a:gd name="T6" fmla="*/ 50 w 76"/>
                <a:gd name="T7" fmla="*/ 8 h 125"/>
                <a:gd name="T8" fmla="*/ 74 w 76"/>
                <a:gd name="T9" fmla="*/ 0 h 125"/>
                <a:gd name="T10" fmla="*/ 76 w 76"/>
                <a:gd name="T11" fmla="*/ 3 h 125"/>
                <a:gd name="T12" fmla="*/ 74 w 76"/>
                <a:gd name="T13" fmla="*/ 5 h 125"/>
                <a:gd name="T14" fmla="*/ 20 w 76"/>
                <a:gd name="T15" fmla="*/ 54 h 125"/>
                <a:gd name="T16" fmla="*/ 34 w 76"/>
                <a:gd name="T17" fmla="*/ 121 h 125"/>
                <a:gd name="T18" fmla="*/ 34 w 76"/>
                <a:gd name="T19" fmla="*/ 125 h 125"/>
                <a:gd name="T20" fmla="*/ 32 w 76"/>
                <a:gd name="T2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25">
                  <a:moveTo>
                    <a:pt x="32" y="125"/>
                  </a:moveTo>
                  <a:cubicBezTo>
                    <a:pt x="31" y="125"/>
                    <a:pt x="31" y="125"/>
                    <a:pt x="30" y="125"/>
                  </a:cubicBezTo>
                  <a:cubicBezTo>
                    <a:pt x="30" y="124"/>
                    <a:pt x="0" y="96"/>
                    <a:pt x="15" y="53"/>
                  </a:cubicBezTo>
                  <a:cubicBezTo>
                    <a:pt x="23" y="27"/>
                    <a:pt x="38" y="14"/>
                    <a:pt x="50" y="8"/>
                  </a:cubicBezTo>
                  <a:cubicBezTo>
                    <a:pt x="63" y="1"/>
                    <a:pt x="73" y="0"/>
                    <a:pt x="74" y="0"/>
                  </a:cubicBezTo>
                  <a:cubicBezTo>
                    <a:pt x="75" y="0"/>
                    <a:pt x="76" y="1"/>
                    <a:pt x="76" y="3"/>
                  </a:cubicBezTo>
                  <a:cubicBezTo>
                    <a:pt x="76" y="4"/>
                    <a:pt x="75" y="5"/>
                    <a:pt x="74" y="5"/>
                  </a:cubicBezTo>
                  <a:cubicBezTo>
                    <a:pt x="72" y="6"/>
                    <a:pt x="35" y="9"/>
                    <a:pt x="20" y="54"/>
                  </a:cubicBezTo>
                  <a:cubicBezTo>
                    <a:pt x="6" y="94"/>
                    <a:pt x="33" y="120"/>
                    <a:pt x="34" y="121"/>
                  </a:cubicBezTo>
                  <a:cubicBezTo>
                    <a:pt x="35" y="122"/>
                    <a:pt x="35" y="123"/>
                    <a:pt x="34" y="125"/>
                  </a:cubicBezTo>
                  <a:cubicBezTo>
                    <a:pt x="33" y="125"/>
                    <a:pt x="33" y="125"/>
                    <a:pt x="32" y="125"/>
                  </a:cubicBezTo>
                  <a:close/>
                </a:path>
              </a:pathLst>
            </a:custGeom>
            <a:solidFill>
              <a:srgbClr val="47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139"/>
            <p:cNvSpPr>
              <a:spLocks/>
            </p:cNvSpPr>
            <p:nvPr/>
          </p:nvSpPr>
          <p:spPr bwMode="auto">
            <a:xfrm>
              <a:off x="4683919" y="1898179"/>
              <a:ext cx="76200" cy="82550"/>
            </a:xfrm>
            <a:custGeom>
              <a:avLst/>
              <a:gdLst>
                <a:gd name="T0" fmla="*/ 20 w 20"/>
                <a:gd name="T1" fmla="*/ 9 h 22"/>
                <a:gd name="T2" fmla="*/ 7 w 20"/>
                <a:gd name="T3" fmla="*/ 21 h 22"/>
                <a:gd name="T4" fmla="*/ 5 w 20"/>
                <a:gd name="T5" fmla="*/ 21 h 22"/>
                <a:gd name="T6" fmla="*/ 0 w 20"/>
                <a:gd name="T7" fmla="*/ 2 h 22"/>
                <a:gd name="T8" fmla="*/ 2 w 20"/>
                <a:gd name="T9" fmla="*/ 0 h 22"/>
                <a:gd name="T10" fmla="*/ 19 w 20"/>
                <a:gd name="T11" fmla="*/ 6 h 22"/>
                <a:gd name="T12" fmla="*/ 20 w 20"/>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20" y="9"/>
                  </a:moveTo>
                  <a:cubicBezTo>
                    <a:pt x="7" y="21"/>
                    <a:pt x="7" y="21"/>
                    <a:pt x="7" y="21"/>
                  </a:cubicBezTo>
                  <a:cubicBezTo>
                    <a:pt x="6" y="22"/>
                    <a:pt x="5" y="22"/>
                    <a:pt x="5" y="21"/>
                  </a:cubicBezTo>
                  <a:cubicBezTo>
                    <a:pt x="0" y="2"/>
                    <a:pt x="0" y="2"/>
                    <a:pt x="0" y="2"/>
                  </a:cubicBezTo>
                  <a:cubicBezTo>
                    <a:pt x="0" y="1"/>
                    <a:pt x="1" y="0"/>
                    <a:pt x="2" y="0"/>
                  </a:cubicBezTo>
                  <a:cubicBezTo>
                    <a:pt x="19" y="6"/>
                    <a:pt x="19" y="6"/>
                    <a:pt x="19" y="6"/>
                  </a:cubicBezTo>
                  <a:cubicBezTo>
                    <a:pt x="20" y="7"/>
                    <a:pt x="20" y="8"/>
                    <a:pt x="20" y="9"/>
                  </a:cubicBezTo>
                  <a:close/>
                </a:path>
              </a:pathLst>
            </a:custGeom>
            <a:solidFill>
              <a:srgbClr val="47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 name="组合 57"/>
          <p:cNvGrpSpPr/>
          <p:nvPr/>
        </p:nvGrpSpPr>
        <p:grpSpPr>
          <a:xfrm flipH="1" flipV="1">
            <a:off x="6097108" y="3307143"/>
            <a:ext cx="1591824" cy="2570129"/>
            <a:chOff x="4455319" y="1898179"/>
            <a:chExt cx="304800" cy="492125"/>
          </a:xfrm>
        </p:grpSpPr>
        <p:sp>
          <p:nvSpPr>
            <p:cNvPr id="59" name="Freeform 1138"/>
            <p:cNvSpPr>
              <a:spLocks/>
            </p:cNvSpPr>
            <p:nvPr/>
          </p:nvSpPr>
          <p:spPr bwMode="auto">
            <a:xfrm>
              <a:off x="4455319" y="1920404"/>
              <a:ext cx="285750" cy="469900"/>
            </a:xfrm>
            <a:custGeom>
              <a:avLst/>
              <a:gdLst>
                <a:gd name="T0" fmla="*/ 32 w 76"/>
                <a:gd name="T1" fmla="*/ 125 h 125"/>
                <a:gd name="T2" fmla="*/ 30 w 76"/>
                <a:gd name="T3" fmla="*/ 125 h 125"/>
                <a:gd name="T4" fmla="*/ 15 w 76"/>
                <a:gd name="T5" fmla="*/ 53 h 125"/>
                <a:gd name="T6" fmla="*/ 50 w 76"/>
                <a:gd name="T7" fmla="*/ 8 h 125"/>
                <a:gd name="T8" fmla="*/ 74 w 76"/>
                <a:gd name="T9" fmla="*/ 0 h 125"/>
                <a:gd name="T10" fmla="*/ 76 w 76"/>
                <a:gd name="T11" fmla="*/ 3 h 125"/>
                <a:gd name="T12" fmla="*/ 74 w 76"/>
                <a:gd name="T13" fmla="*/ 5 h 125"/>
                <a:gd name="T14" fmla="*/ 20 w 76"/>
                <a:gd name="T15" fmla="*/ 54 h 125"/>
                <a:gd name="T16" fmla="*/ 34 w 76"/>
                <a:gd name="T17" fmla="*/ 121 h 125"/>
                <a:gd name="T18" fmla="*/ 34 w 76"/>
                <a:gd name="T19" fmla="*/ 125 h 125"/>
                <a:gd name="T20" fmla="*/ 32 w 76"/>
                <a:gd name="T2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25">
                  <a:moveTo>
                    <a:pt x="32" y="125"/>
                  </a:moveTo>
                  <a:cubicBezTo>
                    <a:pt x="31" y="125"/>
                    <a:pt x="31" y="125"/>
                    <a:pt x="30" y="125"/>
                  </a:cubicBezTo>
                  <a:cubicBezTo>
                    <a:pt x="30" y="124"/>
                    <a:pt x="0" y="96"/>
                    <a:pt x="15" y="53"/>
                  </a:cubicBezTo>
                  <a:cubicBezTo>
                    <a:pt x="23" y="27"/>
                    <a:pt x="38" y="14"/>
                    <a:pt x="50" y="8"/>
                  </a:cubicBezTo>
                  <a:cubicBezTo>
                    <a:pt x="63" y="1"/>
                    <a:pt x="73" y="0"/>
                    <a:pt x="74" y="0"/>
                  </a:cubicBezTo>
                  <a:cubicBezTo>
                    <a:pt x="75" y="0"/>
                    <a:pt x="76" y="1"/>
                    <a:pt x="76" y="3"/>
                  </a:cubicBezTo>
                  <a:cubicBezTo>
                    <a:pt x="76" y="4"/>
                    <a:pt x="75" y="5"/>
                    <a:pt x="74" y="5"/>
                  </a:cubicBezTo>
                  <a:cubicBezTo>
                    <a:pt x="72" y="6"/>
                    <a:pt x="35" y="9"/>
                    <a:pt x="20" y="54"/>
                  </a:cubicBezTo>
                  <a:cubicBezTo>
                    <a:pt x="6" y="94"/>
                    <a:pt x="33" y="120"/>
                    <a:pt x="34" y="121"/>
                  </a:cubicBezTo>
                  <a:cubicBezTo>
                    <a:pt x="35" y="122"/>
                    <a:pt x="35" y="123"/>
                    <a:pt x="34" y="125"/>
                  </a:cubicBezTo>
                  <a:cubicBezTo>
                    <a:pt x="33" y="125"/>
                    <a:pt x="33" y="125"/>
                    <a:pt x="32" y="125"/>
                  </a:cubicBezTo>
                  <a:close/>
                </a:path>
              </a:pathLst>
            </a:custGeom>
            <a:solidFill>
              <a:srgbClr val="47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39"/>
            <p:cNvSpPr>
              <a:spLocks/>
            </p:cNvSpPr>
            <p:nvPr/>
          </p:nvSpPr>
          <p:spPr bwMode="auto">
            <a:xfrm>
              <a:off x="4683919" y="1898179"/>
              <a:ext cx="76200" cy="82550"/>
            </a:xfrm>
            <a:custGeom>
              <a:avLst/>
              <a:gdLst>
                <a:gd name="T0" fmla="*/ 20 w 20"/>
                <a:gd name="T1" fmla="*/ 9 h 22"/>
                <a:gd name="T2" fmla="*/ 7 w 20"/>
                <a:gd name="T3" fmla="*/ 21 h 22"/>
                <a:gd name="T4" fmla="*/ 5 w 20"/>
                <a:gd name="T5" fmla="*/ 21 h 22"/>
                <a:gd name="T6" fmla="*/ 0 w 20"/>
                <a:gd name="T7" fmla="*/ 2 h 22"/>
                <a:gd name="T8" fmla="*/ 2 w 20"/>
                <a:gd name="T9" fmla="*/ 0 h 22"/>
                <a:gd name="T10" fmla="*/ 19 w 20"/>
                <a:gd name="T11" fmla="*/ 6 h 22"/>
                <a:gd name="T12" fmla="*/ 20 w 20"/>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20" y="9"/>
                  </a:moveTo>
                  <a:cubicBezTo>
                    <a:pt x="7" y="21"/>
                    <a:pt x="7" y="21"/>
                    <a:pt x="7" y="21"/>
                  </a:cubicBezTo>
                  <a:cubicBezTo>
                    <a:pt x="6" y="22"/>
                    <a:pt x="5" y="22"/>
                    <a:pt x="5" y="21"/>
                  </a:cubicBezTo>
                  <a:cubicBezTo>
                    <a:pt x="0" y="2"/>
                    <a:pt x="0" y="2"/>
                    <a:pt x="0" y="2"/>
                  </a:cubicBezTo>
                  <a:cubicBezTo>
                    <a:pt x="0" y="1"/>
                    <a:pt x="1" y="0"/>
                    <a:pt x="2" y="0"/>
                  </a:cubicBezTo>
                  <a:cubicBezTo>
                    <a:pt x="19" y="6"/>
                    <a:pt x="19" y="6"/>
                    <a:pt x="19" y="6"/>
                  </a:cubicBezTo>
                  <a:cubicBezTo>
                    <a:pt x="20" y="7"/>
                    <a:pt x="20" y="8"/>
                    <a:pt x="20" y="9"/>
                  </a:cubicBezTo>
                  <a:close/>
                </a:path>
              </a:pathLst>
            </a:custGeom>
            <a:solidFill>
              <a:srgbClr val="47BF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6" name="文本框 55"/>
          <p:cNvSpPr txBox="1"/>
          <p:nvPr/>
        </p:nvSpPr>
        <p:spPr>
          <a:xfrm>
            <a:off x="1452734" y="534992"/>
            <a:ext cx="8891738"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新、旧文件对“合作办学”在文字表达上的调整</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pic>
        <p:nvPicPr>
          <p:cNvPr id="55" name="图片 54" descr="d3ffea3be197742b25b06ab0b9cfbac.png"/>
          <p:cNvPicPr>
            <a:picLocks noChangeAspect="1"/>
          </p:cNvPicPr>
          <p:nvPr/>
        </p:nvPicPr>
        <p:blipFill>
          <a:blip r:embed="rId3" cstate="print"/>
          <a:stretch>
            <a:fillRect/>
          </a:stretch>
        </p:blipFill>
        <p:spPr>
          <a:xfrm>
            <a:off x="2063552" y="1219689"/>
            <a:ext cx="1008112" cy="1417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7" name="组合 56"/>
          <p:cNvGrpSpPr/>
          <p:nvPr/>
        </p:nvGrpSpPr>
        <p:grpSpPr>
          <a:xfrm>
            <a:off x="1919536" y="1124744"/>
            <a:ext cx="288032" cy="288032"/>
            <a:chOff x="5181601" y="2120900"/>
            <a:chExt cx="665163" cy="703263"/>
          </a:xfrm>
          <a:solidFill>
            <a:schemeClr val="tx1"/>
          </a:solidFill>
        </p:grpSpPr>
        <p:sp>
          <p:nvSpPr>
            <p:cNvPr id="58" name="Freeform 540"/>
            <p:cNvSpPr/>
            <p:nvPr/>
          </p:nvSpPr>
          <p:spPr bwMode="auto">
            <a:xfrm>
              <a:off x="5226051" y="2433638"/>
              <a:ext cx="6350" cy="44450"/>
            </a:xfrm>
            <a:custGeom>
              <a:avLst/>
              <a:gdLst/>
              <a:ahLst/>
              <a:cxnLst>
                <a:cxn ang="0">
                  <a:pos x="11" y="47"/>
                </a:cxn>
                <a:cxn ang="0">
                  <a:pos x="11" y="47"/>
                </a:cxn>
                <a:cxn ang="0">
                  <a:pos x="11" y="36"/>
                </a:cxn>
                <a:cxn ang="0">
                  <a:pos x="11" y="26"/>
                </a:cxn>
                <a:cxn ang="0">
                  <a:pos x="11" y="4"/>
                </a:cxn>
                <a:cxn ang="0">
                  <a:pos x="11" y="4"/>
                </a:cxn>
                <a:cxn ang="0">
                  <a:pos x="10" y="3"/>
                </a:cxn>
                <a:cxn ang="0">
                  <a:pos x="9" y="1"/>
                </a:cxn>
                <a:cxn ang="0">
                  <a:pos x="8" y="0"/>
                </a:cxn>
                <a:cxn ang="0">
                  <a:pos x="6" y="0"/>
                </a:cxn>
                <a:cxn ang="0">
                  <a:pos x="3" y="0"/>
                </a:cxn>
                <a:cxn ang="0">
                  <a:pos x="2" y="1"/>
                </a:cxn>
                <a:cxn ang="0">
                  <a:pos x="1" y="3"/>
                </a:cxn>
                <a:cxn ang="0">
                  <a:pos x="1" y="4"/>
                </a:cxn>
                <a:cxn ang="0">
                  <a:pos x="1" y="4"/>
                </a:cxn>
                <a:cxn ang="0">
                  <a:pos x="1" y="40"/>
                </a:cxn>
                <a:cxn ang="0">
                  <a:pos x="1" y="40"/>
                </a:cxn>
                <a:cxn ang="0">
                  <a:pos x="3" y="60"/>
                </a:cxn>
                <a:cxn ang="0">
                  <a:pos x="3" y="70"/>
                </a:cxn>
                <a:cxn ang="0">
                  <a:pos x="2" y="74"/>
                </a:cxn>
                <a:cxn ang="0">
                  <a:pos x="1" y="79"/>
                </a:cxn>
                <a:cxn ang="0">
                  <a:pos x="1" y="79"/>
                </a:cxn>
                <a:cxn ang="0">
                  <a:pos x="0" y="81"/>
                </a:cxn>
                <a:cxn ang="0">
                  <a:pos x="1" y="82"/>
                </a:cxn>
                <a:cxn ang="0">
                  <a:pos x="2" y="83"/>
                </a:cxn>
                <a:cxn ang="0">
                  <a:pos x="4" y="84"/>
                </a:cxn>
                <a:cxn ang="0">
                  <a:pos x="8" y="84"/>
                </a:cxn>
                <a:cxn ang="0">
                  <a:pos x="10" y="83"/>
                </a:cxn>
                <a:cxn ang="0">
                  <a:pos x="11" y="81"/>
                </a:cxn>
                <a:cxn ang="0">
                  <a:pos x="11" y="81"/>
                </a:cxn>
                <a:cxn ang="0">
                  <a:pos x="13" y="73"/>
                </a:cxn>
                <a:cxn ang="0">
                  <a:pos x="13" y="64"/>
                </a:cxn>
                <a:cxn ang="0">
                  <a:pos x="11" y="47"/>
                </a:cxn>
                <a:cxn ang="0">
                  <a:pos x="11" y="47"/>
                </a:cxn>
              </a:cxnLst>
              <a:rect l="0" t="0" r="r" b="b"/>
              <a:pathLst>
                <a:path w="13" h="84">
                  <a:moveTo>
                    <a:pt x="11" y="47"/>
                  </a:moveTo>
                  <a:lnTo>
                    <a:pt x="11" y="47"/>
                  </a:lnTo>
                  <a:lnTo>
                    <a:pt x="11" y="36"/>
                  </a:lnTo>
                  <a:lnTo>
                    <a:pt x="11" y="26"/>
                  </a:lnTo>
                  <a:lnTo>
                    <a:pt x="11" y="4"/>
                  </a:lnTo>
                  <a:lnTo>
                    <a:pt x="11" y="4"/>
                  </a:lnTo>
                  <a:lnTo>
                    <a:pt x="10" y="3"/>
                  </a:lnTo>
                  <a:lnTo>
                    <a:pt x="9" y="1"/>
                  </a:lnTo>
                  <a:lnTo>
                    <a:pt x="8" y="0"/>
                  </a:lnTo>
                  <a:lnTo>
                    <a:pt x="6" y="0"/>
                  </a:lnTo>
                  <a:lnTo>
                    <a:pt x="3" y="0"/>
                  </a:lnTo>
                  <a:lnTo>
                    <a:pt x="2" y="1"/>
                  </a:lnTo>
                  <a:lnTo>
                    <a:pt x="1" y="3"/>
                  </a:lnTo>
                  <a:lnTo>
                    <a:pt x="1" y="4"/>
                  </a:lnTo>
                  <a:lnTo>
                    <a:pt x="1" y="4"/>
                  </a:lnTo>
                  <a:lnTo>
                    <a:pt x="1" y="40"/>
                  </a:lnTo>
                  <a:lnTo>
                    <a:pt x="1" y="40"/>
                  </a:lnTo>
                  <a:lnTo>
                    <a:pt x="3" y="60"/>
                  </a:lnTo>
                  <a:lnTo>
                    <a:pt x="3" y="70"/>
                  </a:lnTo>
                  <a:lnTo>
                    <a:pt x="2" y="74"/>
                  </a:lnTo>
                  <a:lnTo>
                    <a:pt x="1" y="79"/>
                  </a:lnTo>
                  <a:lnTo>
                    <a:pt x="1" y="79"/>
                  </a:lnTo>
                  <a:lnTo>
                    <a:pt x="0" y="81"/>
                  </a:lnTo>
                  <a:lnTo>
                    <a:pt x="1" y="82"/>
                  </a:lnTo>
                  <a:lnTo>
                    <a:pt x="2" y="83"/>
                  </a:lnTo>
                  <a:lnTo>
                    <a:pt x="4" y="84"/>
                  </a:lnTo>
                  <a:lnTo>
                    <a:pt x="8" y="84"/>
                  </a:lnTo>
                  <a:lnTo>
                    <a:pt x="10" y="83"/>
                  </a:lnTo>
                  <a:lnTo>
                    <a:pt x="11" y="81"/>
                  </a:lnTo>
                  <a:lnTo>
                    <a:pt x="11" y="81"/>
                  </a:lnTo>
                  <a:lnTo>
                    <a:pt x="13" y="73"/>
                  </a:lnTo>
                  <a:lnTo>
                    <a:pt x="13" y="64"/>
                  </a:lnTo>
                  <a:lnTo>
                    <a:pt x="11" y="47"/>
                  </a:lnTo>
                  <a:lnTo>
                    <a:pt x="11" y="4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541"/>
            <p:cNvSpPr/>
            <p:nvPr/>
          </p:nvSpPr>
          <p:spPr bwMode="auto">
            <a:xfrm>
              <a:off x="5240338" y="2468563"/>
              <a:ext cx="12700" cy="46038"/>
            </a:xfrm>
            <a:custGeom>
              <a:avLst/>
              <a:gdLst/>
              <a:ahLst/>
              <a:cxnLst>
                <a:cxn ang="0">
                  <a:pos x="23" y="76"/>
                </a:cxn>
                <a:cxn ang="0">
                  <a:pos x="23" y="76"/>
                </a:cxn>
                <a:cxn ang="0">
                  <a:pos x="19" y="73"/>
                </a:cxn>
                <a:cxn ang="0">
                  <a:pos x="15" y="70"/>
                </a:cxn>
                <a:cxn ang="0">
                  <a:pos x="13" y="66"/>
                </a:cxn>
                <a:cxn ang="0">
                  <a:pos x="11" y="62"/>
                </a:cxn>
                <a:cxn ang="0">
                  <a:pos x="10" y="58"/>
                </a:cxn>
                <a:cxn ang="0">
                  <a:pos x="10" y="54"/>
                </a:cxn>
                <a:cxn ang="0">
                  <a:pos x="10" y="43"/>
                </a:cxn>
                <a:cxn ang="0">
                  <a:pos x="11" y="34"/>
                </a:cxn>
                <a:cxn ang="0">
                  <a:pos x="13" y="24"/>
                </a:cxn>
                <a:cxn ang="0">
                  <a:pos x="15" y="13"/>
                </a:cxn>
                <a:cxn ang="0">
                  <a:pos x="16" y="5"/>
                </a:cxn>
                <a:cxn ang="0">
                  <a:pos x="16" y="5"/>
                </a:cxn>
                <a:cxn ang="0">
                  <a:pos x="16" y="3"/>
                </a:cxn>
                <a:cxn ang="0">
                  <a:pos x="15" y="1"/>
                </a:cxn>
                <a:cxn ang="0">
                  <a:pos x="13" y="1"/>
                </a:cxn>
                <a:cxn ang="0">
                  <a:pos x="11" y="0"/>
                </a:cxn>
                <a:cxn ang="0">
                  <a:pos x="10" y="1"/>
                </a:cxn>
                <a:cxn ang="0">
                  <a:pos x="7" y="1"/>
                </a:cxn>
                <a:cxn ang="0">
                  <a:pos x="6" y="3"/>
                </a:cxn>
                <a:cxn ang="0">
                  <a:pos x="6" y="5"/>
                </a:cxn>
                <a:cxn ang="0">
                  <a:pos x="6" y="5"/>
                </a:cxn>
                <a:cxn ang="0">
                  <a:pos x="5" y="15"/>
                </a:cxn>
                <a:cxn ang="0">
                  <a:pos x="3" y="26"/>
                </a:cxn>
                <a:cxn ang="0">
                  <a:pos x="1" y="37"/>
                </a:cxn>
                <a:cxn ang="0">
                  <a:pos x="0" y="48"/>
                </a:cxn>
                <a:cxn ang="0">
                  <a:pos x="0" y="59"/>
                </a:cxn>
                <a:cxn ang="0">
                  <a:pos x="1" y="64"/>
                </a:cxn>
                <a:cxn ang="0">
                  <a:pos x="3" y="69"/>
                </a:cxn>
                <a:cxn ang="0">
                  <a:pos x="5" y="73"/>
                </a:cxn>
                <a:cxn ang="0">
                  <a:pos x="9" y="77"/>
                </a:cxn>
                <a:cxn ang="0">
                  <a:pos x="13" y="81"/>
                </a:cxn>
                <a:cxn ang="0">
                  <a:pos x="18" y="85"/>
                </a:cxn>
                <a:cxn ang="0">
                  <a:pos x="18" y="85"/>
                </a:cxn>
                <a:cxn ang="0">
                  <a:pos x="20" y="86"/>
                </a:cxn>
                <a:cxn ang="0">
                  <a:pos x="22" y="86"/>
                </a:cxn>
                <a:cxn ang="0">
                  <a:pos x="23" y="85"/>
                </a:cxn>
                <a:cxn ang="0">
                  <a:pos x="24" y="82"/>
                </a:cxn>
                <a:cxn ang="0">
                  <a:pos x="25" y="81"/>
                </a:cxn>
                <a:cxn ang="0">
                  <a:pos x="25" y="79"/>
                </a:cxn>
                <a:cxn ang="0">
                  <a:pos x="24" y="77"/>
                </a:cxn>
                <a:cxn ang="0">
                  <a:pos x="23" y="76"/>
                </a:cxn>
                <a:cxn ang="0">
                  <a:pos x="23" y="76"/>
                </a:cxn>
              </a:cxnLst>
              <a:rect l="0" t="0" r="r" b="b"/>
              <a:pathLst>
                <a:path w="25" h="86">
                  <a:moveTo>
                    <a:pt x="23" y="76"/>
                  </a:moveTo>
                  <a:lnTo>
                    <a:pt x="23" y="76"/>
                  </a:lnTo>
                  <a:lnTo>
                    <a:pt x="19" y="73"/>
                  </a:lnTo>
                  <a:lnTo>
                    <a:pt x="15" y="70"/>
                  </a:lnTo>
                  <a:lnTo>
                    <a:pt x="13" y="66"/>
                  </a:lnTo>
                  <a:lnTo>
                    <a:pt x="11" y="62"/>
                  </a:lnTo>
                  <a:lnTo>
                    <a:pt x="10" y="58"/>
                  </a:lnTo>
                  <a:lnTo>
                    <a:pt x="10" y="54"/>
                  </a:lnTo>
                  <a:lnTo>
                    <a:pt x="10" y="43"/>
                  </a:lnTo>
                  <a:lnTo>
                    <a:pt x="11" y="34"/>
                  </a:lnTo>
                  <a:lnTo>
                    <a:pt x="13" y="24"/>
                  </a:lnTo>
                  <a:lnTo>
                    <a:pt x="15" y="13"/>
                  </a:lnTo>
                  <a:lnTo>
                    <a:pt x="16" y="5"/>
                  </a:lnTo>
                  <a:lnTo>
                    <a:pt x="16" y="5"/>
                  </a:lnTo>
                  <a:lnTo>
                    <a:pt x="16" y="3"/>
                  </a:lnTo>
                  <a:lnTo>
                    <a:pt x="15" y="1"/>
                  </a:lnTo>
                  <a:lnTo>
                    <a:pt x="13" y="1"/>
                  </a:lnTo>
                  <a:lnTo>
                    <a:pt x="11" y="0"/>
                  </a:lnTo>
                  <a:lnTo>
                    <a:pt x="10" y="1"/>
                  </a:lnTo>
                  <a:lnTo>
                    <a:pt x="7" y="1"/>
                  </a:lnTo>
                  <a:lnTo>
                    <a:pt x="6" y="3"/>
                  </a:lnTo>
                  <a:lnTo>
                    <a:pt x="6" y="5"/>
                  </a:lnTo>
                  <a:lnTo>
                    <a:pt x="6" y="5"/>
                  </a:lnTo>
                  <a:lnTo>
                    <a:pt x="5" y="15"/>
                  </a:lnTo>
                  <a:lnTo>
                    <a:pt x="3" y="26"/>
                  </a:lnTo>
                  <a:lnTo>
                    <a:pt x="1" y="37"/>
                  </a:lnTo>
                  <a:lnTo>
                    <a:pt x="0" y="48"/>
                  </a:lnTo>
                  <a:lnTo>
                    <a:pt x="0" y="59"/>
                  </a:lnTo>
                  <a:lnTo>
                    <a:pt x="1" y="64"/>
                  </a:lnTo>
                  <a:lnTo>
                    <a:pt x="3" y="69"/>
                  </a:lnTo>
                  <a:lnTo>
                    <a:pt x="5" y="73"/>
                  </a:lnTo>
                  <a:lnTo>
                    <a:pt x="9" y="77"/>
                  </a:lnTo>
                  <a:lnTo>
                    <a:pt x="13" y="81"/>
                  </a:lnTo>
                  <a:lnTo>
                    <a:pt x="18" y="85"/>
                  </a:lnTo>
                  <a:lnTo>
                    <a:pt x="18" y="85"/>
                  </a:lnTo>
                  <a:lnTo>
                    <a:pt x="20" y="86"/>
                  </a:lnTo>
                  <a:lnTo>
                    <a:pt x="22" y="86"/>
                  </a:lnTo>
                  <a:lnTo>
                    <a:pt x="23" y="85"/>
                  </a:lnTo>
                  <a:lnTo>
                    <a:pt x="24" y="82"/>
                  </a:lnTo>
                  <a:lnTo>
                    <a:pt x="25" y="81"/>
                  </a:lnTo>
                  <a:lnTo>
                    <a:pt x="25" y="79"/>
                  </a:lnTo>
                  <a:lnTo>
                    <a:pt x="24" y="77"/>
                  </a:lnTo>
                  <a:lnTo>
                    <a:pt x="23" y="76"/>
                  </a:lnTo>
                  <a:lnTo>
                    <a:pt x="23" y="7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542"/>
            <p:cNvSpPr/>
            <p:nvPr/>
          </p:nvSpPr>
          <p:spPr bwMode="auto">
            <a:xfrm>
              <a:off x="5275263" y="2498725"/>
              <a:ext cx="6350" cy="46038"/>
            </a:xfrm>
            <a:custGeom>
              <a:avLst/>
              <a:gdLst/>
              <a:ahLst/>
              <a:cxnLst>
                <a:cxn ang="0">
                  <a:pos x="0" y="5"/>
                </a:cxn>
                <a:cxn ang="0">
                  <a:pos x="0" y="80"/>
                </a:cxn>
                <a:cxn ang="0">
                  <a:pos x="0" y="80"/>
                </a:cxn>
                <a:cxn ang="0">
                  <a:pos x="1" y="82"/>
                </a:cxn>
                <a:cxn ang="0">
                  <a:pos x="2" y="84"/>
                </a:cxn>
                <a:cxn ang="0">
                  <a:pos x="3" y="84"/>
                </a:cxn>
                <a:cxn ang="0">
                  <a:pos x="6" y="85"/>
                </a:cxn>
                <a:cxn ang="0">
                  <a:pos x="8" y="84"/>
                </a:cxn>
                <a:cxn ang="0">
                  <a:pos x="9" y="84"/>
                </a:cxn>
                <a:cxn ang="0">
                  <a:pos x="10" y="82"/>
                </a:cxn>
                <a:cxn ang="0">
                  <a:pos x="11" y="80"/>
                </a:cxn>
                <a:cxn ang="0">
                  <a:pos x="11" y="5"/>
                </a:cxn>
                <a:cxn ang="0">
                  <a:pos x="11" y="5"/>
                </a:cxn>
                <a:cxn ang="0">
                  <a:pos x="10" y="3"/>
                </a:cxn>
                <a:cxn ang="0">
                  <a:pos x="9" y="1"/>
                </a:cxn>
                <a:cxn ang="0">
                  <a:pos x="8" y="1"/>
                </a:cxn>
                <a:cxn ang="0">
                  <a:pos x="6" y="0"/>
                </a:cxn>
                <a:cxn ang="0">
                  <a:pos x="3" y="1"/>
                </a:cxn>
                <a:cxn ang="0">
                  <a:pos x="2" y="1"/>
                </a:cxn>
                <a:cxn ang="0">
                  <a:pos x="1" y="3"/>
                </a:cxn>
                <a:cxn ang="0">
                  <a:pos x="0" y="5"/>
                </a:cxn>
                <a:cxn ang="0">
                  <a:pos x="0" y="5"/>
                </a:cxn>
              </a:cxnLst>
              <a:rect l="0" t="0" r="r" b="b"/>
              <a:pathLst>
                <a:path w="11" h="85">
                  <a:moveTo>
                    <a:pt x="0" y="5"/>
                  </a:moveTo>
                  <a:lnTo>
                    <a:pt x="0" y="80"/>
                  </a:lnTo>
                  <a:lnTo>
                    <a:pt x="0" y="80"/>
                  </a:lnTo>
                  <a:lnTo>
                    <a:pt x="1" y="82"/>
                  </a:lnTo>
                  <a:lnTo>
                    <a:pt x="2" y="84"/>
                  </a:lnTo>
                  <a:lnTo>
                    <a:pt x="3" y="84"/>
                  </a:lnTo>
                  <a:lnTo>
                    <a:pt x="6" y="85"/>
                  </a:lnTo>
                  <a:lnTo>
                    <a:pt x="8" y="84"/>
                  </a:lnTo>
                  <a:lnTo>
                    <a:pt x="9" y="84"/>
                  </a:lnTo>
                  <a:lnTo>
                    <a:pt x="10" y="82"/>
                  </a:lnTo>
                  <a:lnTo>
                    <a:pt x="11" y="80"/>
                  </a:lnTo>
                  <a:lnTo>
                    <a:pt x="11" y="5"/>
                  </a:lnTo>
                  <a:lnTo>
                    <a:pt x="11" y="5"/>
                  </a:lnTo>
                  <a:lnTo>
                    <a:pt x="10" y="3"/>
                  </a:lnTo>
                  <a:lnTo>
                    <a:pt x="9" y="1"/>
                  </a:lnTo>
                  <a:lnTo>
                    <a:pt x="8" y="1"/>
                  </a:lnTo>
                  <a:lnTo>
                    <a:pt x="6" y="0"/>
                  </a:lnTo>
                  <a:lnTo>
                    <a:pt x="3" y="1"/>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543"/>
            <p:cNvSpPr/>
            <p:nvPr/>
          </p:nvSpPr>
          <p:spPr bwMode="auto">
            <a:xfrm>
              <a:off x="5294313" y="2532063"/>
              <a:ext cx="6350" cy="31750"/>
            </a:xfrm>
            <a:custGeom>
              <a:avLst/>
              <a:gdLst/>
              <a:ahLst/>
              <a:cxnLst>
                <a:cxn ang="0">
                  <a:pos x="10" y="4"/>
                </a:cxn>
                <a:cxn ang="0">
                  <a:pos x="10" y="4"/>
                </a:cxn>
                <a:cxn ang="0">
                  <a:pos x="9" y="3"/>
                </a:cxn>
                <a:cxn ang="0">
                  <a:pos x="8" y="1"/>
                </a:cxn>
                <a:cxn ang="0">
                  <a:pos x="7" y="0"/>
                </a:cxn>
                <a:cxn ang="0">
                  <a:pos x="5" y="0"/>
                </a:cxn>
                <a:cxn ang="0">
                  <a:pos x="3" y="0"/>
                </a:cxn>
                <a:cxn ang="0">
                  <a:pos x="2" y="1"/>
                </a:cxn>
                <a:cxn ang="0">
                  <a:pos x="0" y="3"/>
                </a:cxn>
                <a:cxn ang="0">
                  <a:pos x="0" y="4"/>
                </a:cxn>
                <a:cxn ang="0">
                  <a:pos x="0" y="4"/>
                </a:cxn>
                <a:cxn ang="0">
                  <a:pos x="0" y="17"/>
                </a:cxn>
                <a:cxn ang="0">
                  <a:pos x="3" y="31"/>
                </a:cxn>
                <a:cxn ang="0">
                  <a:pos x="4" y="43"/>
                </a:cxn>
                <a:cxn ang="0">
                  <a:pos x="5" y="56"/>
                </a:cxn>
                <a:cxn ang="0">
                  <a:pos x="5" y="56"/>
                </a:cxn>
                <a:cxn ang="0">
                  <a:pos x="6" y="58"/>
                </a:cxn>
                <a:cxn ang="0">
                  <a:pos x="7" y="60"/>
                </a:cxn>
                <a:cxn ang="0">
                  <a:pos x="8" y="61"/>
                </a:cxn>
                <a:cxn ang="0">
                  <a:pos x="10" y="61"/>
                </a:cxn>
                <a:cxn ang="0">
                  <a:pos x="11" y="61"/>
                </a:cxn>
                <a:cxn ang="0">
                  <a:pos x="13" y="60"/>
                </a:cxn>
                <a:cxn ang="0">
                  <a:pos x="14" y="58"/>
                </a:cxn>
                <a:cxn ang="0">
                  <a:pos x="14" y="56"/>
                </a:cxn>
                <a:cxn ang="0">
                  <a:pos x="14" y="56"/>
                </a:cxn>
                <a:cxn ang="0">
                  <a:pos x="13" y="43"/>
                </a:cxn>
                <a:cxn ang="0">
                  <a:pos x="12" y="31"/>
                </a:cxn>
                <a:cxn ang="0">
                  <a:pos x="10" y="17"/>
                </a:cxn>
                <a:cxn ang="0">
                  <a:pos x="10" y="4"/>
                </a:cxn>
                <a:cxn ang="0">
                  <a:pos x="10" y="4"/>
                </a:cxn>
              </a:cxnLst>
              <a:rect l="0" t="0" r="r" b="b"/>
              <a:pathLst>
                <a:path w="14" h="61">
                  <a:moveTo>
                    <a:pt x="10" y="4"/>
                  </a:moveTo>
                  <a:lnTo>
                    <a:pt x="10" y="4"/>
                  </a:lnTo>
                  <a:lnTo>
                    <a:pt x="9" y="3"/>
                  </a:lnTo>
                  <a:lnTo>
                    <a:pt x="8" y="1"/>
                  </a:lnTo>
                  <a:lnTo>
                    <a:pt x="7" y="0"/>
                  </a:lnTo>
                  <a:lnTo>
                    <a:pt x="5" y="0"/>
                  </a:lnTo>
                  <a:lnTo>
                    <a:pt x="3" y="0"/>
                  </a:lnTo>
                  <a:lnTo>
                    <a:pt x="2" y="1"/>
                  </a:lnTo>
                  <a:lnTo>
                    <a:pt x="0" y="3"/>
                  </a:lnTo>
                  <a:lnTo>
                    <a:pt x="0" y="4"/>
                  </a:lnTo>
                  <a:lnTo>
                    <a:pt x="0" y="4"/>
                  </a:lnTo>
                  <a:lnTo>
                    <a:pt x="0" y="17"/>
                  </a:lnTo>
                  <a:lnTo>
                    <a:pt x="3" y="31"/>
                  </a:lnTo>
                  <a:lnTo>
                    <a:pt x="4" y="43"/>
                  </a:lnTo>
                  <a:lnTo>
                    <a:pt x="5" y="56"/>
                  </a:lnTo>
                  <a:lnTo>
                    <a:pt x="5" y="56"/>
                  </a:lnTo>
                  <a:lnTo>
                    <a:pt x="6" y="58"/>
                  </a:lnTo>
                  <a:lnTo>
                    <a:pt x="7" y="60"/>
                  </a:lnTo>
                  <a:lnTo>
                    <a:pt x="8" y="61"/>
                  </a:lnTo>
                  <a:lnTo>
                    <a:pt x="10" y="61"/>
                  </a:lnTo>
                  <a:lnTo>
                    <a:pt x="11" y="61"/>
                  </a:lnTo>
                  <a:lnTo>
                    <a:pt x="13" y="60"/>
                  </a:lnTo>
                  <a:lnTo>
                    <a:pt x="14" y="58"/>
                  </a:lnTo>
                  <a:lnTo>
                    <a:pt x="14" y="56"/>
                  </a:lnTo>
                  <a:lnTo>
                    <a:pt x="14" y="56"/>
                  </a:lnTo>
                  <a:lnTo>
                    <a:pt x="13" y="43"/>
                  </a:lnTo>
                  <a:lnTo>
                    <a:pt x="12" y="31"/>
                  </a:lnTo>
                  <a:lnTo>
                    <a:pt x="10" y="1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544"/>
            <p:cNvSpPr/>
            <p:nvPr/>
          </p:nvSpPr>
          <p:spPr bwMode="auto">
            <a:xfrm>
              <a:off x="5324476" y="2552700"/>
              <a:ext cx="4763" cy="34925"/>
            </a:xfrm>
            <a:custGeom>
              <a:avLst/>
              <a:gdLst/>
              <a:ahLst/>
              <a:cxnLst>
                <a:cxn ang="0">
                  <a:pos x="0" y="4"/>
                </a:cxn>
                <a:cxn ang="0">
                  <a:pos x="0" y="61"/>
                </a:cxn>
                <a:cxn ang="0">
                  <a:pos x="0" y="61"/>
                </a:cxn>
                <a:cxn ang="0">
                  <a:pos x="0" y="63"/>
                </a:cxn>
                <a:cxn ang="0">
                  <a:pos x="1" y="65"/>
                </a:cxn>
                <a:cxn ang="0">
                  <a:pos x="3" y="65"/>
                </a:cxn>
                <a:cxn ang="0">
                  <a:pos x="4" y="66"/>
                </a:cxn>
                <a:cxn ang="0">
                  <a:pos x="6" y="65"/>
                </a:cxn>
                <a:cxn ang="0">
                  <a:pos x="8" y="65"/>
                </a:cxn>
                <a:cxn ang="0">
                  <a:pos x="9" y="63"/>
                </a:cxn>
                <a:cxn ang="0">
                  <a:pos x="10" y="61"/>
                </a:cxn>
                <a:cxn ang="0">
                  <a:pos x="10" y="4"/>
                </a:cxn>
                <a:cxn ang="0">
                  <a:pos x="10"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10" h="66">
                  <a:moveTo>
                    <a:pt x="0" y="4"/>
                  </a:moveTo>
                  <a:lnTo>
                    <a:pt x="0" y="61"/>
                  </a:lnTo>
                  <a:lnTo>
                    <a:pt x="0" y="61"/>
                  </a:lnTo>
                  <a:lnTo>
                    <a:pt x="0" y="63"/>
                  </a:lnTo>
                  <a:lnTo>
                    <a:pt x="1" y="65"/>
                  </a:lnTo>
                  <a:lnTo>
                    <a:pt x="3" y="65"/>
                  </a:lnTo>
                  <a:lnTo>
                    <a:pt x="4" y="66"/>
                  </a:lnTo>
                  <a:lnTo>
                    <a:pt x="6" y="65"/>
                  </a:lnTo>
                  <a:lnTo>
                    <a:pt x="8" y="65"/>
                  </a:lnTo>
                  <a:lnTo>
                    <a:pt x="9" y="63"/>
                  </a:lnTo>
                  <a:lnTo>
                    <a:pt x="10" y="61"/>
                  </a:lnTo>
                  <a:lnTo>
                    <a:pt x="10" y="4"/>
                  </a:lnTo>
                  <a:lnTo>
                    <a:pt x="10"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545"/>
            <p:cNvSpPr/>
            <p:nvPr/>
          </p:nvSpPr>
          <p:spPr bwMode="auto">
            <a:xfrm>
              <a:off x="5348288" y="2576513"/>
              <a:ext cx="7938" cy="42863"/>
            </a:xfrm>
            <a:custGeom>
              <a:avLst/>
              <a:gdLst/>
              <a:ahLst/>
              <a:cxnLst>
                <a:cxn ang="0">
                  <a:pos x="14" y="75"/>
                </a:cxn>
                <a:cxn ang="0">
                  <a:pos x="14" y="75"/>
                </a:cxn>
                <a:cxn ang="0">
                  <a:pos x="12" y="66"/>
                </a:cxn>
                <a:cxn ang="0">
                  <a:pos x="12" y="58"/>
                </a:cxn>
                <a:cxn ang="0">
                  <a:pos x="12" y="51"/>
                </a:cxn>
                <a:cxn ang="0">
                  <a:pos x="11" y="43"/>
                </a:cxn>
                <a:cxn ang="0">
                  <a:pos x="11" y="43"/>
                </a:cxn>
                <a:cxn ang="0">
                  <a:pos x="10" y="33"/>
                </a:cxn>
                <a:cxn ang="0">
                  <a:pos x="9" y="24"/>
                </a:cxn>
                <a:cxn ang="0">
                  <a:pos x="10" y="4"/>
                </a:cxn>
                <a:cxn ang="0">
                  <a:pos x="10" y="4"/>
                </a:cxn>
                <a:cxn ang="0">
                  <a:pos x="9" y="2"/>
                </a:cxn>
                <a:cxn ang="0">
                  <a:pos x="8" y="1"/>
                </a:cxn>
                <a:cxn ang="0">
                  <a:pos x="7" y="0"/>
                </a:cxn>
                <a:cxn ang="0">
                  <a:pos x="5" y="0"/>
                </a:cxn>
                <a:cxn ang="0">
                  <a:pos x="3" y="0"/>
                </a:cxn>
                <a:cxn ang="0">
                  <a:pos x="2" y="1"/>
                </a:cxn>
                <a:cxn ang="0">
                  <a:pos x="1" y="2"/>
                </a:cxn>
                <a:cxn ang="0">
                  <a:pos x="1" y="4"/>
                </a:cxn>
                <a:cxn ang="0">
                  <a:pos x="1" y="4"/>
                </a:cxn>
                <a:cxn ang="0">
                  <a:pos x="0" y="23"/>
                </a:cxn>
                <a:cxn ang="0">
                  <a:pos x="0" y="33"/>
                </a:cxn>
                <a:cxn ang="0">
                  <a:pos x="1" y="38"/>
                </a:cxn>
                <a:cxn ang="0">
                  <a:pos x="2" y="42"/>
                </a:cxn>
                <a:cxn ang="0">
                  <a:pos x="2" y="42"/>
                </a:cxn>
                <a:cxn ang="0">
                  <a:pos x="3" y="46"/>
                </a:cxn>
                <a:cxn ang="0">
                  <a:pos x="3" y="50"/>
                </a:cxn>
                <a:cxn ang="0">
                  <a:pos x="3" y="59"/>
                </a:cxn>
                <a:cxn ang="0">
                  <a:pos x="4" y="69"/>
                </a:cxn>
                <a:cxn ang="0">
                  <a:pos x="4" y="73"/>
                </a:cxn>
                <a:cxn ang="0">
                  <a:pos x="5" y="77"/>
                </a:cxn>
                <a:cxn ang="0">
                  <a:pos x="5" y="77"/>
                </a:cxn>
                <a:cxn ang="0">
                  <a:pos x="6" y="79"/>
                </a:cxn>
                <a:cxn ang="0">
                  <a:pos x="8" y="80"/>
                </a:cxn>
                <a:cxn ang="0">
                  <a:pos x="11" y="80"/>
                </a:cxn>
                <a:cxn ang="0">
                  <a:pos x="13" y="79"/>
                </a:cxn>
                <a:cxn ang="0">
                  <a:pos x="14" y="78"/>
                </a:cxn>
                <a:cxn ang="0">
                  <a:pos x="14" y="77"/>
                </a:cxn>
                <a:cxn ang="0">
                  <a:pos x="14" y="75"/>
                </a:cxn>
                <a:cxn ang="0">
                  <a:pos x="14" y="75"/>
                </a:cxn>
              </a:cxnLst>
              <a:rect l="0" t="0" r="r" b="b"/>
              <a:pathLst>
                <a:path w="14" h="80">
                  <a:moveTo>
                    <a:pt x="14" y="75"/>
                  </a:moveTo>
                  <a:lnTo>
                    <a:pt x="14" y="75"/>
                  </a:lnTo>
                  <a:lnTo>
                    <a:pt x="12" y="66"/>
                  </a:lnTo>
                  <a:lnTo>
                    <a:pt x="12" y="58"/>
                  </a:lnTo>
                  <a:lnTo>
                    <a:pt x="12" y="51"/>
                  </a:lnTo>
                  <a:lnTo>
                    <a:pt x="11" y="43"/>
                  </a:lnTo>
                  <a:lnTo>
                    <a:pt x="11" y="43"/>
                  </a:lnTo>
                  <a:lnTo>
                    <a:pt x="10" y="33"/>
                  </a:lnTo>
                  <a:lnTo>
                    <a:pt x="9" y="24"/>
                  </a:lnTo>
                  <a:lnTo>
                    <a:pt x="10" y="4"/>
                  </a:lnTo>
                  <a:lnTo>
                    <a:pt x="10" y="4"/>
                  </a:lnTo>
                  <a:lnTo>
                    <a:pt x="9" y="2"/>
                  </a:lnTo>
                  <a:lnTo>
                    <a:pt x="8" y="1"/>
                  </a:lnTo>
                  <a:lnTo>
                    <a:pt x="7" y="0"/>
                  </a:lnTo>
                  <a:lnTo>
                    <a:pt x="5" y="0"/>
                  </a:lnTo>
                  <a:lnTo>
                    <a:pt x="3" y="0"/>
                  </a:lnTo>
                  <a:lnTo>
                    <a:pt x="2" y="1"/>
                  </a:lnTo>
                  <a:lnTo>
                    <a:pt x="1" y="2"/>
                  </a:lnTo>
                  <a:lnTo>
                    <a:pt x="1" y="4"/>
                  </a:lnTo>
                  <a:lnTo>
                    <a:pt x="1" y="4"/>
                  </a:lnTo>
                  <a:lnTo>
                    <a:pt x="0" y="23"/>
                  </a:lnTo>
                  <a:lnTo>
                    <a:pt x="0" y="33"/>
                  </a:lnTo>
                  <a:lnTo>
                    <a:pt x="1" y="38"/>
                  </a:lnTo>
                  <a:lnTo>
                    <a:pt x="2" y="42"/>
                  </a:lnTo>
                  <a:lnTo>
                    <a:pt x="2" y="42"/>
                  </a:lnTo>
                  <a:lnTo>
                    <a:pt x="3" y="46"/>
                  </a:lnTo>
                  <a:lnTo>
                    <a:pt x="3" y="50"/>
                  </a:lnTo>
                  <a:lnTo>
                    <a:pt x="3" y="59"/>
                  </a:lnTo>
                  <a:lnTo>
                    <a:pt x="4" y="69"/>
                  </a:lnTo>
                  <a:lnTo>
                    <a:pt x="4" y="73"/>
                  </a:lnTo>
                  <a:lnTo>
                    <a:pt x="5" y="77"/>
                  </a:lnTo>
                  <a:lnTo>
                    <a:pt x="5" y="77"/>
                  </a:lnTo>
                  <a:lnTo>
                    <a:pt x="6" y="79"/>
                  </a:lnTo>
                  <a:lnTo>
                    <a:pt x="8" y="80"/>
                  </a:lnTo>
                  <a:lnTo>
                    <a:pt x="11" y="80"/>
                  </a:lnTo>
                  <a:lnTo>
                    <a:pt x="13" y="79"/>
                  </a:lnTo>
                  <a:lnTo>
                    <a:pt x="14" y="78"/>
                  </a:lnTo>
                  <a:lnTo>
                    <a:pt x="14" y="77"/>
                  </a:lnTo>
                  <a:lnTo>
                    <a:pt x="14" y="75"/>
                  </a:lnTo>
                  <a:lnTo>
                    <a:pt x="14" y="7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546"/>
            <p:cNvSpPr/>
            <p:nvPr/>
          </p:nvSpPr>
          <p:spPr bwMode="auto">
            <a:xfrm>
              <a:off x="5380038" y="2606675"/>
              <a:ext cx="11113" cy="34925"/>
            </a:xfrm>
            <a:custGeom>
              <a:avLst/>
              <a:gdLst/>
              <a:ahLst/>
              <a:cxnLst>
                <a:cxn ang="0">
                  <a:pos x="9" y="4"/>
                </a:cxn>
                <a:cxn ang="0">
                  <a:pos x="9" y="4"/>
                </a:cxn>
                <a:cxn ang="0">
                  <a:pos x="8" y="2"/>
                </a:cxn>
                <a:cxn ang="0">
                  <a:pos x="7" y="1"/>
                </a:cxn>
                <a:cxn ang="0">
                  <a:pos x="6" y="0"/>
                </a:cxn>
                <a:cxn ang="0">
                  <a:pos x="4" y="0"/>
                </a:cxn>
                <a:cxn ang="0">
                  <a:pos x="2" y="0"/>
                </a:cxn>
                <a:cxn ang="0">
                  <a:pos x="1" y="1"/>
                </a:cxn>
                <a:cxn ang="0">
                  <a:pos x="0" y="2"/>
                </a:cxn>
                <a:cxn ang="0">
                  <a:pos x="0" y="4"/>
                </a:cxn>
                <a:cxn ang="0">
                  <a:pos x="0" y="4"/>
                </a:cxn>
                <a:cxn ang="0">
                  <a:pos x="0" y="12"/>
                </a:cxn>
                <a:cxn ang="0">
                  <a:pos x="2" y="19"/>
                </a:cxn>
                <a:cxn ang="0">
                  <a:pos x="6" y="33"/>
                </a:cxn>
                <a:cxn ang="0">
                  <a:pos x="11" y="47"/>
                </a:cxn>
                <a:cxn ang="0">
                  <a:pos x="13" y="54"/>
                </a:cxn>
                <a:cxn ang="0">
                  <a:pos x="13" y="61"/>
                </a:cxn>
                <a:cxn ang="0">
                  <a:pos x="13" y="61"/>
                </a:cxn>
                <a:cxn ang="0">
                  <a:pos x="14" y="63"/>
                </a:cxn>
                <a:cxn ang="0">
                  <a:pos x="15" y="65"/>
                </a:cxn>
                <a:cxn ang="0">
                  <a:pos x="16" y="65"/>
                </a:cxn>
                <a:cxn ang="0">
                  <a:pos x="18" y="66"/>
                </a:cxn>
                <a:cxn ang="0">
                  <a:pos x="20" y="65"/>
                </a:cxn>
                <a:cxn ang="0">
                  <a:pos x="21" y="65"/>
                </a:cxn>
                <a:cxn ang="0">
                  <a:pos x="22" y="63"/>
                </a:cxn>
                <a:cxn ang="0">
                  <a:pos x="23" y="61"/>
                </a:cxn>
                <a:cxn ang="0">
                  <a:pos x="23" y="61"/>
                </a:cxn>
                <a:cxn ang="0">
                  <a:pos x="22" y="54"/>
                </a:cxn>
                <a:cxn ang="0">
                  <a:pos x="20" y="47"/>
                </a:cxn>
                <a:cxn ang="0">
                  <a:pos x="16" y="33"/>
                </a:cxn>
                <a:cxn ang="0">
                  <a:pos x="11" y="19"/>
                </a:cxn>
                <a:cxn ang="0">
                  <a:pos x="9" y="12"/>
                </a:cxn>
                <a:cxn ang="0">
                  <a:pos x="9" y="4"/>
                </a:cxn>
                <a:cxn ang="0">
                  <a:pos x="9" y="4"/>
                </a:cxn>
              </a:cxnLst>
              <a:rect l="0" t="0" r="r" b="b"/>
              <a:pathLst>
                <a:path w="23" h="66">
                  <a:moveTo>
                    <a:pt x="9" y="4"/>
                  </a:moveTo>
                  <a:lnTo>
                    <a:pt x="9" y="4"/>
                  </a:lnTo>
                  <a:lnTo>
                    <a:pt x="8" y="2"/>
                  </a:lnTo>
                  <a:lnTo>
                    <a:pt x="7" y="1"/>
                  </a:lnTo>
                  <a:lnTo>
                    <a:pt x="6" y="0"/>
                  </a:lnTo>
                  <a:lnTo>
                    <a:pt x="4" y="0"/>
                  </a:lnTo>
                  <a:lnTo>
                    <a:pt x="2" y="0"/>
                  </a:lnTo>
                  <a:lnTo>
                    <a:pt x="1" y="1"/>
                  </a:lnTo>
                  <a:lnTo>
                    <a:pt x="0" y="2"/>
                  </a:lnTo>
                  <a:lnTo>
                    <a:pt x="0" y="4"/>
                  </a:lnTo>
                  <a:lnTo>
                    <a:pt x="0" y="4"/>
                  </a:lnTo>
                  <a:lnTo>
                    <a:pt x="0" y="12"/>
                  </a:lnTo>
                  <a:lnTo>
                    <a:pt x="2" y="19"/>
                  </a:lnTo>
                  <a:lnTo>
                    <a:pt x="6" y="33"/>
                  </a:lnTo>
                  <a:lnTo>
                    <a:pt x="11" y="47"/>
                  </a:lnTo>
                  <a:lnTo>
                    <a:pt x="13" y="54"/>
                  </a:lnTo>
                  <a:lnTo>
                    <a:pt x="13" y="61"/>
                  </a:lnTo>
                  <a:lnTo>
                    <a:pt x="13" y="61"/>
                  </a:lnTo>
                  <a:lnTo>
                    <a:pt x="14" y="63"/>
                  </a:lnTo>
                  <a:lnTo>
                    <a:pt x="15" y="65"/>
                  </a:lnTo>
                  <a:lnTo>
                    <a:pt x="16" y="65"/>
                  </a:lnTo>
                  <a:lnTo>
                    <a:pt x="18" y="66"/>
                  </a:lnTo>
                  <a:lnTo>
                    <a:pt x="20" y="65"/>
                  </a:lnTo>
                  <a:lnTo>
                    <a:pt x="21" y="65"/>
                  </a:lnTo>
                  <a:lnTo>
                    <a:pt x="22" y="63"/>
                  </a:lnTo>
                  <a:lnTo>
                    <a:pt x="23" y="61"/>
                  </a:lnTo>
                  <a:lnTo>
                    <a:pt x="23" y="61"/>
                  </a:lnTo>
                  <a:lnTo>
                    <a:pt x="22" y="54"/>
                  </a:lnTo>
                  <a:lnTo>
                    <a:pt x="20" y="47"/>
                  </a:lnTo>
                  <a:lnTo>
                    <a:pt x="16" y="33"/>
                  </a:lnTo>
                  <a:lnTo>
                    <a:pt x="11" y="19"/>
                  </a:lnTo>
                  <a:lnTo>
                    <a:pt x="9" y="12"/>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547"/>
            <p:cNvSpPr/>
            <p:nvPr/>
          </p:nvSpPr>
          <p:spPr bwMode="auto">
            <a:xfrm>
              <a:off x="5411788" y="2632075"/>
              <a:ext cx="9525" cy="44450"/>
            </a:xfrm>
            <a:custGeom>
              <a:avLst/>
              <a:gdLst/>
              <a:ahLst/>
              <a:cxnLst>
                <a:cxn ang="0">
                  <a:pos x="18" y="78"/>
                </a:cxn>
                <a:cxn ang="0">
                  <a:pos x="18" y="78"/>
                </a:cxn>
                <a:cxn ang="0">
                  <a:pos x="16" y="71"/>
                </a:cxn>
                <a:cxn ang="0">
                  <a:pos x="15" y="63"/>
                </a:cxn>
                <a:cxn ang="0">
                  <a:pos x="14" y="46"/>
                </a:cxn>
                <a:cxn ang="0">
                  <a:pos x="14" y="46"/>
                </a:cxn>
                <a:cxn ang="0">
                  <a:pos x="13" y="41"/>
                </a:cxn>
                <a:cxn ang="0">
                  <a:pos x="12" y="36"/>
                </a:cxn>
                <a:cxn ang="0">
                  <a:pos x="10" y="25"/>
                </a:cxn>
                <a:cxn ang="0">
                  <a:pos x="10" y="25"/>
                </a:cxn>
                <a:cxn ang="0">
                  <a:pos x="9" y="14"/>
                </a:cxn>
                <a:cxn ang="0">
                  <a:pos x="9" y="4"/>
                </a:cxn>
                <a:cxn ang="0">
                  <a:pos x="9" y="4"/>
                </a:cxn>
                <a:cxn ang="0">
                  <a:pos x="9" y="2"/>
                </a:cxn>
                <a:cxn ang="0">
                  <a:pos x="8" y="1"/>
                </a:cxn>
                <a:cxn ang="0">
                  <a:pos x="7" y="0"/>
                </a:cxn>
                <a:cxn ang="0">
                  <a:pos x="5" y="0"/>
                </a:cxn>
                <a:cxn ang="0">
                  <a:pos x="3" y="0"/>
                </a:cxn>
                <a:cxn ang="0">
                  <a:pos x="2" y="1"/>
                </a:cxn>
                <a:cxn ang="0">
                  <a:pos x="1" y="2"/>
                </a:cxn>
                <a:cxn ang="0">
                  <a:pos x="0" y="4"/>
                </a:cxn>
                <a:cxn ang="0">
                  <a:pos x="0" y="4"/>
                </a:cxn>
                <a:cxn ang="0">
                  <a:pos x="1" y="23"/>
                </a:cxn>
                <a:cxn ang="0">
                  <a:pos x="2" y="33"/>
                </a:cxn>
                <a:cxn ang="0">
                  <a:pos x="3" y="42"/>
                </a:cxn>
                <a:cxn ang="0">
                  <a:pos x="3" y="42"/>
                </a:cxn>
                <a:cxn ang="0">
                  <a:pos x="5" y="52"/>
                </a:cxn>
                <a:cxn ang="0">
                  <a:pos x="6" y="62"/>
                </a:cxn>
                <a:cxn ang="0">
                  <a:pos x="7" y="72"/>
                </a:cxn>
                <a:cxn ang="0">
                  <a:pos x="10" y="81"/>
                </a:cxn>
                <a:cxn ang="0">
                  <a:pos x="10" y="81"/>
                </a:cxn>
                <a:cxn ang="0">
                  <a:pos x="11" y="82"/>
                </a:cxn>
                <a:cxn ang="0">
                  <a:pos x="12" y="83"/>
                </a:cxn>
                <a:cxn ang="0">
                  <a:pos x="16" y="84"/>
                </a:cxn>
                <a:cxn ang="0">
                  <a:pos x="17" y="83"/>
                </a:cxn>
                <a:cxn ang="0">
                  <a:pos x="18" y="82"/>
                </a:cxn>
                <a:cxn ang="0">
                  <a:pos x="19" y="80"/>
                </a:cxn>
                <a:cxn ang="0">
                  <a:pos x="18" y="78"/>
                </a:cxn>
                <a:cxn ang="0">
                  <a:pos x="18" y="78"/>
                </a:cxn>
              </a:cxnLst>
              <a:rect l="0" t="0" r="r" b="b"/>
              <a:pathLst>
                <a:path w="19" h="84">
                  <a:moveTo>
                    <a:pt x="18" y="78"/>
                  </a:moveTo>
                  <a:lnTo>
                    <a:pt x="18" y="78"/>
                  </a:lnTo>
                  <a:lnTo>
                    <a:pt x="16" y="71"/>
                  </a:lnTo>
                  <a:lnTo>
                    <a:pt x="15" y="63"/>
                  </a:lnTo>
                  <a:lnTo>
                    <a:pt x="14" y="46"/>
                  </a:lnTo>
                  <a:lnTo>
                    <a:pt x="14" y="46"/>
                  </a:lnTo>
                  <a:lnTo>
                    <a:pt x="13" y="41"/>
                  </a:lnTo>
                  <a:lnTo>
                    <a:pt x="12" y="36"/>
                  </a:lnTo>
                  <a:lnTo>
                    <a:pt x="10" y="25"/>
                  </a:lnTo>
                  <a:lnTo>
                    <a:pt x="10" y="25"/>
                  </a:lnTo>
                  <a:lnTo>
                    <a:pt x="9" y="14"/>
                  </a:lnTo>
                  <a:lnTo>
                    <a:pt x="9" y="4"/>
                  </a:lnTo>
                  <a:lnTo>
                    <a:pt x="9" y="4"/>
                  </a:lnTo>
                  <a:lnTo>
                    <a:pt x="9" y="2"/>
                  </a:lnTo>
                  <a:lnTo>
                    <a:pt x="8" y="1"/>
                  </a:lnTo>
                  <a:lnTo>
                    <a:pt x="7" y="0"/>
                  </a:lnTo>
                  <a:lnTo>
                    <a:pt x="5" y="0"/>
                  </a:lnTo>
                  <a:lnTo>
                    <a:pt x="3" y="0"/>
                  </a:lnTo>
                  <a:lnTo>
                    <a:pt x="2" y="1"/>
                  </a:lnTo>
                  <a:lnTo>
                    <a:pt x="1" y="2"/>
                  </a:lnTo>
                  <a:lnTo>
                    <a:pt x="0" y="4"/>
                  </a:lnTo>
                  <a:lnTo>
                    <a:pt x="0" y="4"/>
                  </a:lnTo>
                  <a:lnTo>
                    <a:pt x="1" y="23"/>
                  </a:lnTo>
                  <a:lnTo>
                    <a:pt x="2" y="33"/>
                  </a:lnTo>
                  <a:lnTo>
                    <a:pt x="3" y="42"/>
                  </a:lnTo>
                  <a:lnTo>
                    <a:pt x="3" y="42"/>
                  </a:lnTo>
                  <a:lnTo>
                    <a:pt x="5" y="52"/>
                  </a:lnTo>
                  <a:lnTo>
                    <a:pt x="6" y="62"/>
                  </a:lnTo>
                  <a:lnTo>
                    <a:pt x="7" y="72"/>
                  </a:lnTo>
                  <a:lnTo>
                    <a:pt x="10" y="81"/>
                  </a:lnTo>
                  <a:lnTo>
                    <a:pt x="10" y="81"/>
                  </a:lnTo>
                  <a:lnTo>
                    <a:pt x="11" y="82"/>
                  </a:lnTo>
                  <a:lnTo>
                    <a:pt x="12" y="83"/>
                  </a:lnTo>
                  <a:lnTo>
                    <a:pt x="16" y="84"/>
                  </a:lnTo>
                  <a:lnTo>
                    <a:pt x="17" y="83"/>
                  </a:lnTo>
                  <a:lnTo>
                    <a:pt x="18" y="82"/>
                  </a:lnTo>
                  <a:lnTo>
                    <a:pt x="19" y="80"/>
                  </a:lnTo>
                  <a:lnTo>
                    <a:pt x="18" y="78"/>
                  </a:lnTo>
                  <a:lnTo>
                    <a:pt x="18" y="7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548"/>
            <p:cNvSpPr/>
            <p:nvPr/>
          </p:nvSpPr>
          <p:spPr bwMode="auto">
            <a:xfrm>
              <a:off x="5434013" y="2662238"/>
              <a:ext cx="15875" cy="47625"/>
            </a:xfrm>
            <a:custGeom>
              <a:avLst/>
              <a:gdLst/>
              <a:ahLst/>
              <a:cxnLst>
                <a:cxn ang="0">
                  <a:pos x="9" y="5"/>
                </a:cxn>
                <a:cxn ang="0">
                  <a:pos x="9" y="5"/>
                </a:cxn>
                <a:cxn ang="0">
                  <a:pos x="8" y="3"/>
                </a:cxn>
                <a:cxn ang="0">
                  <a:pos x="7" y="2"/>
                </a:cxn>
                <a:cxn ang="0">
                  <a:pos x="6" y="0"/>
                </a:cxn>
                <a:cxn ang="0">
                  <a:pos x="4" y="0"/>
                </a:cxn>
                <a:cxn ang="0">
                  <a:pos x="2" y="0"/>
                </a:cxn>
                <a:cxn ang="0">
                  <a:pos x="1" y="2"/>
                </a:cxn>
                <a:cxn ang="0">
                  <a:pos x="0" y="3"/>
                </a:cxn>
                <a:cxn ang="0">
                  <a:pos x="0" y="5"/>
                </a:cxn>
                <a:cxn ang="0">
                  <a:pos x="0" y="5"/>
                </a:cxn>
                <a:cxn ang="0">
                  <a:pos x="1" y="15"/>
                </a:cxn>
                <a:cxn ang="0">
                  <a:pos x="3" y="25"/>
                </a:cxn>
                <a:cxn ang="0">
                  <a:pos x="9" y="45"/>
                </a:cxn>
                <a:cxn ang="0">
                  <a:pos x="15" y="65"/>
                </a:cxn>
                <a:cxn ang="0">
                  <a:pos x="17" y="75"/>
                </a:cxn>
                <a:cxn ang="0">
                  <a:pos x="19" y="85"/>
                </a:cxn>
                <a:cxn ang="0">
                  <a:pos x="19" y="85"/>
                </a:cxn>
                <a:cxn ang="0">
                  <a:pos x="19" y="87"/>
                </a:cxn>
                <a:cxn ang="0">
                  <a:pos x="21" y="88"/>
                </a:cxn>
                <a:cxn ang="0">
                  <a:pos x="22" y="89"/>
                </a:cxn>
                <a:cxn ang="0">
                  <a:pos x="24" y="90"/>
                </a:cxn>
                <a:cxn ang="0">
                  <a:pos x="25" y="89"/>
                </a:cxn>
                <a:cxn ang="0">
                  <a:pos x="27" y="88"/>
                </a:cxn>
                <a:cxn ang="0">
                  <a:pos x="28" y="87"/>
                </a:cxn>
                <a:cxn ang="0">
                  <a:pos x="28" y="85"/>
                </a:cxn>
                <a:cxn ang="0">
                  <a:pos x="28" y="85"/>
                </a:cxn>
                <a:cxn ang="0">
                  <a:pos x="27" y="75"/>
                </a:cxn>
                <a:cxn ang="0">
                  <a:pos x="25" y="65"/>
                </a:cxn>
                <a:cxn ang="0">
                  <a:pos x="19" y="45"/>
                </a:cxn>
                <a:cxn ang="0">
                  <a:pos x="12" y="25"/>
                </a:cxn>
                <a:cxn ang="0">
                  <a:pos x="10" y="15"/>
                </a:cxn>
                <a:cxn ang="0">
                  <a:pos x="9" y="5"/>
                </a:cxn>
                <a:cxn ang="0">
                  <a:pos x="9" y="5"/>
                </a:cxn>
              </a:cxnLst>
              <a:rect l="0" t="0" r="r" b="b"/>
              <a:pathLst>
                <a:path w="28" h="90">
                  <a:moveTo>
                    <a:pt x="9" y="5"/>
                  </a:moveTo>
                  <a:lnTo>
                    <a:pt x="9" y="5"/>
                  </a:lnTo>
                  <a:lnTo>
                    <a:pt x="8" y="3"/>
                  </a:lnTo>
                  <a:lnTo>
                    <a:pt x="7" y="2"/>
                  </a:lnTo>
                  <a:lnTo>
                    <a:pt x="6" y="0"/>
                  </a:lnTo>
                  <a:lnTo>
                    <a:pt x="4" y="0"/>
                  </a:lnTo>
                  <a:lnTo>
                    <a:pt x="2" y="0"/>
                  </a:lnTo>
                  <a:lnTo>
                    <a:pt x="1" y="2"/>
                  </a:lnTo>
                  <a:lnTo>
                    <a:pt x="0" y="3"/>
                  </a:lnTo>
                  <a:lnTo>
                    <a:pt x="0" y="5"/>
                  </a:lnTo>
                  <a:lnTo>
                    <a:pt x="0" y="5"/>
                  </a:lnTo>
                  <a:lnTo>
                    <a:pt x="1" y="15"/>
                  </a:lnTo>
                  <a:lnTo>
                    <a:pt x="3" y="25"/>
                  </a:lnTo>
                  <a:lnTo>
                    <a:pt x="9" y="45"/>
                  </a:lnTo>
                  <a:lnTo>
                    <a:pt x="15" y="65"/>
                  </a:lnTo>
                  <a:lnTo>
                    <a:pt x="17" y="75"/>
                  </a:lnTo>
                  <a:lnTo>
                    <a:pt x="19" y="85"/>
                  </a:lnTo>
                  <a:lnTo>
                    <a:pt x="19" y="85"/>
                  </a:lnTo>
                  <a:lnTo>
                    <a:pt x="19" y="87"/>
                  </a:lnTo>
                  <a:lnTo>
                    <a:pt x="21" y="88"/>
                  </a:lnTo>
                  <a:lnTo>
                    <a:pt x="22" y="89"/>
                  </a:lnTo>
                  <a:lnTo>
                    <a:pt x="24" y="90"/>
                  </a:lnTo>
                  <a:lnTo>
                    <a:pt x="25" y="89"/>
                  </a:lnTo>
                  <a:lnTo>
                    <a:pt x="27" y="88"/>
                  </a:lnTo>
                  <a:lnTo>
                    <a:pt x="28" y="87"/>
                  </a:lnTo>
                  <a:lnTo>
                    <a:pt x="28" y="85"/>
                  </a:lnTo>
                  <a:lnTo>
                    <a:pt x="28" y="85"/>
                  </a:lnTo>
                  <a:lnTo>
                    <a:pt x="27" y="75"/>
                  </a:lnTo>
                  <a:lnTo>
                    <a:pt x="25" y="65"/>
                  </a:lnTo>
                  <a:lnTo>
                    <a:pt x="19" y="45"/>
                  </a:lnTo>
                  <a:lnTo>
                    <a:pt x="12" y="25"/>
                  </a:lnTo>
                  <a:lnTo>
                    <a:pt x="10" y="15"/>
                  </a:lnTo>
                  <a:lnTo>
                    <a:pt x="9" y="5"/>
                  </a:lnTo>
                  <a:lnTo>
                    <a:pt x="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549"/>
            <p:cNvSpPr/>
            <p:nvPr/>
          </p:nvSpPr>
          <p:spPr bwMode="auto">
            <a:xfrm>
              <a:off x="5467351" y="2697163"/>
              <a:ext cx="6350" cy="44450"/>
            </a:xfrm>
            <a:custGeom>
              <a:avLst/>
              <a:gdLst/>
              <a:ahLst/>
              <a:cxnLst>
                <a:cxn ang="0">
                  <a:pos x="9" y="4"/>
                </a:cxn>
                <a:cxn ang="0">
                  <a:pos x="9" y="4"/>
                </a:cxn>
                <a:cxn ang="0">
                  <a:pos x="9" y="2"/>
                </a:cxn>
                <a:cxn ang="0">
                  <a:pos x="8" y="1"/>
                </a:cxn>
                <a:cxn ang="0">
                  <a:pos x="6" y="0"/>
                </a:cxn>
                <a:cxn ang="0">
                  <a:pos x="5" y="0"/>
                </a:cxn>
                <a:cxn ang="0">
                  <a:pos x="3" y="0"/>
                </a:cxn>
                <a:cxn ang="0">
                  <a:pos x="2" y="1"/>
                </a:cxn>
                <a:cxn ang="0">
                  <a:pos x="1" y="2"/>
                </a:cxn>
                <a:cxn ang="0">
                  <a:pos x="0" y="4"/>
                </a:cxn>
                <a:cxn ang="0">
                  <a:pos x="0" y="4"/>
                </a:cxn>
                <a:cxn ang="0">
                  <a:pos x="1" y="23"/>
                </a:cxn>
                <a:cxn ang="0">
                  <a:pos x="3" y="42"/>
                </a:cxn>
                <a:cxn ang="0">
                  <a:pos x="4" y="61"/>
                </a:cxn>
                <a:cxn ang="0">
                  <a:pos x="5" y="80"/>
                </a:cxn>
                <a:cxn ang="0">
                  <a:pos x="5" y="80"/>
                </a:cxn>
                <a:cxn ang="0">
                  <a:pos x="5" y="82"/>
                </a:cxn>
                <a:cxn ang="0">
                  <a:pos x="6" y="83"/>
                </a:cxn>
                <a:cxn ang="0">
                  <a:pos x="8" y="84"/>
                </a:cxn>
                <a:cxn ang="0">
                  <a:pos x="9" y="84"/>
                </a:cxn>
                <a:cxn ang="0">
                  <a:pos x="11" y="84"/>
                </a:cxn>
                <a:cxn ang="0">
                  <a:pos x="13" y="83"/>
                </a:cxn>
                <a:cxn ang="0">
                  <a:pos x="14" y="82"/>
                </a:cxn>
                <a:cxn ang="0">
                  <a:pos x="14" y="80"/>
                </a:cxn>
                <a:cxn ang="0">
                  <a:pos x="14" y="80"/>
                </a:cxn>
                <a:cxn ang="0">
                  <a:pos x="13" y="61"/>
                </a:cxn>
                <a:cxn ang="0">
                  <a:pos x="12" y="42"/>
                </a:cxn>
                <a:cxn ang="0">
                  <a:pos x="10" y="23"/>
                </a:cxn>
                <a:cxn ang="0">
                  <a:pos x="9" y="4"/>
                </a:cxn>
                <a:cxn ang="0">
                  <a:pos x="9" y="4"/>
                </a:cxn>
              </a:cxnLst>
              <a:rect l="0" t="0" r="r" b="b"/>
              <a:pathLst>
                <a:path w="14" h="84">
                  <a:moveTo>
                    <a:pt x="9" y="4"/>
                  </a:moveTo>
                  <a:lnTo>
                    <a:pt x="9" y="4"/>
                  </a:lnTo>
                  <a:lnTo>
                    <a:pt x="9" y="2"/>
                  </a:lnTo>
                  <a:lnTo>
                    <a:pt x="8" y="1"/>
                  </a:lnTo>
                  <a:lnTo>
                    <a:pt x="6" y="0"/>
                  </a:lnTo>
                  <a:lnTo>
                    <a:pt x="5" y="0"/>
                  </a:lnTo>
                  <a:lnTo>
                    <a:pt x="3" y="0"/>
                  </a:lnTo>
                  <a:lnTo>
                    <a:pt x="2" y="1"/>
                  </a:lnTo>
                  <a:lnTo>
                    <a:pt x="1" y="2"/>
                  </a:lnTo>
                  <a:lnTo>
                    <a:pt x="0" y="4"/>
                  </a:lnTo>
                  <a:lnTo>
                    <a:pt x="0" y="4"/>
                  </a:lnTo>
                  <a:lnTo>
                    <a:pt x="1" y="23"/>
                  </a:lnTo>
                  <a:lnTo>
                    <a:pt x="3" y="42"/>
                  </a:lnTo>
                  <a:lnTo>
                    <a:pt x="4" y="61"/>
                  </a:lnTo>
                  <a:lnTo>
                    <a:pt x="5" y="80"/>
                  </a:lnTo>
                  <a:lnTo>
                    <a:pt x="5" y="80"/>
                  </a:lnTo>
                  <a:lnTo>
                    <a:pt x="5" y="82"/>
                  </a:lnTo>
                  <a:lnTo>
                    <a:pt x="6" y="83"/>
                  </a:lnTo>
                  <a:lnTo>
                    <a:pt x="8" y="84"/>
                  </a:lnTo>
                  <a:lnTo>
                    <a:pt x="9" y="84"/>
                  </a:lnTo>
                  <a:lnTo>
                    <a:pt x="11" y="84"/>
                  </a:lnTo>
                  <a:lnTo>
                    <a:pt x="13" y="83"/>
                  </a:lnTo>
                  <a:lnTo>
                    <a:pt x="14" y="82"/>
                  </a:lnTo>
                  <a:lnTo>
                    <a:pt x="14" y="80"/>
                  </a:lnTo>
                  <a:lnTo>
                    <a:pt x="14" y="80"/>
                  </a:lnTo>
                  <a:lnTo>
                    <a:pt x="13" y="61"/>
                  </a:lnTo>
                  <a:lnTo>
                    <a:pt x="12" y="42"/>
                  </a:lnTo>
                  <a:lnTo>
                    <a:pt x="10" y="23"/>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550"/>
            <p:cNvSpPr/>
            <p:nvPr/>
          </p:nvSpPr>
          <p:spPr bwMode="auto">
            <a:xfrm>
              <a:off x="5494338" y="2727325"/>
              <a:ext cx="7938" cy="31750"/>
            </a:xfrm>
            <a:custGeom>
              <a:avLst/>
              <a:gdLst/>
              <a:ahLst/>
              <a:cxnLst>
                <a:cxn ang="0">
                  <a:pos x="14" y="55"/>
                </a:cxn>
                <a:cxn ang="0">
                  <a:pos x="14" y="55"/>
                </a:cxn>
                <a:cxn ang="0">
                  <a:pos x="11" y="49"/>
                </a:cxn>
                <a:cxn ang="0">
                  <a:pos x="10" y="43"/>
                </a:cxn>
                <a:cxn ang="0">
                  <a:pos x="9" y="37"/>
                </a:cxn>
                <a:cxn ang="0">
                  <a:pos x="9" y="30"/>
                </a:cxn>
                <a:cxn ang="0">
                  <a:pos x="10" y="5"/>
                </a:cxn>
                <a:cxn ang="0">
                  <a:pos x="10" y="5"/>
                </a:cxn>
                <a:cxn ang="0">
                  <a:pos x="10" y="3"/>
                </a:cxn>
                <a:cxn ang="0">
                  <a:pos x="9" y="1"/>
                </a:cxn>
                <a:cxn ang="0">
                  <a:pos x="7" y="0"/>
                </a:cxn>
                <a:cxn ang="0">
                  <a:pos x="5" y="0"/>
                </a:cxn>
                <a:cxn ang="0">
                  <a:pos x="4" y="0"/>
                </a:cxn>
                <a:cxn ang="0">
                  <a:pos x="2" y="1"/>
                </a:cxn>
                <a:cxn ang="0">
                  <a:pos x="1" y="3"/>
                </a:cxn>
                <a:cxn ang="0">
                  <a:pos x="1" y="5"/>
                </a:cxn>
                <a:cxn ang="0">
                  <a:pos x="1" y="5"/>
                </a:cxn>
                <a:cxn ang="0">
                  <a:pos x="0" y="19"/>
                </a:cxn>
                <a:cxn ang="0">
                  <a:pos x="0" y="32"/>
                </a:cxn>
                <a:cxn ang="0">
                  <a:pos x="0" y="40"/>
                </a:cxn>
                <a:cxn ang="0">
                  <a:pos x="1" y="47"/>
                </a:cxn>
                <a:cxn ang="0">
                  <a:pos x="3" y="53"/>
                </a:cxn>
                <a:cxn ang="0">
                  <a:pos x="6" y="59"/>
                </a:cxn>
                <a:cxn ang="0">
                  <a:pos x="6" y="59"/>
                </a:cxn>
                <a:cxn ang="0">
                  <a:pos x="7" y="61"/>
                </a:cxn>
                <a:cxn ang="0">
                  <a:pos x="9" y="61"/>
                </a:cxn>
                <a:cxn ang="0">
                  <a:pos x="11" y="61"/>
                </a:cxn>
                <a:cxn ang="0">
                  <a:pos x="12" y="61"/>
                </a:cxn>
                <a:cxn ang="0">
                  <a:pos x="13" y="60"/>
                </a:cxn>
                <a:cxn ang="0">
                  <a:pos x="14" y="58"/>
                </a:cxn>
                <a:cxn ang="0">
                  <a:pos x="15" y="57"/>
                </a:cxn>
                <a:cxn ang="0">
                  <a:pos x="14" y="55"/>
                </a:cxn>
                <a:cxn ang="0">
                  <a:pos x="14" y="55"/>
                </a:cxn>
              </a:cxnLst>
              <a:rect l="0" t="0" r="r" b="b"/>
              <a:pathLst>
                <a:path w="15" h="61">
                  <a:moveTo>
                    <a:pt x="14" y="55"/>
                  </a:moveTo>
                  <a:lnTo>
                    <a:pt x="14" y="55"/>
                  </a:lnTo>
                  <a:lnTo>
                    <a:pt x="11" y="49"/>
                  </a:lnTo>
                  <a:lnTo>
                    <a:pt x="10" y="43"/>
                  </a:lnTo>
                  <a:lnTo>
                    <a:pt x="9" y="37"/>
                  </a:lnTo>
                  <a:lnTo>
                    <a:pt x="9" y="30"/>
                  </a:lnTo>
                  <a:lnTo>
                    <a:pt x="10" y="5"/>
                  </a:lnTo>
                  <a:lnTo>
                    <a:pt x="10" y="5"/>
                  </a:lnTo>
                  <a:lnTo>
                    <a:pt x="10" y="3"/>
                  </a:lnTo>
                  <a:lnTo>
                    <a:pt x="9" y="1"/>
                  </a:lnTo>
                  <a:lnTo>
                    <a:pt x="7" y="0"/>
                  </a:lnTo>
                  <a:lnTo>
                    <a:pt x="5" y="0"/>
                  </a:lnTo>
                  <a:lnTo>
                    <a:pt x="4" y="0"/>
                  </a:lnTo>
                  <a:lnTo>
                    <a:pt x="2" y="1"/>
                  </a:lnTo>
                  <a:lnTo>
                    <a:pt x="1" y="3"/>
                  </a:lnTo>
                  <a:lnTo>
                    <a:pt x="1" y="5"/>
                  </a:lnTo>
                  <a:lnTo>
                    <a:pt x="1" y="5"/>
                  </a:lnTo>
                  <a:lnTo>
                    <a:pt x="0" y="19"/>
                  </a:lnTo>
                  <a:lnTo>
                    <a:pt x="0" y="32"/>
                  </a:lnTo>
                  <a:lnTo>
                    <a:pt x="0" y="40"/>
                  </a:lnTo>
                  <a:lnTo>
                    <a:pt x="1" y="47"/>
                  </a:lnTo>
                  <a:lnTo>
                    <a:pt x="3" y="53"/>
                  </a:lnTo>
                  <a:lnTo>
                    <a:pt x="6" y="59"/>
                  </a:lnTo>
                  <a:lnTo>
                    <a:pt x="6" y="59"/>
                  </a:lnTo>
                  <a:lnTo>
                    <a:pt x="7" y="61"/>
                  </a:lnTo>
                  <a:lnTo>
                    <a:pt x="9" y="61"/>
                  </a:lnTo>
                  <a:lnTo>
                    <a:pt x="11" y="61"/>
                  </a:lnTo>
                  <a:lnTo>
                    <a:pt x="12" y="61"/>
                  </a:lnTo>
                  <a:lnTo>
                    <a:pt x="13" y="60"/>
                  </a:lnTo>
                  <a:lnTo>
                    <a:pt x="14" y="58"/>
                  </a:lnTo>
                  <a:lnTo>
                    <a:pt x="15" y="57"/>
                  </a:lnTo>
                  <a:lnTo>
                    <a:pt x="14" y="55"/>
                  </a:lnTo>
                  <a:lnTo>
                    <a:pt x="14" y="5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551"/>
            <p:cNvSpPr/>
            <p:nvPr/>
          </p:nvSpPr>
          <p:spPr bwMode="auto">
            <a:xfrm>
              <a:off x="5521326" y="2744788"/>
              <a:ext cx="11113" cy="39688"/>
            </a:xfrm>
            <a:custGeom>
              <a:avLst/>
              <a:gdLst/>
              <a:ahLst/>
              <a:cxnLst>
                <a:cxn ang="0">
                  <a:pos x="19" y="71"/>
                </a:cxn>
                <a:cxn ang="0">
                  <a:pos x="19" y="71"/>
                </a:cxn>
                <a:cxn ang="0">
                  <a:pos x="18" y="63"/>
                </a:cxn>
                <a:cxn ang="0">
                  <a:pos x="17" y="56"/>
                </a:cxn>
                <a:cxn ang="0">
                  <a:pos x="17" y="49"/>
                </a:cxn>
                <a:cxn ang="0">
                  <a:pos x="17" y="42"/>
                </a:cxn>
                <a:cxn ang="0">
                  <a:pos x="17" y="42"/>
                </a:cxn>
                <a:cxn ang="0">
                  <a:pos x="15" y="32"/>
                </a:cxn>
                <a:cxn ang="0">
                  <a:pos x="13" y="24"/>
                </a:cxn>
                <a:cxn ang="0">
                  <a:pos x="11" y="15"/>
                </a:cxn>
                <a:cxn ang="0">
                  <a:pos x="9" y="6"/>
                </a:cxn>
                <a:cxn ang="0">
                  <a:pos x="9" y="6"/>
                </a:cxn>
                <a:cxn ang="0">
                  <a:pos x="9" y="4"/>
                </a:cxn>
                <a:cxn ang="0">
                  <a:pos x="8" y="1"/>
                </a:cxn>
                <a:cxn ang="0">
                  <a:pos x="6" y="0"/>
                </a:cxn>
                <a:cxn ang="0">
                  <a:pos x="5" y="0"/>
                </a:cxn>
                <a:cxn ang="0">
                  <a:pos x="3" y="0"/>
                </a:cxn>
                <a:cxn ang="0">
                  <a:pos x="2" y="1"/>
                </a:cxn>
                <a:cxn ang="0">
                  <a:pos x="1" y="4"/>
                </a:cxn>
                <a:cxn ang="0">
                  <a:pos x="0" y="6"/>
                </a:cxn>
                <a:cxn ang="0">
                  <a:pos x="0" y="6"/>
                </a:cxn>
                <a:cxn ang="0">
                  <a:pos x="1" y="14"/>
                </a:cxn>
                <a:cxn ang="0">
                  <a:pos x="2" y="22"/>
                </a:cxn>
                <a:cxn ang="0">
                  <a:pos x="6" y="40"/>
                </a:cxn>
                <a:cxn ang="0">
                  <a:pos x="6" y="40"/>
                </a:cxn>
                <a:cxn ang="0">
                  <a:pos x="7" y="48"/>
                </a:cxn>
                <a:cxn ang="0">
                  <a:pos x="7" y="56"/>
                </a:cxn>
                <a:cxn ang="0">
                  <a:pos x="8" y="64"/>
                </a:cxn>
                <a:cxn ang="0">
                  <a:pos x="11" y="73"/>
                </a:cxn>
                <a:cxn ang="0">
                  <a:pos x="11" y="73"/>
                </a:cxn>
                <a:cxn ang="0">
                  <a:pos x="12" y="75"/>
                </a:cxn>
                <a:cxn ang="0">
                  <a:pos x="13" y="76"/>
                </a:cxn>
                <a:cxn ang="0">
                  <a:pos x="17" y="76"/>
                </a:cxn>
                <a:cxn ang="0">
                  <a:pos x="18" y="75"/>
                </a:cxn>
                <a:cxn ang="0">
                  <a:pos x="19" y="74"/>
                </a:cxn>
                <a:cxn ang="0">
                  <a:pos x="20" y="73"/>
                </a:cxn>
                <a:cxn ang="0">
                  <a:pos x="19" y="71"/>
                </a:cxn>
                <a:cxn ang="0">
                  <a:pos x="19" y="71"/>
                </a:cxn>
              </a:cxnLst>
              <a:rect l="0" t="0" r="r" b="b"/>
              <a:pathLst>
                <a:path w="20" h="76">
                  <a:moveTo>
                    <a:pt x="19" y="71"/>
                  </a:moveTo>
                  <a:lnTo>
                    <a:pt x="19" y="71"/>
                  </a:lnTo>
                  <a:lnTo>
                    <a:pt x="18" y="63"/>
                  </a:lnTo>
                  <a:lnTo>
                    <a:pt x="17" y="56"/>
                  </a:lnTo>
                  <a:lnTo>
                    <a:pt x="17" y="49"/>
                  </a:lnTo>
                  <a:lnTo>
                    <a:pt x="17" y="42"/>
                  </a:lnTo>
                  <a:lnTo>
                    <a:pt x="17" y="42"/>
                  </a:lnTo>
                  <a:lnTo>
                    <a:pt x="15" y="32"/>
                  </a:lnTo>
                  <a:lnTo>
                    <a:pt x="13" y="24"/>
                  </a:lnTo>
                  <a:lnTo>
                    <a:pt x="11" y="15"/>
                  </a:lnTo>
                  <a:lnTo>
                    <a:pt x="9" y="6"/>
                  </a:lnTo>
                  <a:lnTo>
                    <a:pt x="9" y="6"/>
                  </a:lnTo>
                  <a:lnTo>
                    <a:pt x="9" y="4"/>
                  </a:lnTo>
                  <a:lnTo>
                    <a:pt x="8" y="1"/>
                  </a:lnTo>
                  <a:lnTo>
                    <a:pt x="6" y="0"/>
                  </a:lnTo>
                  <a:lnTo>
                    <a:pt x="5" y="0"/>
                  </a:lnTo>
                  <a:lnTo>
                    <a:pt x="3" y="0"/>
                  </a:lnTo>
                  <a:lnTo>
                    <a:pt x="2" y="1"/>
                  </a:lnTo>
                  <a:lnTo>
                    <a:pt x="1" y="4"/>
                  </a:lnTo>
                  <a:lnTo>
                    <a:pt x="0" y="6"/>
                  </a:lnTo>
                  <a:lnTo>
                    <a:pt x="0" y="6"/>
                  </a:lnTo>
                  <a:lnTo>
                    <a:pt x="1" y="14"/>
                  </a:lnTo>
                  <a:lnTo>
                    <a:pt x="2" y="22"/>
                  </a:lnTo>
                  <a:lnTo>
                    <a:pt x="6" y="40"/>
                  </a:lnTo>
                  <a:lnTo>
                    <a:pt x="6" y="40"/>
                  </a:lnTo>
                  <a:lnTo>
                    <a:pt x="7" y="48"/>
                  </a:lnTo>
                  <a:lnTo>
                    <a:pt x="7" y="56"/>
                  </a:lnTo>
                  <a:lnTo>
                    <a:pt x="8" y="64"/>
                  </a:lnTo>
                  <a:lnTo>
                    <a:pt x="11" y="73"/>
                  </a:lnTo>
                  <a:lnTo>
                    <a:pt x="11" y="73"/>
                  </a:lnTo>
                  <a:lnTo>
                    <a:pt x="12" y="75"/>
                  </a:lnTo>
                  <a:lnTo>
                    <a:pt x="13" y="76"/>
                  </a:lnTo>
                  <a:lnTo>
                    <a:pt x="17" y="76"/>
                  </a:lnTo>
                  <a:lnTo>
                    <a:pt x="18" y="75"/>
                  </a:lnTo>
                  <a:lnTo>
                    <a:pt x="19" y="74"/>
                  </a:lnTo>
                  <a:lnTo>
                    <a:pt x="20" y="73"/>
                  </a:lnTo>
                  <a:lnTo>
                    <a:pt x="19" y="71"/>
                  </a:lnTo>
                  <a:lnTo>
                    <a:pt x="19" y="7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552"/>
            <p:cNvSpPr/>
            <p:nvPr/>
          </p:nvSpPr>
          <p:spPr bwMode="auto">
            <a:xfrm>
              <a:off x="5551488" y="2767013"/>
              <a:ext cx="12700" cy="34925"/>
            </a:xfrm>
            <a:custGeom>
              <a:avLst/>
              <a:gdLst/>
              <a:ahLst/>
              <a:cxnLst>
                <a:cxn ang="0">
                  <a:pos x="24" y="61"/>
                </a:cxn>
                <a:cxn ang="0">
                  <a:pos x="24" y="61"/>
                </a:cxn>
                <a:cxn ang="0">
                  <a:pos x="21" y="46"/>
                </a:cxn>
                <a:cxn ang="0">
                  <a:pos x="19" y="32"/>
                </a:cxn>
                <a:cxn ang="0">
                  <a:pos x="19" y="32"/>
                </a:cxn>
                <a:cxn ang="0">
                  <a:pos x="17" y="26"/>
                </a:cxn>
                <a:cxn ang="0">
                  <a:pos x="13" y="18"/>
                </a:cxn>
                <a:cxn ang="0">
                  <a:pos x="11" y="11"/>
                </a:cxn>
                <a:cxn ang="0">
                  <a:pos x="9" y="5"/>
                </a:cxn>
                <a:cxn ang="0">
                  <a:pos x="9" y="5"/>
                </a:cxn>
                <a:cxn ang="0">
                  <a:pos x="9" y="3"/>
                </a:cxn>
                <a:cxn ang="0">
                  <a:pos x="8" y="2"/>
                </a:cxn>
                <a:cxn ang="0">
                  <a:pos x="7" y="1"/>
                </a:cxn>
                <a:cxn ang="0">
                  <a:pos x="5" y="0"/>
                </a:cxn>
                <a:cxn ang="0">
                  <a:pos x="3" y="1"/>
                </a:cxn>
                <a:cxn ang="0">
                  <a:pos x="2" y="2"/>
                </a:cxn>
                <a:cxn ang="0">
                  <a:pos x="1" y="3"/>
                </a:cxn>
                <a:cxn ang="0">
                  <a:pos x="0" y="5"/>
                </a:cxn>
                <a:cxn ang="0">
                  <a:pos x="0" y="5"/>
                </a:cxn>
                <a:cxn ang="0">
                  <a:pos x="1" y="11"/>
                </a:cxn>
                <a:cxn ang="0">
                  <a:pos x="3" y="16"/>
                </a:cxn>
                <a:cxn ang="0">
                  <a:pos x="6" y="23"/>
                </a:cxn>
                <a:cxn ang="0">
                  <a:pos x="8" y="29"/>
                </a:cxn>
                <a:cxn ang="0">
                  <a:pos x="8" y="29"/>
                </a:cxn>
                <a:cxn ang="0">
                  <a:pos x="11" y="45"/>
                </a:cxn>
                <a:cxn ang="0">
                  <a:pos x="12" y="55"/>
                </a:cxn>
                <a:cxn ang="0">
                  <a:pos x="14" y="63"/>
                </a:cxn>
                <a:cxn ang="0">
                  <a:pos x="14" y="63"/>
                </a:cxn>
                <a:cxn ang="0">
                  <a:pos x="16" y="65"/>
                </a:cxn>
                <a:cxn ang="0">
                  <a:pos x="18" y="66"/>
                </a:cxn>
                <a:cxn ang="0">
                  <a:pos x="19" y="66"/>
                </a:cxn>
                <a:cxn ang="0">
                  <a:pos x="21" y="66"/>
                </a:cxn>
                <a:cxn ang="0">
                  <a:pos x="22" y="66"/>
                </a:cxn>
                <a:cxn ang="0">
                  <a:pos x="24" y="64"/>
                </a:cxn>
                <a:cxn ang="0">
                  <a:pos x="24" y="63"/>
                </a:cxn>
                <a:cxn ang="0">
                  <a:pos x="24" y="61"/>
                </a:cxn>
                <a:cxn ang="0">
                  <a:pos x="24" y="61"/>
                </a:cxn>
              </a:cxnLst>
              <a:rect l="0" t="0" r="r" b="b"/>
              <a:pathLst>
                <a:path w="24" h="66">
                  <a:moveTo>
                    <a:pt x="24" y="61"/>
                  </a:moveTo>
                  <a:lnTo>
                    <a:pt x="24" y="61"/>
                  </a:lnTo>
                  <a:lnTo>
                    <a:pt x="21" y="46"/>
                  </a:lnTo>
                  <a:lnTo>
                    <a:pt x="19" y="32"/>
                  </a:lnTo>
                  <a:lnTo>
                    <a:pt x="19" y="32"/>
                  </a:lnTo>
                  <a:lnTo>
                    <a:pt x="17" y="26"/>
                  </a:lnTo>
                  <a:lnTo>
                    <a:pt x="13" y="18"/>
                  </a:lnTo>
                  <a:lnTo>
                    <a:pt x="11" y="11"/>
                  </a:lnTo>
                  <a:lnTo>
                    <a:pt x="9" y="5"/>
                  </a:lnTo>
                  <a:lnTo>
                    <a:pt x="9" y="5"/>
                  </a:lnTo>
                  <a:lnTo>
                    <a:pt x="9" y="3"/>
                  </a:lnTo>
                  <a:lnTo>
                    <a:pt x="8" y="2"/>
                  </a:lnTo>
                  <a:lnTo>
                    <a:pt x="7" y="1"/>
                  </a:lnTo>
                  <a:lnTo>
                    <a:pt x="5" y="0"/>
                  </a:lnTo>
                  <a:lnTo>
                    <a:pt x="3" y="1"/>
                  </a:lnTo>
                  <a:lnTo>
                    <a:pt x="2" y="2"/>
                  </a:lnTo>
                  <a:lnTo>
                    <a:pt x="1" y="3"/>
                  </a:lnTo>
                  <a:lnTo>
                    <a:pt x="0" y="5"/>
                  </a:lnTo>
                  <a:lnTo>
                    <a:pt x="0" y="5"/>
                  </a:lnTo>
                  <a:lnTo>
                    <a:pt x="1" y="11"/>
                  </a:lnTo>
                  <a:lnTo>
                    <a:pt x="3" y="16"/>
                  </a:lnTo>
                  <a:lnTo>
                    <a:pt x="6" y="23"/>
                  </a:lnTo>
                  <a:lnTo>
                    <a:pt x="8" y="29"/>
                  </a:lnTo>
                  <a:lnTo>
                    <a:pt x="8" y="29"/>
                  </a:lnTo>
                  <a:lnTo>
                    <a:pt x="11" y="45"/>
                  </a:lnTo>
                  <a:lnTo>
                    <a:pt x="12" y="55"/>
                  </a:lnTo>
                  <a:lnTo>
                    <a:pt x="14" y="63"/>
                  </a:lnTo>
                  <a:lnTo>
                    <a:pt x="14" y="63"/>
                  </a:lnTo>
                  <a:lnTo>
                    <a:pt x="16" y="65"/>
                  </a:lnTo>
                  <a:lnTo>
                    <a:pt x="18" y="66"/>
                  </a:lnTo>
                  <a:lnTo>
                    <a:pt x="19" y="66"/>
                  </a:lnTo>
                  <a:lnTo>
                    <a:pt x="21" y="66"/>
                  </a:lnTo>
                  <a:lnTo>
                    <a:pt x="22" y="66"/>
                  </a:lnTo>
                  <a:lnTo>
                    <a:pt x="24" y="64"/>
                  </a:lnTo>
                  <a:lnTo>
                    <a:pt x="24" y="63"/>
                  </a:lnTo>
                  <a:lnTo>
                    <a:pt x="24" y="61"/>
                  </a:lnTo>
                  <a:lnTo>
                    <a:pt x="24" y="6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553"/>
            <p:cNvSpPr/>
            <p:nvPr/>
          </p:nvSpPr>
          <p:spPr bwMode="auto">
            <a:xfrm>
              <a:off x="5586413" y="2774950"/>
              <a:ext cx="7938" cy="31750"/>
            </a:xfrm>
            <a:custGeom>
              <a:avLst/>
              <a:gdLst/>
              <a:ahLst/>
              <a:cxnLst>
                <a:cxn ang="0">
                  <a:pos x="8" y="2"/>
                </a:cxn>
                <a:cxn ang="0">
                  <a:pos x="8" y="2"/>
                </a:cxn>
                <a:cxn ang="0">
                  <a:pos x="5" y="10"/>
                </a:cxn>
                <a:cxn ang="0">
                  <a:pos x="4" y="16"/>
                </a:cxn>
                <a:cxn ang="0">
                  <a:pos x="2" y="30"/>
                </a:cxn>
                <a:cxn ang="0">
                  <a:pos x="2" y="30"/>
                </a:cxn>
                <a:cxn ang="0">
                  <a:pos x="0" y="45"/>
                </a:cxn>
                <a:cxn ang="0">
                  <a:pos x="1" y="52"/>
                </a:cxn>
                <a:cxn ang="0">
                  <a:pos x="3" y="58"/>
                </a:cxn>
                <a:cxn ang="0">
                  <a:pos x="3" y="58"/>
                </a:cxn>
                <a:cxn ang="0">
                  <a:pos x="4" y="60"/>
                </a:cxn>
                <a:cxn ang="0">
                  <a:pos x="5" y="61"/>
                </a:cxn>
                <a:cxn ang="0">
                  <a:pos x="9" y="61"/>
                </a:cxn>
                <a:cxn ang="0">
                  <a:pos x="10" y="61"/>
                </a:cxn>
                <a:cxn ang="0">
                  <a:pos x="11" y="59"/>
                </a:cxn>
                <a:cxn ang="0">
                  <a:pos x="12" y="58"/>
                </a:cxn>
                <a:cxn ang="0">
                  <a:pos x="12" y="56"/>
                </a:cxn>
                <a:cxn ang="0">
                  <a:pos x="12" y="56"/>
                </a:cxn>
                <a:cxn ang="0">
                  <a:pos x="10" y="51"/>
                </a:cxn>
                <a:cxn ang="0">
                  <a:pos x="9" y="45"/>
                </a:cxn>
                <a:cxn ang="0">
                  <a:pos x="9" y="38"/>
                </a:cxn>
                <a:cxn ang="0">
                  <a:pos x="10" y="31"/>
                </a:cxn>
                <a:cxn ang="0">
                  <a:pos x="12" y="19"/>
                </a:cxn>
                <a:cxn ang="0">
                  <a:pos x="17" y="7"/>
                </a:cxn>
                <a:cxn ang="0">
                  <a:pos x="17" y="7"/>
                </a:cxn>
                <a:cxn ang="0">
                  <a:pos x="17" y="5"/>
                </a:cxn>
                <a:cxn ang="0">
                  <a:pos x="17" y="3"/>
                </a:cxn>
                <a:cxn ang="0">
                  <a:pos x="15" y="1"/>
                </a:cxn>
                <a:cxn ang="0">
                  <a:pos x="12" y="0"/>
                </a:cxn>
                <a:cxn ang="0">
                  <a:pos x="10" y="0"/>
                </a:cxn>
                <a:cxn ang="0">
                  <a:pos x="9" y="1"/>
                </a:cxn>
                <a:cxn ang="0">
                  <a:pos x="8" y="2"/>
                </a:cxn>
                <a:cxn ang="0">
                  <a:pos x="8" y="2"/>
                </a:cxn>
              </a:cxnLst>
              <a:rect l="0" t="0" r="r" b="b"/>
              <a:pathLst>
                <a:path w="17" h="61">
                  <a:moveTo>
                    <a:pt x="8" y="2"/>
                  </a:moveTo>
                  <a:lnTo>
                    <a:pt x="8" y="2"/>
                  </a:lnTo>
                  <a:lnTo>
                    <a:pt x="5" y="10"/>
                  </a:lnTo>
                  <a:lnTo>
                    <a:pt x="4" y="16"/>
                  </a:lnTo>
                  <a:lnTo>
                    <a:pt x="2" y="30"/>
                  </a:lnTo>
                  <a:lnTo>
                    <a:pt x="2" y="30"/>
                  </a:lnTo>
                  <a:lnTo>
                    <a:pt x="0" y="45"/>
                  </a:lnTo>
                  <a:lnTo>
                    <a:pt x="1" y="52"/>
                  </a:lnTo>
                  <a:lnTo>
                    <a:pt x="3" y="58"/>
                  </a:lnTo>
                  <a:lnTo>
                    <a:pt x="3" y="58"/>
                  </a:lnTo>
                  <a:lnTo>
                    <a:pt x="4" y="60"/>
                  </a:lnTo>
                  <a:lnTo>
                    <a:pt x="5" y="61"/>
                  </a:lnTo>
                  <a:lnTo>
                    <a:pt x="9" y="61"/>
                  </a:lnTo>
                  <a:lnTo>
                    <a:pt x="10" y="61"/>
                  </a:lnTo>
                  <a:lnTo>
                    <a:pt x="11" y="59"/>
                  </a:lnTo>
                  <a:lnTo>
                    <a:pt x="12" y="58"/>
                  </a:lnTo>
                  <a:lnTo>
                    <a:pt x="12" y="56"/>
                  </a:lnTo>
                  <a:lnTo>
                    <a:pt x="12" y="56"/>
                  </a:lnTo>
                  <a:lnTo>
                    <a:pt x="10" y="51"/>
                  </a:lnTo>
                  <a:lnTo>
                    <a:pt x="9" y="45"/>
                  </a:lnTo>
                  <a:lnTo>
                    <a:pt x="9" y="38"/>
                  </a:lnTo>
                  <a:lnTo>
                    <a:pt x="10" y="31"/>
                  </a:lnTo>
                  <a:lnTo>
                    <a:pt x="12" y="19"/>
                  </a:lnTo>
                  <a:lnTo>
                    <a:pt x="17" y="7"/>
                  </a:lnTo>
                  <a:lnTo>
                    <a:pt x="17" y="7"/>
                  </a:lnTo>
                  <a:lnTo>
                    <a:pt x="17" y="5"/>
                  </a:lnTo>
                  <a:lnTo>
                    <a:pt x="17" y="3"/>
                  </a:lnTo>
                  <a:lnTo>
                    <a:pt x="15" y="1"/>
                  </a:lnTo>
                  <a:lnTo>
                    <a:pt x="12" y="0"/>
                  </a:lnTo>
                  <a:lnTo>
                    <a:pt x="10"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554"/>
            <p:cNvSpPr/>
            <p:nvPr/>
          </p:nvSpPr>
          <p:spPr bwMode="auto">
            <a:xfrm>
              <a:off x="5616576" y="2774950"/>
              <a:ext cx="6350" cy="42863"/>
            </a:xfrm>
            <a:custGeom>
              <a:avLst/>
              <a:gdLst/>
              <a:ahLst/>
              <a:cxnLst>
                <a:cxn ang="0">
                  <a:pos x="11" y="42"/>
                </a:cxn>
                <a:cxn ang="0">
                  <a:pos x="11" y="42"/>
                </a:cxn>
                <a:cxn ang="0">
                  <a:pos x="11" y="23"/>
                </a:cxn>
                <a:cxn ang="0">
                  <a:pos x="11" y="5"/>
                </a:cxn>
                <a:cxn ang="0">
                  <a:pos x="11" y="5"/>
                </a:cxn>
                <a:cxn ang="0">
                  <a:pos x="10" y="3"/>
                </a:cxn>
                <a:cxn ang="0">
                  <a:pos x="9" y="1"/>
                </a:cxn>
                <a:cxn ang="0">
                  <a:pos x="8" y="1"/>
                </a:cxn>
                <a:cxn ang="0">
                  <a:pos x="6" y="0"/>
                </a:cxn>
                <a:cxn ang="0">
                  <a:pos x="5" y="1"/>
                </a:cxn>
                <a:cxn ang="0">
                  <a:pos x="3" y="1"/>
                </a:cxn>
                <a:cxn ang="0">
                  <a:pos x="2" y="3"/>
                </a:cxn>
                <a:cxn ang="0">
                  <a:pos x="2" y="5"/>
                </a:cxn>
                <a:cxn ang="0">
                  <a:pos x="2" y="5"/>
                </a:cxn>
                <a:cxn ang="0">
                  <a:pos x="2" y="25"/>
                </a:cxn>
                <a:cxn ang="0">
                  <a:pos x="1" y="45"/>
                </a:cxn>
                <a:cxn ang="0">
                  <a:pos x="1" y="45"/>
                </a:cxn>
                <a:cxn ang="0">
                  <a:pos x="0" y="61"/>
                </a:cxn>
                <a:cxn ang="0">
                  <a:pos x="0" y="69"/>
                </a:cxn>
                <a:cxn ang="0">
                  <a:pos x="2" y="78"/>
                </a:cxn>
                <a:cxn ang="0">
                  <a:pos x="2" y="78"/>
                </a:cxn>
                <a:cxn ang="0">
                  <a:pos x="3" y="79"/>
                </a:cxn>
                <a:cxn ang="0">
                  <a:pos x="4" y="80"/>
                </a:cxn>
                <a:cxn ang="0">
                  <a:pos x="8" y="81"/>
                </a:cxn>
                <a:cxn ang="0">
                  <a:pos x="9" y="80"/>
                </a:cxn>
                <a:cxn ang="0">
                  <a:pos x="10" y="79"/>
                </a:cxn>
                <a:cxn ang="0">
                  <a:pos x="11" y="77"/>
                </a:cxn>
                <a:cxn ang="0">
                  <a:pos x="11" y="75"/>
                </a:cxn>
                <a:cxn ang="0">
                  <a:pos x="11" y="75"/>
                </a:cxn>
                <a:cxn ang="0">
                  <a:pos x="9" y="66"/>
                </a:cxn>
                <a:cxn ang="0">
                  <a:pos x="9" y="58"/>
                </a:cxn>
                <a:cxn ang="0">
                  <a:pos x="11" y="42"/>
                </a:cxn>
                <a:cxn ang="0">
                  <a:pos x="11" y="42"/>
                </a:cxn>
              </a:cxnLst>
              <a:rect l="0" t="0" r="r" b="b"/>
              <a:pathLst>
                <a:path w="11" h="81">
                  <a:moveTo>
                    <a:pt x="11" y="42"/>
                  </a:moveTo>
                  <a:lnTo>
                    <a:pt x="11" y="42"/>
                  </a:lnTo>
                  <a:lnTo>
                    <a:pt x="11" y="23"/>
                  </a:lnTo>
                  <a:lnTo>
                    <a:pt x="11" y="5"/>
                  </a:lnTo>
                  <a:lnTo>
                    <a:pt x="11" y="5"/>
                  </a:lnTo>
                  <a:lnTo>
                    <a:pt x="10" y="3"/>
                  </a:lnTo>
                  <a:lnTo>
                    <a:pt x="9" y="1"/>
                  </a:lnTo>
                  <a:lnTo>
                    <a:pt x="8" y="1"/>
                  </a:lnTo>
                  <a:lnTo>
                    <a:pt x="6" y="0"/>
                  </a:lnTo>
                  <a:lnTo>
                    <a:pt x="5" y="1"/>
                  </a:lnTo>
                  <a:lnTo>
                    <a:pt x="3" y="1"/>
                  </a:lnTo>
                  <a:lnTo>
                    <a:pt x="2" y="3"/>
                  </a:lnTo>
                  <a:lnTo>
                    <a:pt x="2" y="5"/>
                  </a:lnTo>
                  <a:lnTo>
                    <a:pt x="2" y="5"/>
                  </a:lnTo>
                  <a:lnTo>
                    <a:pt x="2" y="25"/>
                  </a:lnTo>
                  <a:lnTo>
                    <a:pt x="1" y="45"/>
                  </a:lnTo>
                  <a:lnTo>
                    <a:pt x="1" y="45"/>
                  </a:lnTo>
                  <a:lnTo>
                    <a:pt x="0" y="61"/>
                  </a:lnTo>
                  <a:lnTo>
                    <a:pt x="0" y="69"/>
                  </a:lnTo>
                  <a:lnTo>
                    <a:pt x="2" y="78"/>
                  </a:lnTo>
                  <a:lnTo>
                    <a:pt x="2" y="78"/>
                  </a:lnTo>
                  <a:lnTo>
                    <a:pt x="3" y="79"/>
                  </a:lnTo>
                  <a:lnTo>
                    <a:pt x="4" y="80"/>
                  </a:lnTo>
                  <a:lnTo>
                    <a:pt x="8" y="81"/>
                  </a:lnTo>
                  <a:lnTo>
                    <a:pt x="9" y="80"/>
                  </a:lnTo>
                  <a:lnTo>
                    <a:pt x="10" y="79"/>
                  </a:lnTo>
                  <a:lnTo>
                    <a:pt x="11" y="77"/>
                  </a:lnTo>
                  <a:lnTo>
                    <a:pt x="11" y="75"/>
                  </a:lnTo>
                  <a:lnTo>
                    <a:pt x="11" y="75"/>
                  </a:lnTo>
                  <a:lnTo>
                    <a:pt x="9" y="66"/>
                  </a:lnTo>
                  <a:lnTo>
                    <a:pt x="9" y="58"/>
                  </a:lnTo>
                  <a:lnTo>
                    <a:pt x="11" y="42"/>
                  </a:lnTo>
                  <a:lnTo>
                    <a:pt x="11" y="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555"/>
            <p:cNvSpPr/>
            <p:nvPr/>
          </p:nvSpPr>
          <p:spPr bwMode="auto">
            <a:xfrm>
              <a:off x="5637213" y="2778125"/>
              <a:ext cx="4763" cy="31750"/>
            </a:xfrm>
            <a:custGeom>
              <a:avLst/>
              <a:gdLst/>
              <a:ahLst/>
              <a:cxnLst>
                <a:cxn ang="0">
                  <a:pos x="0" y="5"/>
                </a:cxn>
                <a:cxn ang="0">
                  <a:pos x="0" y="57"/>
                </a:cxn>
                <a:cxn ang="0">
                  <a:pos x="0" y="57"/>
                </a:cxn>
                <a:cxn ang="0">
                  <a:pos x="1" y="59"/>
                </a:cxn>
                <a:cxn ang="0">
                  <a:pos x="2" y="60"/>
                </a:cxn>
                <a:cxn ang="0">
                  <a:pos x="3" y="61"/>
                </a:cxn>
                <a:cxn ang="0">
                  <a:pos x="5" y="61"/>
                </a:cxn>
                <a:cxn ang="0">
                  <a:pos x="7" y="61"/>
                </a:cxn>
                <a:cxn ang="0">
                  <a:pos x="8" y="60"/>
                </a:cxn>
                <a:cxn ang="0">
                  <a:pos x="9" y="59"/>
                </a:cxn>
                <a:cxn ang="0">
                  <a:pos x="10" y="57"/>
                </a:cxn>
                <a:cxn ang="0">
                  <a:pos x="10" y="5"/>
                </a:cxn>
                <a:cxn ang="0">
                  <a:pos x="10" y="5"/>
                </a:cxn>
                <a:cxn ang="0">
                  <a:pos x="9" y="2"/>
                </a:cxn>
                <a:cxn ang="0">
                  <a:pos x="8" y="1"/>
                </a:cxn>
                <a:cxn ang="0">
                  <a:pos x="7" y="0"/>
                </a:cxn>
                <a:cxn ang="0">
                  <a:pos x="5" y="0"/>
                </a:cxn>
                <a:cxn ang="0">
                  <a:pos x="3" y="0"/>
                </a:cxn>
                <a:cxn ang="0">
                  <a:pos x="2" y="1"/>
                </a:cxn>
                <a:cxn ang="0">
                  <a:pos x="1" y="2"/>
                </a:cxn>
                <a:cxn ang="0">
                  <a:pos x="0" y="5"/>
                </a:cxn>
                <a:cxn ang="0">
                  <a:pos x="0" y="5"/>
                </a:cxn>
              </a:cxnLst>
              <a:rect l="0" t="0" r="r" b="b"/>
              <a:pathLst>
                <a:path w="10" h="61">
                  <a:moveTo>
                    <a:pt x="0" y="5"/>
                  </a:moveTo>
                  <a:lnTo>
                    <a:pt x="0" y="57"/>
                  </a:lnTo>
                  <a:lnTo>
                    <a:pt x="0" y="57"/>
                  </a:lnTo>
                  <a:lnTo>
                    <a:pt x="1" y="59"/>
                  </a:lnTo>
                  <a:lnTo>
                    <a:pt x="2" y="60"/>
                  </a:lnTo>
                  <a:lnTo>
                    <a:pt x="3" y="61"/>
                  </a:lnTo>
                  <a:lnTo>
                    <a:pt x="5" y="61"/>
                  </a:lnTo>
                  <a:lnTo>
                    <a:pt x="7" y="61"/>
                  </a:lnTo>
                  <a:lnTo>
                    <a:pt x="8" y="60"/>
                  </a:lnTo>
                  <a:lnTo>
                    <a:pt x="9" y="59"/>
                  </a:lnTo>
                  <a:lnTo>
                    <a:pt x="10" y="57"/>
                  </a:lnTo>
                  <a:lnTo>
                    <a:pt x="10" y="5"/>
                  </a:lnTo>
                  <a:lnTo>
                    <a:pt x="10" y="5"/>
                  </a:lnTo>
                  <a:lnTo>
                    <a:pt x="9" y="2"/>
                  </a:lnTo>
                  <a:lnTo>
                    <a:pt x="8" y="1"/>
                  </a:lnTo>
                  <a:lnTo>
                    <a:pt x="7" y="0"/>
                  </a:lnTo>
                  <a:lnTo>
                    <a:pt x="5" y="0"/>
                  </a:lnTo>
                  <a:lnTo>
                    <a:pt x="3" y="0"/>
                  </a:lnTo>
                  <a:lnTo>
                    <a:pt x="2" y="1"/>
                  </a:lnTo>
                  <a:lnTo>
                    <a:pt x="1"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556"/>
            <p:cNvSpPr/>
            <p:nvPr/>
          </p:nvSpPr>
          <p:spPr bwMode="auto">
            <a:xfrm>
              <a:off x="5672138" y="2770188"/>
              <a:ext cx="7938" cy="31750"/>
            </a:xfrm>
            <a:custGeom>
              <a:avLst/>
              <a:gdLst/>
              <a:ahLst/>
              <a:cxnLst>
                <a:cxn ang="0">
                  <a:pos x="14" y="50"/>
                </a:cxn>
                <a:cxn ang="0">
                  <a:pos x="14" y="50"/>
                </a:cxn>
                <a:cxn ang="0">
                  <a:pos x="12" y="28"/>
                </a:cxn>
                <a:cxn ang="0">
                  <a:pos x="10" y="16"/>
                </a:cxn>
                <a:cxn ang="0">
                  <a:pos x="10" y="5"/>
                </a:cxn>
                <a:cxn ang="0">
                  <a:pos x="10" y="5"/>
                </a:cxn>
                <a:cxn ang="0">
                  <a:pos x="9" y="3"/>
                </a:cxn>
                <a:cxn ang="0">
                  <a:pos x="8" y="1"/>
                </a:cxn>
                <a:cxn ang="0">
                  <a:pos x="6" y="0"/>
                </a:cxn>
                <a:cxn ang="0">
                  <a:pos x="4" y="0"/>
                </a:cxn>
                <a:cxn ang="0">
                  <a:pos x="2" y="0"/>
                </a:cxn>
                <a:cxn ang="0">
                  <a:pos x="1" y="1"/>
                </a:cxn>
                <a:cxn ang="0">
                  <a:pos x="0" y="3"/>
                </a:cxn>
                <a:cxn ang="0">
                  <a:pos x="0" y="5"/>
                </a:cxn>
                <a:cxn ang="0">
                  <a:pos x="0" y="5"/>
                </a:cxn>
                <a:cxn ang="0">
                  <a:pos x="0" y="18"/>
                </a:cxn>
                <a:cxn ang="0">
                  <a:pos x="2" y="31"/>
                </a:cxn>
                <a:cxn ang="0">
                  <a:pos x="3" y="43"/>
                </a:cxn>
                <a:cxn ang="0">
                  <a:pos x="4" y="57"/>
                </a:cxn>
                <a:cxn ang="0">
                  <a:pos x="4" y="57"/>
                </a:cxn>
                <a:cxn ang="0">
                  <a:pos x="5" y="59"/>
                </a:cxn>
                <a:cxn ang="0">
                  <a:pos x="6" y="60"/>
                </a:cxn>
                <a:cxn ang="0">
                  <a:pos x="8" y="61"/>
                </a:cxn>
                <a:cxn ang="0">
                  <a:pos x="10" y="61"/>
                </a:cxn>
                <a:cxn ang="0">
                  <a:pos x="12" y="61"/>
                </a:cxn>
                <a:cxn ang="0">
                  <a:pos x="13" y="60"/>
                </a:cxn>
                <a:cxn ang="0">
                  <a:pos x="14" y="59"/>
                </a:cxn>
                <a:cxn ang="0">
                  <a:pos x="14" y="57"/>
                </a:cxn>
                <a:cxn ang="0">
                  <a:pos x="14" y="52"/>
                </a:cxn>
                <a:cxn ang="0">
                  <a:pos x="14" y="52"/>
                </a:cxn>
                <a:cxn ang="0">
                  <a:pos x="14" y="50"/>
                </a:cxn>
                <a:cxn ang="0">
                  <a:pos x="14" y="50"/>
                </a:cxn>
              </a:cxnLst>
              <a:rect l="0" t="0" r="r" b="b"/>
              <a:pathLst>
                <a:path w="14" h="61">
                  <a:moveTo>
                    <a:pt x="14" y="50"/>
                  </a:moveTo>
                  <a:lnTo>
                    <a:pt x="14" y="50"/>
                  </a:lnTo>
                  <a:lnTo>
                    <a:pt x="12" y="28"/>
                  </a:lnTo>
                  <a:lnTo>
                    <a:pt x="10" y="16"/>
                  </a:lnTo>
                  <a:lnTo>
                    <a:pt x="10" y="5"/>
                  </a:lnTo>
                  <a:lnTo>
                    <a:pt x="10" y="5"/>
                  </a:lnTo>
                  <a:lnTo>
                    <a:pt x="9" y="3"/>
                  </a:lnTo>
                  <a:lnTo>
                    <a:pt x="8" y="1"/>
                  </a:lnTo>
                  <a:lnTo>
                    <a:pt x="6" y="0"/>
                  </a:lnTo>
                  <a:lnTo>
                    <a:pt x="4" y="0"/>
                  </a:lnTo>
                  <a:lnTo>
                    <a:pt x="2" y="0"/>
                  </a:lnTo>
                  <a:lnTo>
                    <a:pt x="1" y="1"/>
                  </a:lnTo>
                  <a:lnTo>
                    <a:pt x="0" y="3"/>
                  </a:lnTo>
                  <a:lnTo>
                    <a:pt x="0" y="5"/>
                  </a:lnTo>
                  <a:lnTo>
                    <a:pt x="0" y="5"/>
                  </a:lnTo>
                  <a:lnTo>
                    <a:pt x="0" y="18"/>
                  </a:lnTo>
                  <a:lnTo>
                    <a:pt x="2" y="31"/>
                  </a:lnTo>
                  <a:lnTo>
                    <a:pt x="3" y="43"/>
                  </a:lnTo>
                  <a:lnTo>
                    <a:pt x="4" y="57"/>
                  </a:lnTo>
                  <a:lnTo>
                    <a:pt x="4" y="57"/>
                  </a:lnTo>
                  <a:lnTo>
                    <a:pt x="5" y="59"/>
                  </a:lnTo>
                  <a:lnTo>
                    <a:pt x="6" y="60"/>
                  </a:lnTo>
                  <a:lnTo>
                    <a:pt x="8" y="61"/>
                  </a:lnTo>
                  <a:lnTo>
                    <a:pt x="10" y="61"/>
                  </a:lnTo>
                  <a:lnTo>
                    <a:pt x="12" y="61"/>
                  </a:lnTo>
                  <a:lnTo>
                    <a:pt x="13" y="60"/>
                  </a:lnTo>
                  <a:lnTo>
                    <a:pt x="14" y="59"/>
                  </a:lnTo>
                  <a:lnTo>
                    <a:pt x="14" y="57"/>
                  </a:lnTo>
                  <a:lnTo>
                    <a:pt x="14" y="52"/>
                  </a:lnTo>
                  <a:lnTo>
                    <a:pt x="14" y="52"/>
                  </a:lnTo>
                  <a:lnTo>
                    <a:pt x="14" y="50"/>
                  </a:lnTo>
                  <a:lnTo>
                    <a:pt x="14" y="5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557"/>
            <p:cNvSpPr/>
            <p:nvPr/>
          </p:nvSpPr>
          <p:spPr bwMode="auto">
            <a:xfrm>
              <a:off x="5702301" y="2749550"/>
              <a:ext cx="4763" cy="33338"/>
            </a:xfrm>
            <a:custGeom>
              <a:avLst/>
              <a:gdLst/>
              <a:ahLst/>
              <a:cxnLst>
                <a:cxn ang="0">
                  <a:pos x="0" y="5"/>
                </a:cxn>
                <a:cxn ang="0">
                  <a:pos x="0" y="57"/>
                </a:cxn>
                <a:cxn ang="0">
                  <a:pos x="0" y="57"/>
                </a:cxn>
                <a:cxn ang="0">
                  <a:pos x="0" y="59"/>
                </a:cxn>
                <a:cxn ang="0">
                  <a:pos x="1" y="61"/>
                </a:cxn>
                <a:cxn ang="0">
                  <a:pos x="3" y="61"/>
                </a:cxn>
                <a:cxn ang="0">
                  <a:pos x="4" y="62"/>
                </a:cxn>
                <a:cxn ang="0">
                  <a:pos x="6" y="61"/>
                </a:cxn>
                <a:cxn ang="0">
                  <a:pos x="7" y="61"/>
                </a:cxn>
                <a:cxn ang="0">
                  <a:pos x="8" y="59"/>
                </a:cxn>
                <a:cxn ang="0">
                  <a:pos x="9" y="57"/>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Lst>
              <a:rect l="0" t="0" r="r" b="b"/>
              <a:pathLst>
                <a:path w="9" h="62">
                  <a:moveTo>
                    <a:pt x="0" y="5"/>
                  </a:moveTo>
                  <a:lnTo>
                    <a:pt x="0" y="57"/>
                  </a:lnTo>
                  <a:lnTo>
                    <a:pt x="0" y="57"/>
                  </a:lnTo>
                  <a:lnTo>
                    <a:pt x="0" y="59"/>
                  </a:lnTo>
                  <a:lnTo>
                    <a:pt x="1" y="61"/>
                  </a:lnTo>
                  <a:lnTo>
                    <a:pt x="3" y="61"/>
                  </a:lnTo>
                  <a:lnTo>
                    <a:pt x="4" y="62"/>
                  </a:lnTo>
                  <a:lnTo>
                    <a:pt x="6" y="61"/>
                  </a:lnTo>
                  <a:lnTo>
                    <a:pt x="7" y="61"/>
                  </a:lnTo>
                  <a:lnTo>
                    <a:pt x="8" y="59"/>
                  </a:lnTo>
                  <a:lnTo>
                    <a:pt x="9" y="57"/>
                  </a:lnTo>
                  <a:lnTo>
                    <a:pt x="9" y="5"/>
                  </a:lnTo>
                  <a:lnTo>
                    <a:pt x="9" y="5"/>
                  </a:lnTo>
                  <a:lnTo>
                    <a:pt x="8" y="3"/>
                  </a:lnTo>
                  <a:lnTo>
                    <a:pt x="7" y="1"/>
                  </a:lnTo>
                  <a:lnTo>
                    <a:pt x="6" y="1"/>
                  </a:lnTo>
                  <a:lnTo>
                    <a:pt x="4"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558"/>
            <p:cNvSpPr/>
            <p:nvPr/>
          </p:nvSpPr>
          <p:spPr bwMode="auto">
            <a:xfrm>
              <a:off x="5722938" y="2735263"/>
              <a:ext cx="7938" cy="31750"/>
            </a:xfrm>
            <a:custGeom>
              <a:avLst/>
              <a:gdLst/>
              <a:ahLst/>
              <a:cxnLst>
                <a:cxn ang="0">
                  <a:pos x="5" y="4"/>
                </a:cxn>
                <a:cxn ang="0">
                  <a:pos x="5" y="4"/>
                </a:cxn>
                <a:cxn ang="0">
                  <a:pos x="4" y="17"/>
                </a:cxn>
                <a:cxn ang="0">
                  <a:pos x="3" y="30"/>
                </a:cxn>
                <a:cxn ang="0">
                  <a:pos x="1" y="43"/>
                </a:cxn>
                <a:cxn ang="0">
                  <a:pos x="0" y="57"/>
                </a:cxn>
                <a:cxn ang="0">
                  <a:pos x="0" y="57"/>
                </a:cxn>
                <a:cxn ang="0">
                  <a:pos x="1" y="59"/>
                </a:cxn>
                <a:cxn ang="0">
                  <a:pos x="2" y="60"/>
                </a:cxn>
                <a:cxn ang="0">
                  <a:pos x="3" y="61"/>
                </a:cxn>
                <a:cxn ang="0">
                  <a:pos x="5" y="61"/>
                </a:cxn>
                <a:cxn ang="0">
                  <a:pos x="8" y="61"/>
                </a:cxn>
                <a:cxn ang="0">
                  <a:pos x="9" y="60"/>
                </a:cxn>
                <a:cxn ang="0">
                  <a:pos x="10" y="59"/>
                </a:cxn>
                <a:cxn ang="0">
                  <a:pos x="11" y="57"/>
                </a:cxn>
                <a:cxn ang="0">
                  <a:pos x="11" y="57"/>
                </a:cxn>
                <a:cxn ang="0">
                  <a:pos x="11" y="43"/>
                </a:cxn>
                <a:cxn ang="0">
                  <a:pos x="13" y="30"/>
                </a:cxn>
                <a:cxn ang="0">
                  <a:pos x="14" y="17"/>
                </a:cxn>
                <a:cxn ang="0">
                  <a:pos x="15" y="4"/>
                </a:cxn>
                <a:cxn ang="0">
                  <a:pos x="15" y="4"/>
                </a:cxn>
                <a:cxn ang="0">
                  <a:pos x="15" y="2"/>
                </a:cxn>
                <a:cxn ang="0">
                  <a:pos x="14" y="1"/>
                </a:cxn>
                <a:cxn ang="0">
                  <a:pos x="12" y="0"/>
                </a:cxn>
                <a:cxn ang="0">
                  <a:pos x="11" y="0"/>
                </a:cxn>
                <a:cxn ang="0">
                  <a:pos x="9" y="0"/>
                </a:cxn>
                <a:cxn ang="0">
                  <a:pos x="6" y="1"/>
                </a:cxn>
                <a:cxn ang="0">
                  <a:pos x="5" y="2"/>
                </a:cxn>
                <a:cxn ang="0">
                  <a:pos x="5" y="4"/>
                </a:cxn>
                <a:cxn ang="0">
                  <a:pos x="5" y="4"/>
                </a:cxn>
              </a:cxnLst>
              <a:rect l="0" t="0" r="r" b="b"/>
              <a:pathLst>
                <a:path w="15" h="61">
                  <a:moveTo>
                    <a:pt x="5" y="4"/>
                  </a:moveTo>
                  <a:lnTo>
                    <a:pt x="5" y="4"/>
                  </a:lnTo>
                  <a:lnTo>
                    <a:pt x="4" y="17"/>
                  </a:lnTo>
                  <a:lnTo>
                    <a:pt x="3" y="30"/>
                  </a:lnTo>
                  <a:lnTo>
                    <a:pt x="1" y="43"/>
                  </a:lnTo>
                  <a:lnTo>
                    <a:pt x="0" y="57"/>
                  </a:lnTo>
                  <a:lnTo>
                    <a:pt x="0" y="57"/>
                  </a:lnTo>
                  <a:lnTo>
                    <a:pt x="1" y="59"/>
                  </a:lnTo>
                  <a:lnTo>
                    <a:pt x="2" y="60"/>
                  </a:lnTo>
                  <a:lnTo>
                    <a:pt x="3" y="61"/>
                  </a:lnTo>
                  <a:lnTo>
                    <a:pt x="5" y="61"/>
                  </a:lnTo>
                  <a:lnTo>
                    <a:pt x="8" y="61"/>
                  </a:lnTo>
                  <a:lnTo>
                    <a:pt x="9" y="60"/>
                  </a:lnTo>
                  <a:lnTo>
                    <a:pt x="10" y="59"/>
                  </a:lnTo>
                  <a:lnTo>
                    <a:pt x="11" y="57"/>
                  </a:lnTo>
                  <a:lnTo>
                    <a:pt x="11" y="57"/>
                  </a:lnTo>
                  <a:lnTo>
                    <a:pt x="11" y="43"/>
                  </a:lnTo>
                  <a:lnTo>
                    <a:pt x="13" y="30"/>
                  </a:lnTo>
                  <a:lnTo>
                    <a:pt x="14" y="17"/>
                  </a:lnTo>
                  <a:lnTo>
                    <a:pt x="15" y="4"/>
                  </a:lnTo>
                  <a:lnTo>
                    <a:pt x="15" y="4"/>
                  </a:lnTo>
                  <a:lnTo>
                    <a:pt x="15" y="2"/>
                  </a:lnTo>
                  <a:lnTo>
                    <a:pt x="14" y="1"/>
                  </a:lnTo>
                  <a:lnTo>
                    <a:pt x="12" y="0"/>
                  </a:lnTo>
                  <a:lnTo>
                    <a:pt x="11" y="0"/>
                  </a:lnTo>
                  <a:lnTo>
                    <a:pt x="9" y="0"/>
                  </a:lnTo>
                  <a:lnTo>
                    <a:pt x="6"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559"/>
            <p:cNvSpPr/>
            <p:nvPr/>
          </p:nvSpPr>
          <p:spPr bwMode="auto">
            <a:xfrm>
              <a:off x="5740401" y="2724150"/>
              <a:ext cx="4763" cy="30163"/>
            </a:xfrm>
            <a:custGeom>
              <a:avLst/>
              <a:gdLst/>
              <a:ahLst/>
              <a:cxnLst>
                <a:cxn ang="0">
                  <a:pos x="0" y="5"/>
                </a:cxn>
                <a:cxn ang="0">
                  <a:pos x="0" y="53"/>
                </a:cxn>
                <a:cxn ang="0">
                  <a:pos x="0" y="53"/>
                </a:cxn>
                <a:cxn ang="0">
                  <a:pos x="0" y="55"/>
                </a:cxn>
                <a:cxn ang="0">
                  <a:pos x="1" y="56"/>
                </a:cxn>
                <a:cxn ang="0">
                  <a:pos x="2" y="57"/>
                </a:cxn>
                <a:cxn ang="0">
                  <a:pos x="4" y="57"/>
                </a:cxn>
                <a:cxn ang="0">
                  <a:pos x="7" y="57"/>
                </a:cxn>
                <a:cxn ang="0">
                  <a:pos x="8" y="56"/>
                </a:cxn>
                <a:cxn ang="0">
                  <a:pos x="9" y="55"/>
                </a:cxn>
                <a:cxn ang="0">
                  <a:pos x="10" y="53"/>
                </a:cxn>
                <a:cxn ang="0">
                  <a:pos x="10" y="5"/>
                </a:cxn>
                <a:cxn ang="0">
                  <a:pos x="10" y="5"/>
                </a:cxn>
                <a:cxn ang="0">
                  <a:pos x="9" y="3"/>
                </a:cxn>
                <a:cxn ang="0">
                  <a:pos x="8" y="2"/>
                </a:cxn>
                <a:cxn ang="0">
                  <a:pos x="7" y="1"/>
                </a:cxn>
                <a:cxn ang="0">
                  <a:pos x="4" y="0"/>
                </a:cxn>
                <a:cxn ang="0">
                  <a:pos x="2" y="1"/>
                </a:cxn>
                <a:cxn ang="0">
                  <a:pos x="1" y="2"/>
                </a:cxn>
                <a:cxn ang="0">
                  <a:pos x="0" y="3"/>
                </a:cxn>
                <a:cxn ang="0">
                  <a:pos x="0" y="5"/>
                </a:cxn>
                <a:cxn ang="0">
                  <a:pos x="0" y="5"/>
                </a:cxn>
              </a:cxnLst>
              <a:rect l="0" t="0" r="r" b="b"/>
              <a:pathLst>
                <a:path w="10" h="57">
                  <a:moveTo>
                    <a:pt x="0" y="5"/>
                  </a:moveTo>
                  <a:lnTo>
                    <a:pt x="0" y="53"/>
                  </a:lnTo>
                  <a:lnTo>
                    <a:pt x="0" y="53"/>
                  </a:lnTo>
                  <a:lnTo>
                    <a:pt x="0" y="55"/>
                  </a:lnTo>
                  <a:lnTo>
                    <a:pt x="1" y="56"/>
                  </a:lnTo>
                  <a:lnTo>
                    <a:pt x="2" y="57"/>
                  </a:lnTo>
                  <a:lnTo>
                    <a:pt x="4" y="57"/>
                  </a:lnTo>
                  <a:lnTo>
                    <a:pt x="7" y="57"/>
                  </a:lnTo>
                  <a:lnTo>
                    <a:pt x="8" y="56"/>
                  </a:lnTo>
                  <a:lnTo>
                    <a:pt x="9" y="55"/>
                  </a:lnTo>
                  <a:lnTo>
                    <a:pt x="10" y="53"/>
                  </a:lnTo>
                  <a:lnTo>
                    <a:pt x="10" y="5"/>
                  </a:lnTo>
                  <a:lnTo>
                    <a:pt x="10" y="5"/>
                  </a:lnTo>
                  <a:lnTo>
                    <a:pt x="9" y="3"/>
                  </a:lnTo>
                  <a:lnTo>
                    <a:pt x="8" y="2"/>
                  </a:lnTo>
                  <a:lnTo>
                    <a:pt x="7" y="1"/>
                  </a:lnTo>
                  <a:lnTo>
                    <a:pt x="4" y="0"/>
                  </a:lnTo>
                  <a:lnTo>
                    <a:pt x="2"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560"/>
            <p:cNvSpPr/>
            <p:nvPr/>
          </p:nvSpPr>
          <p:spPr bwMode="auto">
            <a:xfrm>
              <a:off x="5762626" y="2697163"/>
              <a:ext cx="4763" cy="30163"/>
            </a:xfrm>
            <a:custGeom>
              <a:avLst/>
              <a:gdLst/>
              <a:ahLst/>
              <a:cxnLst>
                <a:cxn ang="0">
                  <a:pos x="0" y="4"/>
                </a:cxn>
                <a:cxn ang="0">
                  <a:pos x="0" y="51"/>
                </a:cxn>
                <a:cxn ang="0">
                  <a:pos x="0" y="51"/>
                </a:cxn>
                <a:cxn ang="0">
                  <a:pos x="0" y="53"/>
                </a:cxn>
                <a:cxn ang="0">
                  <a:pos x="1" y="55"/>
                </a:cxn>
                <a:cxn ang="0">
                  <a:pos x="3" y="55"/>
                </a:cxn>
                <a:cxn ang="0">
                  <a:pos x="4" y="56"/>
                </a:cxn>
                <a:cxn ang="0">
                  <a:pos x="6" y="55"/>
                </a:cxn>
                <a:cxn ang="0">
                  <a:pos x="8" y="55"/>
                </a:cxn>
                <a:cxn ang="0">
                  <a:pos x="9" y="53"/>
                </a:cxn>
                <a:cxn ang="0">
                  <a:pos x="9" y="51"/>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1"/>
                  </a:lnTo>
                  <a:lnTo>
                    <a:pt x="0" y="51"/>
                  </a:lnTo>
                  <a:lnTo>
                    <a:pt x="0" y="53"/>
                  </a:lnTo>
                  <a:lnTo>
                    <a:pt x="1" y="55"/>
                  </a:lnTo>
                  <a:lnTo>
                    <a:pt x="3" y="55"/>
                  </a:lnTo>
                  <a:lnTo>
                    <a:pt x="4" y="56"/>
                  </a:lnTo>
                  <a:lnTo>
                    <a:pt x="6" y="55"/>
                  </a:lnTo>
                  <a:lnTo>
                    <a:pt x="8" y="55"/>
                  </a:lnTo>
                  <a:lnTo>
                    <a:pt x="9" y="53"/>
                  </a:lnTo>
                  <a:lnTo>
                    <a:pt x="9" y="51"/>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561"/>
            <p:cNvSpPr/>
            <p:nvPr/>
          </p:nvSpPr>
          <p:spPr bwMode="auto">
            <a:xfrm>
              <a:off x="5778501" y="2689225"/>
              <a:ext cx="4763" cy="33338"/>
            </a:xfrm>
            <a:custGeom>
              <a:avLst/>
              <a:gdLst/>
              <a:ahLst/>
              <a:cxnLst>
                <a:cxn ang="0">
                  <a:pos x="0" y="5"/>
                </a:cxn>
                <a:cxn ang="0">
                  <a:pos x="0" y="57"/>
                </a:cxn>
                <a:cxn ang="0">
                  <a:pos x="0" y="57"/>
                </a:cxn>
                <a:cxn ang="0">
                  <a:pos x="1" y="59"/>
                </a:cxn>
                <a:cxn ang="0">
                  <a:pos x="2" y="60"/>
                </a:cxn>
                <a:cxn ang="0">
                  <a:pos x="3" y="61"/>
                </a:cxn>
                <a:cxn ang="0">
                  <a:pos x="5" y="62"/>
                </a:cxn>
                <a:cxn ang="0">
                  <a:pos x="7" y="61"/>
                </a:cxn>
                <a:cxn ang="0">
                  <a:pos x="8" y="60"/>
                </a:cxn>
                <a:cxn ang="0">
                  <a:pos x="9" y="59"/>
                </a:cxn>
                <a:cxn ang="0">
                  <a:pos x="10" y="57"/>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62">
                  <a:moveTo>
                    <a:pt x="0" y="5"/>
                  </a:moveTo>
                  <a:lnTo>
                    <a:pt x="0" y="57"/>
                  </a:lnTo>
                  <a:lnTo>
                    <a:pt x="0" y="57"/>
                  </a:lnTo>
                  <a:lnTo>
                    <a:pt x="1" y="59"/>
                  </a:lnTo>
                  <a:lnTo>
                    <a:pt x="2" y="60"/>
                  </a:lnTo>
                  <a:lnTo>
                    <a:pt x="3" y="61"/>
                  </a:lnTo>
                  <a:lnTo>
                    <a:pt x="5" y="62"/>
                  </a:lnTo>
                  <a:lnTo>
                    <a:pt x="7" y="61"/>
                  </a:lnTo>
                  <a:lnTo>
                    <a:pt x="8" y="60"/>
                  </a:lnTo>
                  <a:lnTo>
                    <a:pt x="9" y="59"/>
                  </a:lnTo>
                  <a:lnTo>
                    <a:pt x="10" y="57"/>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562"/>
            <p:cNvSpPr/>
            <p:nvPr/>
          </p:nvSpPr>
          <p:spPr bwMode="auto">
            <a:xfrm>
              <a:off x="5795963" y="2670175"/>
              <a:ext cx="6350" cy="30163"/>
            </a:xfrm>
            <a:custGeom>
              <a:avLst/>
              <a:gdLst/>
              <a:ahLst/>
              <a:cxnLst>
                <a:cxn ang="0">
                  <a:pos x="9" y="5"/>
                </a:cxn>
                <a:cxn ang="0">
                  <a:pos x="9" y="5"/>
                </a:cxn>
                <a:cxn ang="0">
                  <a:pos x="8" y="3"/>
                </a:cxn>
                <a:cxn ang="0">
                  <a:pos x="7" y="2"/>
                </a:cxn>
                <a:cxn ang="0">
                  <a:pos x="6" y="1"/>
                </a:cxn>
                <a:cxn ang="0">
                  <a:pos x="4" y="0"/>
                </a:cxn>
                <a:cxn ang="0">
                  <a:pos x="2" y="1"/>
                </a:cxn>
                <a:cxn ang="0">
                  <a:pos x="1" y="2"/>
                </a:cxn>
                <a:cxn ang="0">
                  <a:pos x="0" y="3"/>
                </a:cxn>
                <a:cxn ang="0">
                  <a:pos x="0" y="5"/>
                </a:cxn>
                <a:cxn ang="0">
                  <a:pos x="0" y="5"/>
                </a:cxn>
                <a:cxn ang="0">
                  <a:pos x="1" y="14"/>
                </a:cxn>
                <a:cxn ang="0">
                  <a:pos x="4" y="25"/>
                </a:cxn>
                <a:cxn ang="0">
                  <a:pos x="4" y="25"/>
                </a:cxn>
                <a:cxn ang="0">
                  <a:pos x="5" y="31"/>
                </a:cxn>
                <a:cxn ang="0">
                  <a:pos x="5" y="38"/>
                </a:cxn>
                <a:cxn ang="0">
                  <a:pos x="4" y="53"/>
                </a:cxn>
                <a:cxn ang="0">
                  <a:pos x="4" y="53"/>
                </a:cxn>
                <a:cxn ang="0">
                  <a:pos x="5" y="55"/>
                </a:cxn>
                <a:cxn ang="0">
                  <a:pos x="6" y="56"/>
                </a:cxn>
                <a:cxn ang="0">
                  <a:pos x="7" y="57"/>
                </a:cxn>
                <a:cxn ang="0">
                  <a:pos x="9" y="57"/>
                </a:cxn>
                <a:cxn ang="0">
                  <a:pos x="10" y="57"/>
                </a:cxn>
                <a:cxn ang="0">
                  <a:pos x="12" y="56"/>
                </a:cxn>
                <a:cxn ang="0">
                  <a:pos x="13" y="55"/>
                </a:cxn>
                <a:cxn ang="0">
                  <a:pos x="13" y="53"/>
                </a:cxn>
                <a:cxn ang="0">
                  <a:pos x="13" y="29"/>
                </a:cxn>
                <a:cxn ang="0">
                  <a:pos x="13" y="29"/>
                </a:cxn>
                <a:cxn ang="0">
                  <a:pos x="13" y="23"/>
                </a:cxn>
                <a:cxn ang="0">
                  <a:pos x="11" y="16"/>
                </a:cxn>
                <a:cxn ang="0">
                  <a:pos x="10" y="11"/>
                </a:cxn>
                <a:cxn ang="0">
                  <a:pos x="9" y="5"/>
                </a:cxn>
                <a:cxn ang="0">
                  <a:pos x="9" y="5"/>
                </a:cxn>
              </a:cxnLst>
              <a:rect l="0" t="0" r="r" b="b"/>
              <a:pathLst>
                <a:path w="13" h="57">
                  <a:moveTo>
                    <a:pt x="9" y="5"/>
                  </a:moveTo>
                  <a:lnTo>
                    <a:pt x="9" y="5"/>
                  </a:lnTo>
                  <a:lnTo>
                    <a:pt x="8" y="3"/>
                  </a:lnTo>
                  <a:lnTo>
                    <a:pt x="7" y="2"/>
                  </a:lnTo>
                  <a:lnTo>
                    <a:pt x="6" y="1"/>
                  </a:lnTo>
                  <a:lnTo>
                    <a:pt x="4" y="0"/>
                  </a:lnTo>
                  <a:lnTo>
                    <a:pt x="2" y="1"/>
                  </a:lnTo>
                  <a:lnTo>
                    <a:pt x="1" y="2"/>
                  </a:lnTo>
                  <a:lnTo>
                    <a:pt x="0" y="3"/>
                  </a:lnTo>
                  <a:lnTo>
                    <a:pt x="0" y="5"/>
                  </a:lnTo>
                  <a:lnTo>
                    <a:pt x="0" y="5"/>
                  </a:lnTo>
                  <a:lnTo>
                    <a:pt x="1" y="14"/>
                  </a:lnTo>
                  <a:lnTo>
                    <a:pt x="4" y="25"/>
                  </a:lnTo>
                  <a:lnTo>
                    <a:pt x="4" y="25"/>
                  </a:lnTo>
                  <a:lnTo>
                    <a:pt x="5" y="31"/>
                  </a:lnTo>
                  <a:lnTo>
                    <a:pt x="5" y="38"/>
                  </a:lnTo>
                  <a:lnTo>
                    <a:pt x="4" y="53"/>
                  </a:lnTo>
                  <a:lnTo>
                    <a:pt x="4" y="53"/>
                  </a:lnTo>
                  <a:lnTo>
                    <a:pt x="5" y="55"/>
                  </a:lnTo>
                  <a:lnTo>
                    <a:pt x="6" y="56"/>
                  </a:lnTo>
                  <a:lnTo>
                    <a:pt x="7" y="57"/>
                  </a:lnTo>
                  <a:lnTo>
                    <a:pt x="9" y="57"/>
                  </a:lnTo>
                  <a:lnTo>
                    <a:pt x="10" y="57"/>
                  </a:lnTo>
                  <a:lnTo>
                    <a:pt x="12" y="56"/>
                  </a:lnTo>
                  <a:lnTo>
                    <a:pt x="13" y="55"/>
                  </a:lnTo>
                  <a:lnTo>
                    <a:pt x="13" y="53"/>
                  </a:lnTo>
                  <a:lnTo>
                    <a:pt x="13" y="29"/>
                  </a:lnTo>
                  <a:lnTo>
                    <a:pt x="13" y="29"/>
                  </a:lnTo>
                  <a:lnTo>
                    <a:pt x="13" y="23"/>
                  </a:lnTo>
                  <a:lnTo>
                    <a:pt x="11" y="16"/>
                  </a:lnTo>
                  <a:lnTo>
                    <a:pt x="10" y="11"/>
                  </a:lnTo>
                  <a:lnTo>
                    <a:pt x="9" y="5"/>
                  </a:lnTo>
                  <a:lnTo>
                    <a:pt x="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563"/>
            <p:cNvSpPr/>
            <p:nvPr/>
          </p:nvSpPr>
          <p:spPr bwMode="auto">
            <a:xfrm>
              <a:off x="5291138" y="2278063"/>
              <a:ext cx="12700" cy="30163"/>
            </a:xfrm>
            <a:custGeom>
              <a:avLst/>
              <a:gdLst/>
              <a:ahLst/>
              <a:cxnLst>
                <a:cxn ang="0">
                  <a:pos x="16" y="2"/>
                </a:cxn>
                <a:cxn ang="0">
                  <a:pos x="16" y="2"/>
                </a:cxn>
                <a:cxn ang="0">
                  <a:pos x="12" y="8"/>
                </a:cxn>
                <a:cxn ang="0">
                  <a:pos x="9" y="13"/>
                </a:cxn>
                <a:cxn ang="0">
                  <a:pos x="5" y="19"/>
                </a:cxn>
                <a:cxn ang="0">
                  <a:pos x="3" y="26"/>
                </a:cxn>
                <a:cxn ang="0">
                  <a:pos x="1" y="40"/>
                </a:cxn>
                <a:cxn ang="0">
                  <a:pos x="0" y="53"/>
                </a:cxn>
                <a:cxn ang="0">
                  <a:pos x="0" y="53"/>
                </a:cxn>
                <a:cxn ang="0">
                  <a:pos x="0" y="55"/>
                </a:cxn>
                <a:cxn ang="0">
                  <a:pos x="1" y="56"/>
                </a:cxn>
                <a:cxn ang="0">
                  <a:pos x="3" y="57"/>
                </a:cxn>
                <a:cxn ang="0">
                  <a:pos x="4" y="57"/>
                </a:cxn>
                <a:cxn ang="0">
                  <a:pos x="7" y="57"/>
                </a:cxn>
                <a:cxn ang="0">
                  <a:pos x="9" y="56"/>
                </a:cxn>
                <a:cxn ang="0">
                  <a:pos x="10" y="55"/>
                </a:cxn>
                <a:cxn ang="0">
                  <a:pos x="10" y="53"/>
                </a:cxn>
                <a:cxn ang="0">
                  <a:pos x="10" y="53"/>
                </a:cxn>
                <a:cxn ang="0">
                  <a:pos x="11" y="42"/>
                </a:cxn>
                <a:cxn ang="0">
                  <a:pos x="13" y="29"/>
                </a:cxn>
                <a:cxn ang="0">
                  <a:pos x="14" y="24"/>
                </a:cxn>
                <a:cxn ang="0">
                  <a:pos x="17" y="18"/>
                </a:cxn>
                <a:cxn ang="0">
                  <a:pos x="19" y="13"/>
                </a:cxn>
                <a:cxn ang="0">
                  <a:pos x="23" y="9"/>
                </a:cxn>
                <a:cxn ang="0">
                  <a:pos x="23" y="9"/>
                </a:cxn>
                <a:cxn ang="0">
                  <a:pos x="24" y="7"/>
                </a:cxn>
                <a:cxn ang="0">
                  <a:pos x="24" y="5"/>
                </a:cxn>
                <a:cxn ang="0">
                  <a:pos x="23" y="3"/>
                </a:cxn>
                <a:cxn ang="0">
                  <a:pos x="22" y="2"/>
                </a:cxn>
                <a:cxn ang="0">
                  <a:pos x="21" y="1"/>
                </a:cxn>
                <a:cxn ang="0">
                  <a:pos x="19" y="0"/>
                </a:cxn>
                <a:cxn ang="0">
                  <a:pos x="18" y="0"/>
                </a:cxn>
                <a:cxn ang="0">
                  <a:pos x="16" y="2"/>
                </a:cxn>
                <a:cxn ang="0">
                  <a:pos x="16" y="2"/>
                </a:cxn>
              </a:cxnLst>
              <a:rect l="0" t="0" r="r" b="b"/>
              <a:pathLst>
                <a:path w="24" h="57">
                  <a:moveTo>
                    <a:pt x="16" y="2"/>
                  </a:moveTo>
                  <a:lnTo>
                    <a:pt x="16" y="2"/>
                  </a:lnTo>
                  <a:lnTo>
                    <a:pt x="12" y="8"/>
                  </a:lnTo>
                  <a:lnTo>
                    <a:pt x="9" y="13"/>
                  </a:lnTo>
                  <a:lnTo>
                    <a:pt x="5" y="19"/>
                  </a:lnTo>
                  <a:lnTo>
                    <a:pt x="3" y="26"/>
                  </a:lnTo>
                  <a:lnTo>
                    <a:pt x="1" y="40"/>
                  </a:lnTo>
                  <a:lnTo>
                    <a:pt x="0" y="53"/>
                  </a:lnTo>
                  <a:lnTo>
                    <a:pt x="0" y="53"/>
                  </a:lnTo>
                  <a:lnTo>
                    <a:pt x="0" y="55"/>
                  </a:lnTo>
                  <a:lnTo>
                    <a:pt x="1" y="56"/>
                  </a:lnTo>
                  <a:lnTo>
                    <a:pt x="3" y="57"/>
                  </a:lnTo>
                  <a:lnTo>
                    <a:pt x="4" y="57"/>
                  </a:lnTo>
                  <a:lnTo>
                    <a:pt x="7" y="57"/>
                  </a:lnTo>
                  <a:lnTo>
                    <a:pt x="9" y="56"/>
                  </a:lnTo>
                  <a:lnTo>
                    <a:pt x="10" y="55"/>
                  </a:lnTo>
                  <a:lnTo>
                    <a:pt x="10" y="53"/>
                  </a:lnTo>
                  <a:lnTo>
                    <a:pt x="10" y="53"/>
                  </a:lnTo>
                  <a:lnTo>
                    <a:pt x="11" y="42"/>
                  </a:lnTo>
                  <a:lnTo>
                    <a:pt x="13" y="29"/>
                  </a:lnTo>
                  <a:lnTo>
                    <a:pt x="14" y="24"/>
                  </a:lnTo>
                  <a:lnTo>
                    <a:pt x="17" y="18"/>
                  </a:lnTo>
                  <a:lnTo>
                    <a:pt x="19" y="13"/>
                  </a:lnTo>
                  <a:lnTo>
                    <a:pt x="23" y="9"/>
                  </a:lnTo>
                  <a:lnTo>
                    <a:pt x="23" y="9"/>
                  </a:lnTo>
                  <a:lnTo>
                    <a:pt x="24" y="7"/>
                  </a:lnTo>
                  <a:lnTo>
                    <a:pt x="24" y="5"/>
                  </a:lnTo>
                  <a:lnTo>
                    <a:pt x="23" y="3"/>
                  </a:lnTo>
                  <a:lnTo>
                    <a:pt x="22" y="2"/>
                  </a:lnTo>
                  <a:lnTo>
                    <a:pt x="21" y="1"/>
                  </a:lnTo>
                  <a:lnTo>
                    <a:pt x="19" y="0"/>
                  </a:lnTo>
                  <a:lnTo>
                    <a:pt x="18" y="0"/>
                  </a:lnTo>
                  <a:lnTo>
                    <a:pt x="16" y="2"/>
                  </a:lnTo>
                  <a:lnTo>
                    <a:pt x="1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564"/>
            <p:cNvSpPr/>
            <p:nvPr/>
          </p:nvSpPr>
          <p:spPr bwMode="auto">
            <a:xfrm>
              <a:off x="5321301" y="2251075"/>
              <a:ext cx="7938" cy="26988"/>
            </a:xfrm>
            <a:custGeom>
              <a:avLst/>
              <a:gdLst/>
              <a:ahLst/>
              <a:cxnLst>
                <a:cxn ang="0">
                  <a:pos x="5" y="4"/>
                </a:cxn>
                <a:cxn ang="0">
                  <a:pos x="5" y="4"/>
                </a:cxn>
                <a:cxn ang="0">
                  <a:pos x="4" y="15"/>
                </a:cxn>
                <a:cxn ang="0">
                  <a:pos x="2" y="25"/>
                </a:cxn>
                <a:cxn ang="0">
                  <a:pos x="1" y="36"/>
                </a:cxn>
                <a:cxn ang="0">
                  <a:pos x="0" y="47"/>
                </a:cxn>
                <a:cxn ang="0">
                  <a:pos x="0" y="47"/>
                </a:cxn>
                <a:cxn ang="0">
                  <a:pos x="0" y="49"/>
                </a:cxn>
                <a:cxn ang="0">
                  <a:pos x="1" y="50"/>
                </a:cxn>
                <a:cxn ang="0">
                  <a:pos x="3" y="51"/>
                </a:cxn>
                <a:cxn ang="0">
                  <a:pos x="4" y="51"/>
                </a:cxn>
                <a:cxn ang="0">
                  <a:pos x="6" y="51"/>
                </a:cxn>
                <a:cxn ang="0">
                  <a:pos x="8" y="50"/>
                </a:cxn>
                <a:cxn ang="0">
                  <a:pos x="9" y="49"/>
                </a:cxn>
                <a:cxn ang="0">
                  <a:pos x="9" y="47"/>
                </a:cxn>
                <a:cxn ang="0">
                  <a:pos x="9" y="47"/>
                </a:cxn>
                <a:cxn ang="0">
                  <a:pos x="10" y="36"/>
                </a:cxn>
                <a:cxn ang="0">
                  <a:pos x="11" y="25"/>
                </a:cxn>
                <a:cxn ang="0">
                  <a:pos x="14" y="15"/>
                </a:cxn>
                <a:cxn ang="0">
                  <a:pos x="15" y="4"/>
                </a:cxn>
                <a:cxn ang="0">
                  <a:pos x="15" y="4"/>
                </a:cxn>
                <a:cxn ang="0">
                  <a:pos x="14" y="2"/>
                </a:cxn>
                <a:cxn ang="0">
                  <a:pos x="13" y="1"/>
                </a:cxn>
                <a:cxn ang="0">
                  <a:pos x="11" y="0"/>
                </a:cxn>
                <a:cxn ang="0">
                  <a:pos x="9" y="0"/>
                </a:cxn>
                <a:cxn ang="0">
                  <a:pos x="8" y="0"/>
                </a:cxn>
                <a:cxn ang="0">
                  <a:pos x="6" y="1"/>
                </a:cxn>
                <a:cxn ang="0">
                  <a:pos x="5" y="2"/>
                </a:cxn>
                <a:cxn ang="0">
                  <a:pos x="5" y="4"/>
                </a:cxn>
                <a:cxn ang="0">
                  <a:pos x="5" y="4"/>
                </a:cxn>
              </a:cxnLst>
              <a:rect l="0" t="0" r="r" b="b"/>
              <a:pathLst>
                <a:path w="15" h="51">
                  <a:moveTo>
                    <a:pt x="5" y="4"/>
                  </a:moveTo>
                  <a:lnTo>
                    <a:pt x="5" y="4"/>
                  </a:lnTo>
                  <a:lnTo>
                    <a:pt x="4" y="15"/>
                  </a:lnTo>
                  <a:lnTo>
                    <a:pt x="2" y="25"/>
                  </a:lnTo>
                  <a:lnTo>
                    <a:pt x="1" y="36"/>
                  </a:lnTo>
                  <a:lnTo>
                    <a:pt x="0" y="47"/>
                  </a:lnTo>
                  <a:lnTo>
                    <a:pt x="0" y="47"/>
                  </a:lnTo>
                  <a:lnTo>
                    <a:pt x="0" y="49"/>
                  </a:lnTo>
                  <a:lnTo>
                    <a:pt x="1" y="50"/>
                  </a:lnTo>
                  <a:lnTo>
                    <a:pt x="3" y="51"/>
                  </a:lnTo>
                  <a:lnTo>
                    <a:pt x="4" y="51"/>
                  </a:lnTo>
                  <a:lnTo>
                    <a:pt x="6" y="51"/>
                  </a:lnTo>
                  <a:lnTo>
                    <a:pt x="8" y="50"/>
                  </a:lnTo>
                  <a:lnTo>
                    <a:pt x="9" y="49"/>
                  </a:lnTo>
                  <a:lnTo>
                    <a:pt x="9" y="47"/>
                  </a:lnTo>
                  <a:lnTo>
                    <a:pt x="9" y="47"/>
                  </a:lnTo>
                  <a:lnTo>
                    <a:pt x="10" y="36"/>
                  </a:lnTo>
                  <a:lnTo>
                    <a:pt x="11" y="25"/>
                  </a:lnTo>
                  <a:lnTo>
                    <a:pt x="14" y="15"/>
                  </a:lnTo>
                  <a:lnTo>
                    <a:pt x="15" y="4"/>
                  </a:lnTo>
                  <a:lnTo>
                    <a:pt x="15" y="4"/>
                  </a:lnTo>
                  <a:lnTo>
                    <a:pt x="14" y="2"/>
                  </a:lnTo>
                  <a:lnTo>
                    <a:pt x="13" y="1"/>
                  </a:lnTo>
                  <a:lnTo>
                    <a:pt x="11" y="0"/>
                  </a:lnTo>
                  <a:lnTo>
                    <a:pt x="9" y="0"/>
                  </a:lnTo>
                  <a:lnTo>
                    <a:pt x="8" y="0"/>
                  </a:lnTo>
                  <a:lnTo>
                    <a:pt x="6"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565"/>
            <p:cNvSpPr/>
            <p:nvPr/>
          </p:nvSpPr>
          <p:spPr bwMode="auto">
            <a:xfrm>
              <a:off x="5351463" y="2217738"/>
              <a:ext cx="9525" cy="26988"/>
            </a:xfrm>
            <a:custGeom>
              <a:avLst/>
              <a:gdLst/>
              <a:ahLst/>
              <a:cxnLst>
                <a:cxn ang="0">
                  <a:pos x="11" y="1"/>
                </a:cxn>
                <a:cxn ang="0">
                  <a:pos x="11" y="1"/>
                </a:cxn>
                <a:cxn ang="0">
                  <a:pos x="8" y="6"/>
                </a:cxn>
                <a:cxn ang="0">
                  <a:pos x="6" y="11"/>
                </a:cxn>
                <a:cxn ang="0">
                  <a:pos x="5" y="16"/>
                </a:cxn>
                <a:cxn ang="0">
                  <a:pos x="5" y="22"/>
                </a:cxn>
                <a:cxn ang="0">
                  <a:pos x="5" y="22"/>
                </a:cxn>
                <a:cxn ang="0">
                  <a:pos x="4" y="24"/>
                </a:cxn>
                <a:cxn ang="0">
                  <a:pos x="3" y="28"/>
                </a:cxn>
                <a:cxn ang="0">
                  <a:pos x="1" y="34"/>
                </a:cxn>
                <a:cxn ang="0">
                  <a:pos x="1" y="34"/>
                </a:cxn>
                <a:cxn ang="0">
                  <a:pos x="0" y="41"/>
                </a:cxn>
                <a:cxn ang="0">
                  <a:pos x="0" y="47"/>
                </a:cxn>
                <a:cxn ang="0">
                  <a:pos x="0" y="47"/>
                </a:cxn>
                <a:cxn ang="0">
                  <a:pos x="0" y="49"/>
                </a:cxn>
                <a:cxn ang="0">
                  <a:pos x="2" y="50"/>
                </a:cxn>
                <a:cxn ang="0">
                  <a:pos x="3" y="51"/>
                </a:cxn>
                <a:cxn ang="0">
                  <a:pos x="5" y="51"/>
                </a:cxn>
                <a:cxn ang="0">
                  <a:pos x="6" y="51"/>
                </a:cxn>
                <a:cxn ang="0">
                  <a:pos x="8" y="50"/>
                </a:cxn>
                <a:cxn ang="0">
                  <a:pos x="9" y="49"/>
                </a:cxn>
                <a:cxn ang="0">
                  <a:pos x="9" y="47"/>
                </a:cxn>
                <a:cxn ang="0">
                  <a:pos x="9" y="47"/>
                </a:cxn>
                <a:cxn ang="0">
                  <a:pos x="10" y="36"/>
                </a:cxn>
                <a:cxn ang="0">
                  <a:pos x="11" y="31"/>
                </a:cxn>
                <a:cxn ang="0">
                  <a:pos x="13" y="26"/>
                </a:cxn>
                <a:cxn ang="0">
                  <a:pos x="13" y="26"/>
                </a:cxn>
                <a:cxn ang="0">
                  <a:pos x="14" y="21"/>
                </a:cxn>
                <a:cxn ang="0">
                  <a:pos x="14" y="17"/>
                </a:cxn>
                <a:cxn ang="0">
                  <a:pos x="15" y="12"/>
                </a:cxn>
                <a:cxn ang="0">
                  <a:pos x="17" y="8"/>
                </a:cxn>
                <a:cxn ang="0">
                  <a:pos x="17" y="8"/>
                </a:cxn>
                <a:cxn ang="0">
                  <a:pos x="19" y="6"/>
                </a:cxn>
                <a:cxn ang="0">
                  <a:pos x="19" y="4"/>
                </a:cxn>
                <a:cxn ang="0">
                  <a:pos x="17" y="1"/>
                </a:cxn>
                <a:cxn ang="0">
                  <a:pos x="15" y="0"/>
                </a:cxn>
                <a:cxn ang="0">
                  <a:pos x="14" y="0"/>
                </a:cxn>
                <a:cxn ang="0">
                  <a:pos x="12" y="0"/>
                </a:cxn>
                <a:cxn ang="0">
                  <a:pos x="11" y="1"/>
                </a:cxn>
                <a:cxn ang="0">
                  <a:pos x="11" y="1"/>
                </a:cxn>
              </a:cxnLst>
              <a:rect l="0" t="0" r="r" b="b"/>
              <a:pathLst>
                <a:path w="19" h="51">
                  <a:moveTo>
                    <a:pt x="11" y="1"/>
                  </a:moveTo>
                  <a:lnTo>
                    <a:pt x="11" y="1"/>
                  </a:lnTo>
                  <a:lnTo>
                    <a:pt x="8" y="6"/>
                  </a:lnTo>
                  <a:lnTo>
                    <a:pt x="6" y="11"/>
                  </a:lnTo>
                  <a:lnTo>
                    <a:pt x="5" y="16"/>
                  </a:lnTo>
                  <a:lnTo>
                    <a:pt x="5" y="22"/>
                  </a:lnTo>
                  <a:lnTo>
                    <a:pt x="5" y="22"/>
                  </a:lnTo>
                  <a:lnTo>
                    <a:pt x="4" y="24"/>
                  </a:lnTo>
                  <a:lnTo>
                    <a:pt x="3" y="28"/>
                  </a:lnTo>
                  <a:lnTo>
                    <a:pt x="1" y="34"/>
                  </a:lnTo>
                  <a:lnTo>
                    <a:pt x="1" y="34"/>
                  </a:lnTo>
                  <a:lnTo>
                    <a:pt x="0" y="41"/>
                  </a:lnTo>
                  <a:lnTo>
                    <a:pt x="0" y="47"/>
                  </a:lnTo>
                  <a:lnTo>
                    <a:pt x="0" y="47"/>
                  </a:lnTo>
                  <a:lnTo>
                    <a:pt x="0" y="49"/>
                  </a:lnTo>
                  <a:lnTo>
                    <a:pt x="2" y="50"/>
                  </a:lnTo>
                  <a:lnTo>
                    <a:pt x="3" y="51"/>
                  </a:lnTo>
                  <a:lnTo>
                    <a:pt x="5" y="51"/>
                  </a:lnTo>
                  <a:lnTo>
                    <a:pt x="6" y="51"/>
                  </a:lnTo>
                  <a:lnTo>
                    <a:pt x="8" y="50"/>
                  </a:lnTo>
                  <a:lnTo>
                    <a:pt x="9" y="49"/>
                  </a:lnTo>
                  <a:lnTo>
                    <a:pt x="9" y="47"/>
                  </a:lnTo>
                  <a:lnTo>
                    <a:pt x="9" y="47"/>
                  </a:lnTo>
                  <a:lnTo>
                    <a:pt x="10" y="36"/>
                  </a:lnTo>
                  <a:lnTo>
                    <a:pt x="11" y="31"/>
                  </a:lnTo>
                  <a:lnTo>
                    <a:pt x="13" y="26"/>
                  </a:lnTo>
                  <a:lnTo>
                    <a:pt x="13" y="26"/>
                  </a:lnTo>
                  <a:lnTo>
                    <a:pt x="14" y="21"/>
                  </a:lnTo>
                  <a:lnTo>
                    <a:pt x="14" y="17"/>
                  </a:lnTo>
                  <a:lnTo>
                    <a:pt x="15" y="12"/>
                  </a:lnTo>
                  <a:lnTo>
                    <a:pt x="17" y="8"/>
                  </a:lnTo>
                  <a:lnTo>
                    <a:pt x="17" y="8"/>
                  </a:lnTo>
                  <a:lnTo>
                    <a:pt x="19" y="6"/>
                  </a:lnTo>
                  <a:lnTo>
                    <a:pt x="19" y="4"/>
                  </a:lnTo>
                  <a:lnTo>
                    <a:pt x="17" y="1"/>
                  </a:lnTo>
                  <a:lnTo>
                    <a:pt x="15" y="0"/>
                  </a:lnTo>
                  <a:lnTo>
                    <a:pt x="14" y="0"/>
                  </a:lnTo>
                  <a:lnTo>
                    <a:pt x="12" y="0"/>
                  </a:lnTo>
                  <a:lnTo>
                    <a:pt x="11" y="1"/>
                  </a:lnTo>
                  <a:lnTo>
                    <a:pt x="1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566"/>
            <p:cNvSpPr/>
            <p:nvPr/>
          </p:nvSpPr>
          <p:spPr bwMode="auto">
            <a:xfrm>
              <a:off x="5380038" y="2195513"/>
              <a:ext cx="9525" cy="26988"/>
            </a:xfrm>
            <a:custGeom>
              <a:avLst/>
              <a:gdLst/>
              <a:ahLst/>
              <a:cxnLst>
                <a:cxn ang="0">
                  <a:pos x="9" y="4"/>
                </a:cxn>
                <a:cxn ang="0">
                  <a:pos x="9" y="4"/>
                </a:cxn>
                <a:cxn ang="0">
                  <a:pos x="7" y="16"/>
                </a:cxn>
                <a:cxn ang="0">
                  <a:pos x="4" y="26"/>
                </a:cxn>
                <a:cxn ang="0">
                  <a:pos x="1" y="36"/>
                </a:cxn>
                <a:cxn ang="0">
                  <a:pos x="0" y="48"/>
                </a:cxn>
                <a:cxn ang="0">
                  <a:pos x="0" y="48"/>
                </a:cxn>
                <a:cxn ang="0">
                  <a:pos x="0" y="50"/>
                </a:cxn>
                <a:cxn ang="0">
                  <a:pos x="1" y="51"/>
                </a:cxn>
                <a:cxn ang="0">
                  <a:pos x="2" y="52"/>
                </a:cxn>
                <a:cxn ang="0">
                  <a:pos x="4" y="52"/>
                </a:cxn>
                <a:cxn ang="0">
                  <a:pos x="6" y="52"/>
                </a:cxn>
                <a:cxn ang="0">
                  <a:pos x="7" y="51"/>
                </a:cxn>
                <a:cxn ang="0">
                  <a:pos x="8" y="50"/>
                </a:cxn>
                <a:cxn ang="0">
                  <a:pos x="9" y="48"/>
                </a:cxn>
                <a:cxn ang="0">
                  <a:pos x="9" y="48"/>
                </a:cxn>
                <a:cxn ang="0">
                  <a:pos x="10" y="36"/>
                </a:cxn>
                <a:cxn ang="0">
                  <a:pos x="13" y="26"/>
                </a:cxn>
                <a:cxn ang="0">
                  <a:pos x="16" y="16"/>
                </a:cxn>
                <a:cxn ang="0">
                  <a:pos x="18" y="4"/>
                </a:cxn>
                <a:cxn ang="0">
                  <a:pos x="18" y="4"/>
                </a:cxn>
                <a:cxn ang="0">
                  <a:pos x="18" y="2"/>
                </a:cxn>
                <a:cxn ang="0">
                  <a:pos x="17" y="1"/>
                </a:cxn>
                <a:cxn ang="0">
                  <a:pos x="15" y="0"/>
                </a:cxn>
                <a:cxn ang="0">
                  <a:pos x="14" y="0"/>
                </a:cxn>
                <a:cxn ang="0">
                  <a:pos x="12" y="0"/>
                </a:cxn>
                <a:cxn ang="0">
                  <a:pos x="10" y="1"/>
                </a:cxn>
                <a:cxn ang="0">
                  <a:pos x="9" y="2"/>
                </a:cxn>
                <a:cxn ang="0">
                  <a:pos x="9" y="4"/>
                </a:cxn>
                <a:cxn ang="0">
                  <a:pos x="9" y="4"/>
                </a:cxn>
              </a:cxnLst>
              <a:rect l="0" t="0" r="r" b="b"/>
              <a:pathLst>
                <a:path w="18" h="52">
                  <a:moveTo>
                    <a:pt x="9" y="4"/>
                  </a:moveTo>
                  <a:lnTo>
                    <a:pt x="9" y="4"/>
                  </a:lnTo>
                  <a:lnTo>
                    <a:pt x="7" y="16"/>
                  </a:lnTo>
                  <a:lnTo>
                    <a:pt x="4" y="26"/>
                  </a:lnTo>
                  <a:lnTo>
                    <a:pt x="1" y="36"/>
                  </a:lnTo>
                  <a:lnTo>
                    <a:pt x="0" y="48"/>
                  </a:lnTo>
                  <a:lnTo>
                    <a:pt x="0" y="48"/>
                  </a:lnTo>
                  <a:lnTo>
                    <a:pt x="0" y="50"/>
                  </a:lnTo>
                  <a:lnTo>
                    <a:pt x="1" y="51"/>
                  </a:lnTo>
                  <a:lnTo>
                    <a:pt x="2" y="52"/>
                  </a:lnTo>
                  <a:lnTo>
                    <a:pt x="4" y="52"/>
                  </a:lnTo>
                  <a:lnTo>
                    <a:pt x="6" y="52"/>
                  </a:lnTo>
                  <a:lnTo>
                    <a:pt x="7" y="51"/>
                  </a:lnTo>
                  <a:lnTo>
                    <a:pt x="8" y="50"/>
                  </a:lnTo>
                  <a:lnTo>
                    <a:pt x="9" y="48"/>
                  </a:lnTo>
                  <a:lnTo>
                    <a:pt x="9" y="48"/>
                  </a:lnTo>
                  <a:lnTo>
                    <a:pt x="10" y="36"/>
                  </a:lnTo>
                  <a:lnTo>
                    <a:pt x="13" y="26"/>
                  </a:lnTo>
                  <a:lnTo>
                    <a:pt x="16" y="16"/>
                  </a:lnTo>
                  <a:lnTo>
                    <a:pt x="18" y="4"/>
                  </a:lnTo>
                  <a:lnTo>
                    <a:pt x="18" y="4"/>
                  </a:lnTo>
                  <a:lnTo>
                    <a:pt x="18" y="2"/>
                  </a:lnTo>
                  <a:lnTo>
                    <a:pt x="17" y="1"/>
                  </a:lnTo>
                  <a:lnTo>
                    <a:pt x="15" y="0"/>
                  </a:lnTo>
                  <a:lnTo>
                    <a:pt x="14" y="0"/>
                  </a:lnTo>
                  <a:lnTo>
                    <a:pt x="12" y="0"/>
                  </a:lnTo>
                  <a:lnTo>
                    <a:pt x="10" y="1"/>
                  </a:lnTo>
                  <a:lnTo>
                    <a:pt x="9" y="2"/>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567"/>
            <p:cNvSpPr/>
            <p:nvPr/>
          </p:nvSpPr>
          <p:spPr bwMode="auto">
            <a:xfrm>
              <a:off x="5414963" y="2174875"/>
              <a:ext cx="6350" cy="30163"/>
            </a:xfrm>
            <a:custGeom>
              <a:avLst/>
              <a:gdLst/>
              <a:ahLst/>
              <a:cxnLst>
                <a:cxn ang="0">
                  <a:pos x="4" y="5"/>
                </a:cxn>
                <a:cxn ang="0">
                  <a:pos x="4" y="5"/>
                </a:cxn>
                <a:cxn ang="0">
                  <a:pos x="4" y="17"/>
                </a:cxn>
                <a:cxn ang="0">
                  <a:pos x="2" y="29"/>
                </a:cxn>
                <a:cxn ang="0">
                  <a:pos x="1" y="40"/>
                </a:cxn>
                <a:cxn ang="0">
                  <a:pos x="0" y="53"/>
                </a:cxn>
                <a:cxn ang="0">
                  <a:pos x="0" y="53"/>
                </a:cxn>
                <a:cxn ang="0">
                  <a:pos x="0" y="55"/>
                </a:cxn>
                <a:cxn ang="0">
                  <a:pos x="1" y="56"/>
                </a:cxn>
                <a:cxn ang="0">
                  <a:pos x="3" y="57"/>
                </a:cxn>
                <a:cxn ang="0">
                  <a:pos x="4" y="57"/>
                </a:cxn>
                <a:cxn ang="0">
                  <a:pos x="6" y="57"/>
                </a:cxn>
                <a:cxn ang="0">
                  <a:pos x="8" y="56"/>
                </a:cxn>
                <a:cxn ang="0">
                  <a:pos x="9" y="55"/>
                </a:cxn>
                <a:cxn ang="0">
                  <a:pos x="9" y="53"/>
                </a:cxn>
                <a:cxn ang="0">
                  <a:pos x="9" y="53"/>
                </a:cxn>
                <a:cxn ang="0">
                  <a:pos x="10" y="40"/>
                </a:cxn>
                <a:cxn ang="0">
                  <a:pos x="11" y="29"/>
                </a:cxn>
                <a:cxn ang="0">
                  <a:pos x="13" y="17"/>
                </a:cxn>
                <a:cxn ang="0">
                  <a:pos x="14" y="5"/>
                </a:cxn>
                <a:cxn ang="0">
                  <a:pos x="14" y="5"/>
                </a:cxn>
                <a:cxn ang="0">
                  <a:pos x="13" y="3"/>
                </a:cxn>
                <a:cxn ang="0">
                  <a:pos x="12" y="1"/>
                </a:cxn>
                <a:cxn ang="0">
                  <a:pos x="11" y="1"/>
                </a:cxn>
                <a:cxn ang="0">
                  <a:pos x="9" y="0"/>
                </a:cxn>
                <a:cxn ang="0">
                  <a:pos x="7" y="1"/>
                </a:cxn>
                <a:cxn ang="0">
                  <a:pos x="6" y="1"/>
                </a:cxn>
                <a:cxn ang="0">
                  <a:pos x="5" y="3"/>
                </a:cxn>
                <a:cxn ang="0">
                  <a:pos x="4" y="5"/>
                </a:cxn>
                <a:cxn ang="0">
                  <a:pos x="4" y="5"/>
                </a:cxn>
              </a:cxnLst>
              <a:rect l="0" t="0" r="r" b="b"/>
              <a:pathLst>
                <a:path w="14" h="57">
                  <a:moveTo>
                    <a:pt x="4" y="5"/>
                  </a:moveTo>
                  <a:lnTo>
                    <a:pt x="4" y="5"/>
                  </a:lnTo>
                  <a:lnTo>
                    <a:pt x="4" y="17"/>
                  </a:lnTo>
                  <a:lnTo>
                    <a:pt x="2" y="29"/>
                  </a:lnTo>
                  <a:lnTo>
                    <a:pt x="1" y="40"/>
                  </a:lnTo>
                  <a:lnTo>
                    <a:pt x="0" y="53"/>
                  </a:lnTo>
                  <a:lnTo>
                    <a:pt x="0" y="53"/>
                  </a:lnTo>
                  <a:lnTo>
                    <a:pt x="0" y="55"/>
                  </a:lnTo>
                  <a:lnTo>
                    <a:pt x="1" y="56"/>
                  </a:lnTo>
                  <a:lnTo>
                    <a:pt x="3" y="57"/>
                  </a:lnTo>
                  <a:lnTo>
                    <a:pt x="4" y="57"/>
                  </a:lnTo>
                  <a:lnTo>
                    <a:pt x="6" y="57"/>
                  </a:lnTo>
                  <a:lnTo>
                    <a:pt x="8" y="56"/>
                  </a:lnTo>
                  <a:lnTo>
                    <a:pt x="9" y="55"/>
                  </a:lnTo>
                  <a:lnTo>
                    <a:pt x="9" y="53"/>
                  </a:lnTo>
                  <a:lnTo>
                    <a:pt x="9" y="53"/>
                  </a:lnTo>
                  <a:lnTo>
                    <a:pt x="10" y="40"/>
                  </a:lnTo>
                  <a:lnTo>
                    <a:pt x="11" y="29"/>
                  </a:lnTo>
                  <a:lnTo>
                    <a:pt x="13" y="17"/>
                  </a:lnTo>
                  <a:lnTo>
                    <a:pt x="14" y="5"/>
                  </a:lnTo>
                  <a:lnTo>
                    <a:pt x="14" y="5"/>
                  </a:lnTo>
                  <a:lnTo>
                    <a:pt x="13" y="3"/>
                  </a:lnTo>
                  <a:lnTo>
                    <a:pt x="12" y="1"/>
                  </a:lnTo>
                  <a:lnTo>
                    <a:pt x="11" y="1"/>
                  </a:lnTo>
                  <a:lnTo>
                    <a:pt x="9" y="0"/>
                  </a:lnTo>
                  <a:lnTo>
                    <a:pt x="7" y="1"/>
                  </a:lnTo>
                  <a:lnTo>
                    <a:pt x="6"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568"/>
            <p:cNvSpPr/>
            <p:nvPr/>
          </p:nvSpPr>
          <p:spPr bwMode="auto">
            <a:xfrm>
              <a:off x="5441951" y="2174875"/>
              <a:ext cx="7938" cy="25400"/>
            </a:xfrm>
            <a:custGeom>
              <a:avLst/>
              <a:gdLst/>
              <a:ahLst/>
              <a:cxnLst>
                <a:cxn ang="0">
                  <a:pos x="6" y="0"/>
                </a:cxn>
                <a:cxn ang="0">
                  <a:pos x="6" y="0"/>
                </a:cxn>
                <a:cxn ang="0">
                  <a:pos x="3" y="0"/>
                </a:cxn>
                <a:cxn ang="0">
                  <a:pos x="2" y="1"/>
                </a:cxn>
                <a:cxn ang="0">
                  <a:pos x="1" y="3"/>
                </a:cxn>
                <a:cxn ang="0">
                  <a:pos x="1" y="4"/>
                </a:cxn>
                <a:cxn ang="0">
                  <a:pos x="2" y="7"/>
                </a:cxn>
                <a:cxn ang="0">
                  <a:pos x="3" y="9"/>
                </a:cxn>
                <a:cxn ang="0">
                  <a:pos x="6" y="9"/>
                </a:cxn>
                <a:cxn ang="0">
                  <a:pos x="6" y="9"/>
                </a:cxn>
                <a:cxn ang="0">
                  <a:pos x="4" y="9"/>
                </a:cxn>
                <a:cxn ang="0">
                  <a:pos x="4" y="11"/>
                </a:cxn>
                <a:cxn ang="0">
                  <a:pos x="4" y="11"/>
                </a:cxn>
                <a:cxn ang="0">
                  <a:pos x="4" y="16"/>
                </a:cxn>
                <a:cxn ang="0">
                  <a:pos x="4" y="16"/>
                </a:cxn>
                <a:cxn ang="0">
                  <a:pos x="3" y="26"/>
                </a:cxn>
                <a:cxn ang="0">
                  <a:pos x="3" y="26"/>
                </a:cxn>
                <a:cxn ang="0">
                  <a:pos x="1" y="34"/>
                </a:cxn>
                <a:cxn ang="0">
                  <a:pos x="0" y="42"/>
                </a:cxn>
                <a:cxn ang="0">
                  <a:pos x="0" y="42"/>
                </a:cxn>
                <a:cxn ang="0">
                  <a:pos x="1" y="45"/>
                </a:cxn>
                <a:cxn ang="0">
                  <a:pos x="2" y="47"/>
                </a:cxn>
                <a:cxn ang="0">
                  <a:pos x="3" y="48"/>
                </a:cxn>
                <a:cxn ang="0">
                  <a:pos x="6" y="48"/>
                </a:cxn>
                <a:cxn ang="0">
                  <a:pos x="7" y="48"/>
                </a:cxn>
                <a:cxn ang="0">
                  <a:pos x="9" y="47"/>
                </a:cxn>
                <a:cxn ang="0">
                  <a:pos x="10" y="45"/>
                </a:cxn>
                <a:cxn ang="0">
                  <a:pos x="11" y="42"/>
                </a:cxn>
                <a:cxn ang="0">
                  <a:pos x="11" y="42"/>
                </a:cxn>
                <a:cxn ang="0">
                  <a:pos x="12" y="32"/>
                </a:cxn>
                <a:cxn ang="0">
                  <a:pos x="15" y="19"/>
                </a:cxn>
                <a:cxn ang="0">
                  <a:pos x="15" y="11"/>
                </a:cxn>
                <a:cxn ang="0">
                  <a:pos x="14" y="6"/>
                </a:cxn>
                <a:cxn ang="0">
                  <a:pos x="13" y="4"/>
                </a:cxn>
                <a:cxn ang="0">
                  <a:pos x="11" y="2"/>
                </a:cxn>
                <a:cxn ang="0">
                  <a:pos x="9" y="1"/>
                </a:cxn>
                <a:cxn ang="0">
                  <a:pos x="6" y="0"/>
                </a:cxn>
                <a:cxn ang="0">
                  <a:pos x="6" y="0"/>
                </a:cxn>
              </a:cxnLst>
              <a:rect l="0" t="0" r="r" b="b"/>
              <a:pathLst>
                <a:path w="15" h="48">
                  <a:moveTo>
                    <a:pt x="6" y="0"/>
                  </a:moveTo>
                  <a:lnTo>
                    <a:pt x="6" y="0"/>
                  </a:lnTo>
                  <a:lnTo>
                    <a:pt x="3" y="0"/>
                  </a:lnTo>
                  <a:lnTo>
                    <a:pt x="2" y="1"/>
                  </a:lnTo>
                  <a:lnTo>
                    <a:pt x="1" y="3"/>
                  </a:lnTo>
                  <a:lnTo>
                    <a:pt x="1" y="4"/>
                  </a:lnTo>
                  <a:lnTo>
                    <a:pt x="2" y="7"/>
                  </a:lnTo>
                  <a:lnTo>
                    <a:pt x="3" y="9"/>
                  </a:lnTo>
                  <a:lnTo>
                    <a:pt x="6" y="9"/>
                  </a:lnTo>
                  <a:lnTo>
                    <a:pt x="6" y="9"/>
                  </a:lnTo>
                  <a:lnTo>
                    <a:pt x="4" y="9"/>
                  </a:lnTo>
                  <a:lnTo>
                    <a:pt x="4" y="11"/>
                  </a:lnTo>
                  <a:lnTo>
                    <a:pt x="4" y="11"/>
                  </a:lnTo>
                  <a:lnTo>
                    <a:pt x="4" y="16"/>
                  </a:lnTo>
                  <a:lnTo>
                    <a:pt x="4" y="16"/>
                  </a:lnTo>
                  <a:lnTo>
                    <a:pt x="3" y="26"/>
                  </a:lnTo>
                  <a:lnTo>
                    <a:pt x="3" y="26"/>
                  </a:lnTo>
                  <a:lnTo>
                    <a:pt x="1" y="34"/>
                  </a:lnTo>
                  <a:lnTo>
                    <a:pt x="0" y="42"/>
                  </a:lnTo>
                  <a:lnTo>
                    <a:pt x="0" y="42"/>
                  </a:lnTo>
                  <a:lnTo>
                    <a:pt x="1" y="45"/>
                  </a:lnTo>
                  <a:lnTo>
                    <a:pt x="2" y="47"/>
                  </a:lnTo>
                  <a:lnTo>
                    <a:pt x="3" y="48"/>
                  </a:lnTo>
                  <a:lnTo>
                    <a:pt x="6" y="48"/>
                  </a:lnTo>
                  <a:lnTo>
                    <a:pt x="7" y="48"/>
                  </a:lnTo>
                  <a:lnTo>
                    <a:pt x="9" y="47"/>
                  </a:lnTo>
                  <a:lnTo>
                    <a:pt x="10" y="45"/>
                  </a:lnTo>
                  <a:lnTo>
                    <a:pt x="11" y="42"/>
                  </a:lnTo>
                  <a:lnTo>
                    <a:pt x="11" y="42"/>
                  </a:lnTo>
                  <a:lnTo>
                    <a:pt x="12" y="32"/>
                  </a:lnTo>
                  <a:lnTo>
                    <a:pt x="15" y="19"/>
                  </a:lnTo>
                  <a:lnTo>
                    <a:pt x="15" y="11"/>
                  </a:lnTo>
                  <a:lnTo>
                    <a:pt x="14" y="6"/>
                  </a:lnTo>
                  <a:lnTo>
                    <a:pt x="13" y="4"/>
                  </a:lnTo>
                  <a:lnTo>
                    <a:pt x="11" y="2"/>
                  </a:lnTo>
                  <a:lnTo>
                    <a:pt x="9" y="1"/>
                  </a:lnTo>
                  <a:lnTo>
                    <a:pt x="6" y="0"/>
                  </a:lnTo>
                  <a:lnTo>
                    <a:pt x="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569"/>
            <p:cNvSpPr/>
            <p:nvPr/>
          </p:nvSpPr>
          <p:spPr bwMode="auto">
            <a:xfrm>
              <a:off x="5473701" y="2173288"/>
              <a:ext cx="14288" cy="36513"/>
            </a:xfrm>
            <a:custGeom>
              <a:avLst/>
              <a:gdLst/>
              <a:ahLst/>
              <a:cxnLst>
                <a:cxn ang="0">
                  <a:pos x="24" y="4"/>
                </a:cxn>
                <a:cxn ang="0">
                  <a:pos x="24" y="4"/>
                </a:cxn>
                <a:cxn ang="0">
                  <a:pos x="24" y="2"/>
                </a:cxn>
                <a:cxn ang="0">
                  <a:pos x="23" y="1"/>
                </a:cxn>
                <a:cxn ang="0">
                  <a:pos x="21" y="0"/>
                </a:cxn>
                <a:cxn ang="0">
                  <a:pos x="19" y="0"/>
                </a:cxn>
                <a:cxn ang="0">
                  <a:pos x="18" y="0"/>
                </a:cxn>
                <a:cxn ang="0">
                  <a:pos x="16" y="1"/>
                </a:cxn>
                <a:cxn ang="0">
                  <a:pos x="15" y="2"/>
                </a:cxn>
                <a:cxn ang="0">
                  <a:pos x="15" y="4"/>
                </a:cxn>
                <a:cxn ang="0">
                  <a:pos x="15" y="4"/>
                </a:cxn>
                <a:cxn ang="0">
                  <a:pos x="15" y="22"/>
                </a:cxn>
                <a:cxn ang="0">
                  <a:pos x="15" y="30"/>
                </a:cxn>
                <a:cxn ang="0">
                  <a:pos x="14" y="38"/>
                </a:cxn>
                <a:cxn ang="0">
                  <a:pos x="14" y="38"/>
                </a:cxn>
                <a:cxn ang="0">
                  <a:pos x="12" y="45"/>
                </a:cxn>
                <a:cxn ang="0">
                  <a:pos x="9" y="52"/>
                </a:cxn>
                <a:cxn ang="0">
                  <a:pos x="1" y="63"/>
                </a:cxn>
                <a:cxn ang="0">
                  <a:pos x="1" y="63"/>
                </a:cxn>
                <a:cxn ang="0">
                  <a:pos x="0" y="65"/>
                </a:cxn>
                <a:cxn ang="0">
                  <a:pos x="0" y="67"/>
                </a:cxn>
                <a:cxn ang="0">
                  <a:pos x="1" y="69"/>
                </a:cxn>
                <a:cxn ang="0">
                  <a:pos x="2" y="70"/>
                </a:cxn>
                <a:cxn ang="0">
                  <a:pos x="4" y="70"/>
                </a:cxn>
                <a:cxn ang="0">
                  <a:pos x="7" y="70"/>
                </a:cxn>
                <a:cxn ang="0">
                  <a:pos x="8" y="70"/>
                </a:cxn>
                <a:cxn ang="0">
                  <a:pos x="10" y="68"/>
                </a:cxn>
                <a:cxn ang="0">
                  <a:pos x="10" y="68"/>
                </a:cxn>
                <a:cxn ang="0">
                  <a:pos x="16" y="57"/>
                </a:cxn>
                <a:cxn ang="0">
                  <a:pos x="19" y="51"/>
                </a:cxn>
                <a:cxn ang="0">
                  <a:pos x="22" y="44"/>
                </a:cxn>
                <a:cxn ang="0">
                  <a:pos x="22" y="44"/>
                </a:cxn>
                <a:cxn ang="0">
                  <a:pos x="23" y="40"/>
                </a:cxn>
                <a:cxn ang="0">
                  <a:pos x="24" y="35"/>
                </a:cxn>
                <a:cxn ang="0">
                  <a:pos x="25" y="25"/>
                </a:cxn>
                <a:cxn ang="0">
                  <a:pos x="24" y="4"/>
                </a:cxn>
                <a:cxn ang="0">
                  <a:pos x="24" y="4"/>
                </a:cxn>
              </a:cxnLst>
              <a:rect l="0" t="0" r="r" b="b"/>
              <a:pathLst>
                <a:path w="25" h="70">
                  <a:moveTo>
                    <a:pt x="24" y="4"/>
                  </a:moveTo>
                  <a:lnTo>
                    <a:pt x="24" y="4"/>
                  </a:lnTo>
                  <a:lnTo>
                    <a:pt x="24" y="2"/>
                  </a:lnTo>
                  <a:lnTo>
                    <a:pt x="23" y="1"/>
                  </a:lnTo>
                  <a:lnTo>
                    <a:pt x="21" y="0"/>
                  </a:lnTo>
                  <a:lnTo>
                    <a:pt x="19" y="0"/>
                  </a:lnTo>
                  <a:lnTo>
                    <a:pt x="18" y="0"/>
                  </a:lnTo>
                  <a:lnTo>
                    <a:pt x="16" y="1"/>
                  </a:lnTo>
                  <a:lnTo>
                    <a:pt x="15" y="2"/>
                  </a:lnTo>
                  <a:lnTo>
                    <a:pt x="15" y="4"/>
                  </a:lnTo>
                  <a:lnTo>
                    <a:pt x="15" y="4"/>
                  </a:lnTo>
                  <a:lnTo>
                    <a:pt x="15" y="22"/>
                  </a:lnTo>
                  <a:lnTo>
                    <a:pt x="15" y="30"/>
                  </a:lnTo>
                  <a:lnTo>
                    <a:pt x="14" y="38"/>
                  </a:lnTo>
                  <a:lnTo>
                    <a:pt x="14" y="38"/>
                  </a:lnTo>
                  <a:lnTo>
                    <a:pt x="12" y="45"/>
                  </a:lnTo>
                  <a:lnTo>
                    <a:pt x="9" y="52"/>
                  </a:lnTo>
                  <a:lnTo>
                    <a:pt x="1" y="63"/>
                  </a:lnTo>
                  <a:lnTo>
                    <a:pt x="1" y="63"/>
                  </a:lnTo>
                  <a:lnTo>
                    <a:pt x="0" y="65"/>
                  </a:lnTo>
                  <a:lnTo>
                    <a:pt x="0" y="67"/>
                  </a:lnTo>
                  <a:lnTo>
                    <a:pt x="1" y="69"/>
                  </a:lnTo>
                  <a:lnTo>
                    <a:pt x="2" y="70"/>
                  </a:lnTo>
                  <a:lnTo>
                    <a:pt x="4" y="70"/>
                  </a:lnTo>
                  <a:lnTo>
                    <a:pt x="7" y="70"/>
                  </a:lnTo>
                  <a:lnTo>
                    <a:pt x="8" y="70"/>
                  </a:lnTo>
                  <a:lnTo>
                    <a:pt x="10" y="68"/>
                  </a:lnTo>
                  <a:lnTo>
                    <a:pt x="10" y="68"/>
                  </a:lnTo>
                  <a:lnTo>
                    <a:pt x="16" y="57"/>
                  </a:lnTo>
                  <a:lnTo>
                    <a:pt x="19" y="51"/>
                  </a:lnTo>
                  <a:lnTo>
                    <a:pt x="22" y="44"/>
                  </a:lnTo>
                  <a:lnTo>
                    <a:pt x="22" y="44"/>
                  </a:lnTo>
                  <a:lnTo>
                    <a:pt x="23" y="40"/>
                  </a:lnTo>
                  <a:lnTo>
                    <a:pt x="24" y="35"/>
                  </a:lnTo>
                  <a:lnTo>
                    <a:pt x="25" y="25"/>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570"/>
            <p:cNvSpPr/>
            <p:nvPr/>
          </p:nvSpPr>
          <p:spPr bwMode="auto">
            <a:xfrm>
              <a:off x="5503863" y="2192338"/>
              <a:ext cx="4763" cy="28575"/>
            </a:xfrm>
            <a:custGeom>
              <a:avLst/>
              <a:gdLst/>
              <a:ahLst/>
              <a:cxnLst>
                <a:cxn ang="0">
                  <a:pos x="0" y="5"/>
                </a:cxn>
                <a:cxn ang="0">
                  <a:pos x="0" y="48"/>
                </a:cxn>
                <a:cxn ang="0">
                  <a:pos x="0" y="48"/>
                </a:cxn>
                <a:cxn ang="0">
                  <a:pos x="0" y="50"/>
                </a:cxn>
                <a:cxn ang="0">
                  <a:pos x="2" y="51"/>
                </a:cxn>
                <a:cxn ang="0">
                  <a:pos x="3" y="52"/>
                </a:cxn>
                <a:cxn ang="0">
                  <a:pos x="5" y="53"/>
                </a:cxn>
                <a:cxn ang="0">
                  <a:pos x="6" y="52"/>
                </a:cxn>
                <a:cxn ang="0">
                  <a:pos x="8" y="51"/>
                </a:cxn>
                <a:cxn ang="0">
                  <a:pos x="9" y="50"/>
                </a:cxn>
                <a:cxn ang="0">
                  <a:pos x="9" y="48"/>
                </a:cxn>
                <a:cxn ang="0">
                  <a:pos x="9" y="5"/>
                </a:cxn>
                <a:cxn ang="0">
                  <a:pos x="9" y="5"/>
                </a:cxn>
                <a:cxn ang="0">
                  <a:pos x="9" y="3"/>
                </a:cxn>
                <a:cxn ang="0">
                  <a:pos x="8" y="1"/>
                </a:cxn>
                <a:cxn ang="0">
                  <a:pos x="6" y="1"/>
                </a:cxn>
                <a:cxn ang="0">
                  <a:pos x="5" y="0"/>
                </a:cxn>
                <a:cxn ang="0">
                  <a:pos x="3" y="1"/>
                </a:cxn>
                <a:cxn ang="0">
                  <a:pos x="2" y="1"/>
                </a:cxn>
                <a:cxn ang="0">
                  <a:pos x="0" y="3"/>
                </a:cxn>
                <a:cxn ang="0">
                  <a:pos x="0" y="5"/>
                </a:cxn>
                <a:cxn ang="0">
                  <a:pos x="0" y="5"/>
                </a:cxn>
              </a:cxnLst>
              <a:rect l="0" t="0" r="r" b="b"/>
              <a:pathLst>
                <a:path w="9" h="53">
                  <a:moveTo>
                    <a:pt x="0" y="5"/>
                  </a:moveTo>
                  <a:lnTo>
                    <a:pt x="0" y="48"/>
                  </a:lnTo>
                  <a:lnTo>
                    <a:pt x="0" y="48"/>
                  </a:lnTo>
                  <a:lnTo>
                    <a:pt x="0" y="50"/>
                  </a:lnTo>
                  <a:lnTo>
                    <a:pt x="2" y="51"/>
                  </a:lnTo>
                  <a:lnTo>
                    <a:pt x="3" y="52"/>
                  </a:lnTo>
                  <a:lnTo>
                    <a:pt x="5" y="53"/>
                  </a:lnTo>
                  <a:lnTo>
                    <a:pt x="6" y="52"/>
                  </a:lnTo>
                  <a:lnTo>
                    <a:pt x="8" y="51"/>
                  </a:lnTo>
                  <a:lnTo>
                    <a:pt x="9" y="50"/>
                  </a:lnTo>
                  <a:lnTo>
                    <a:pt x="9" y="48"/>
                  </a:lnTo>
                  <a:lnTo>
                    <a:pt x="9" y="5"/>
                  </a:lnTo>
                  <a:lnTo>
                    <a:pt x="9" y="5"/>
                  </a:lnTo>
                  <a:lnTo>
                    <a:pt x="9" y="3"/>
                  </a:lnTo>
                  <a:lnTo>
                    <a:pt x="8" y="1"/>
                  </a:lnTo>
                  <a:lnTo>
                    <a:pt x="6" y="1"/>
                  </a:lnTo>
                  <a:lnTo>
                    <a:pt x="5" y="0"/>
                  </a:lnTo>
                  <a:lnTo>
                    <a:pt x="3" y="1"/>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571"/>
            <p:cNvSpPr/>
            <p:nvPr/>
          </p:nvSpPr>
          <p:spPr bwMode="auto">
            <a:xfrm>
              <a:off x="5526088" y="2200275"/>
              <a:ext cx="7938" cy="30163"/>
            </a:xfrm>
            <a:custGeom>
              <a:avLst/>
              <a:gdLst/>
              <a:ahLst/>
              <a:cxnLst>
                <a:cxn ang="0">
                  <a:pos x="7" y="2"/>
                </a:cxn>
                <a:cxn ang="0">
                  <a:pos x="7" y="2"/>
                </a:cxn>
                <a:cxn ang="0">
                  <a:pos x="4" y="8"/>
                </a:cxn>
                <a:cxn ang="0">
                  <a:pos x="2" y="14"/>
                </a:cxn>
                <a:cxn ang="0">
                  <a:pos x="0" y="20"/>
                </a:cxn>
                <a:cxn ang="0">
                  <a:pos x="0" y="26"/>
                </a:cxn>
                <a:cxn ang="0">
                  <a:pos x="0" y="39"/>
                </a:cxn>
                <a:cxn ang="0">
                  <a:pos x="0" y="51"/>
                </a:cxn>
                <a:cxn ang="0">
                  <a:pos x="0" y="51"/>
                </a:cxn>
                <a:cxn ang="0">
                  <a:pos x="2" y="53"/>
                </a:cxn>
                <a:cxn ang="0">
                  <a:pos x="3" y="55"/>
                </a:cxn>
                <a:cxn ang="0">
                  <a:pos x="4" y="56"/>
                </a:cxn>
                <a:cxn ang="0">
                  <a:pos x="6" y="56"/>
                </a:cxn>
                <a:cxn ang="0">
                  <a:pos x="8" y="56"/>
                </a:cxn>
                <a:cxn ang="0">
                  <a:pos x="9" y="55"/>
                </a:cxn>
                <a:cxn ang="0">
                  <a:pos x="10" y="53"/>
                </a:cxn>
                <a:cxn ang="0">
                  <a:pos x="11" y="51"/>
                </a:cxn>
                <a:cxn ang="0">
                  <a:pos x="11" y="51"/>
                </a:cxn>
                <a:cxn ang="0">
                  <a:pos x="9" y="29"/>
                </a:cxn>
                <a:cxn ang="0">
                  <a:pos x="10" y="23"/>
                </a:cxn>
                <a:cxn ang="0">
                  <a:pos x="11" y="17"/>
                </a:cxn>
                <a:cxn ang="0">
                  <a:pos x="12" y="12"/>
                </a:cxn>
                <a:cxn ang="0">
                  <a:pos x="15" y="7"/>
                </a:cxn>
                <a:cxn ang="0">
                  <a:pos x="15" y="7"/>
                </a:cxn>
                <a:cxn ang="0">
                  <a:pos x="15" y="5"/>
                </a:cxn>
                <a:cxn ang="0">
                  <a:pos x="15" y="3"/>
                </a:cxn>
                <a:cxn ang="0">
                  <a:pos x="14" y="2"/>
                </a:cxn>
                <a:cxn ang="0">
                  <a:pos x="13" y="1"/>
                </a:cxn>
                <a:cxn ang="0">
                  <a:pos x="11" y="0"/>
                </a:cxn>
                <a:cxn ang="0">
                  <a:pos x="10" y="0"/>
                </a:cxn>
                <a:cxn ang="0">
                  <a:pos x="8" y="1"/>
                </a:cxn>
                <a:cxn ang="0">
                  <a:pos x="7" y="2"/>
                </a:cxn>
                <a:cxn ang="0">
                  <a:pos x="7" y="2"/>
                </a:cxn>
              </a:cxnLst>
              <a:rect l="0" t="0" r="r" b="b"/>
              <a:pathLst>
                <a:path w="15" h="56">
                  <a:moveTo>
                    <a:pt x="7" y="2"/>
                  </a:moveTo>
                  <a:lnTo>
                    <a:pt x="7" y="2"/>
                  </a:lnTo>
                  <a:lnTo>
                    <a:pt x="4" y="8"/>
                  </a:lnTo>
                  <a:lnTo>
                    <a:pt x="2" y="14"/>
                  </a:lnTo>
                  <a:lnTo>
                    <a:pt x="0" y="20"/>
                  </a:lnTo>
                  <a:lnTo>
                    <a:pt x="0" y="26"/>
                  </a:lnTo>
                  <a:lnTo>
                    <a:pt x="0" y="39"/>
                  </a:lnTo>
                  <a:lnTo>
                    <a:pt x="0" y="51"/>
                  </a:lnTo>
                  <a:lnTo>
                    <a:pt x="0" y="51"/>
                  </a:lnTo>
                  <a:lnTo>
                    <a:pt x="2" y="53"/>
                  </a:lnTo>
                  <a:lnTo>
                    <a:pt x="3" y="55"/>
                  </a:lnTo>
                  <a:lnTo>
                    <a:pt x="4" y="56"/>
                  </a:lnTo>
                  <a:lnTo>
                    <a:pt x="6" y="56"/>
                  </a:lnTo>
                  <a:lnTo>
                    <a:pt x="8" y="56"/>
                  </a:lnTo>
                  <a:lnTo>
                    <a:pt x="9" y="55"/>
                  </a:lnTo>
                  <a:lnTo>
                    <a:pt x="10" y="53"/>
                  </a:lnTo>
                  <a:lnTo>
                    <a:pt x="11" y="51"/>
                  </a:lnTo>
                  <a:lnTo>
                    <a:pt x="11" y="51"/>
                  </a:lnTo>
                  <a:lnTo>
                    <a:pt x="9" y="29"/>
                  </a:lnTo>
                  <a:lnTo>
                    <a:pt x="10" y="23"/>
                  </a:lnTo>
                  <a:lnTo>
                    <a:pt x="11" y="17"/>
                  </a:lnTo>
                  <a:lnTo>
                    <a:pt x="12" y="12"/>
                  </a:lnTo>
                  <a:lnTo>
                    <a:pt x="15" y="7"/>
                  </a:lnTo>
                  <a:lnTo>
                    <a:pt x="15" y="7"/>
                  </a:lnTo>
                  <a:lnTo>
                    <a:pt x="15" y="5"/>
                  </a:lnTo>
                  <a:lnTo>
                    <a:pt x="15" y="3"/>
                  </a:lnTo>
                  <a:lnTo>
                    <a:pt x="14" y="2"/>
                  </a:lnTo>
                  <a:lnTo>
                    <a:pt x="13" y="1"/>
                  </a:lnTo>
                  <a:lnTo>
                    <a:pt x="11" y="0"/>
                  </a:lnTo>
                  <a:lnTo>
                    <a:pt x="10" y="0"/>
                  </a:lnTo>
                  <a:lnTo>
                    <a:pt x="8" y="1"/>
                  </a:lnTo>
                  <a:lnTo>
                    <a:pt x="7" y="2"/>
                  </a:lnTo>
                  <a:lnTo>
                    <a:pt x="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572"/>
            <p:cNvSpPr/>
            <p:nvPr/>
          </p:nvSpPr>
          <p:spPr bwMode="auto">
            <a:xfrm>
              <a:off x="5549901" y="2212975"/>
              <a:ext cx="4763" cy="25400"/>
            </a:xfrm>
            <a:custGeom>
              <a:avLst/>
              <a:gdLst/>
              <a:ahLst/>
              <a:cxnLst>
                <a:cxn ang="0">
                  <a:pos x="0" y="6"/>
                </a:cxn>
                <a:cxn ang="0">
                  <a:pos x="0" y="43"/>
                </a:cxn>
                <a:cxn ang="0">
                  <a:pos x="0" y="43"/>
                </a:cxn>
                <a:cxn ang="0">
                  <a:pos x="0" y="45"/>
                </a:cxn>
                <a:cxn ang="0">
                  <a:pos x="1" y="47"/>
                </a:cxn>
                <a:cxn ang="0">
                  <a:pos x="3" y="47"/>
                </a:cxn>
                <a:cxn ang="0">
                  <a:pos x="4" y="48"/>
                </a:cxn>
                <a:cxn ang="0">
                  <a:pos x="6" y="47"/>
                </a:cxn>
                <a:cxn ang="0">
                  <a:pos x="7" y="47"/>
                </a:cxn>
                <a:cxn ang="0">
                  <a:pos x="8" y="45"/>
                </a:cxn>
                <a:cxn ang="0">
                  <a:pos x="9" y="43"/>
                </a:cxn>
                <a:cxn ang="0">
                  <a:pos x="9" y="6"/>
                </a:cxn>
                <a:cxn ang="0">
                  <a:pos x="9" y="6"/>
                </a:cxn>
                <a:cxn ang="0">
                  <a:pos x="8" y="3"/>
                </a:cxn>
                <a:cxn ang="0">
                  <a:pos x="7" y="1"/>
                </a:cxn>
                <a:cxn ang="0">
                  <a:pos x="6" y="0"/>
                </a:cxn>
                <a:cxn ang="0">
                  <a:pos x="4" y="0"/>
                </a:cxn>
                <a:cxn ang="0">
                  <a:pos x="3" y="0"/>
                </a:cxn>
                <a:cxn ang="0">
                  <a:pos x="1" y="1"/>
                </a:cxn>
                <a:cxn ang="0">
                  <a:pos x="0" y="3"/>
                </a:cxn>
                <a:cxn ang="0">
                  <a:pos x="0" y="6"/>
                </a:cxn>
                <a:cxn ang="0">
                  <a:pos x="0" y="6"/>
                </a:cxn>
              </a:cxnLst>
              <a:rect l="0" t="0" r="r" b="b"/>
              <a:pathLst>
                <a:path w="9" h="48">
                  <a:moveTo>
                    <a:pt x="0" y="6"/>
                  </a:moveTo>
                  <a:lnTo>
                    <a:pt x="0" y="43"/>
                  </a:lnTo>
                  <a:lnTo>
                    <a:pt x="0" y="43"/>
                  </a:lnTo>
                  <a:lnTo>
                    <a:pt x="0" y="45"/>
                  </a:lnTo>
                  <a:lnTo>
                    <a:pt x="1" y="47"/>
                  </a:lnTo>
                  <a:lnTo>
                    <a:pt x="3" y="47"/>
                  </a:lnTo>
                  <a:lnTo>
                    <a:pt x="4" y="48"/>
                  </a:lnTo>
                  <a:lnTo>
                    <a:pt x="6" y="47"/>
                  </a:lnTo>
                  <a:lnTo>
                    <a:pt x="7" y="47"/>
                  </a:lnTo>
                  <a:lnTo>
                    <a:pt x="8" y="45"/>
                  </a:lnTo>
                  <a:lnTo>
                    <a:pt x="9" y="43"/>
                  </a:lnTo>
                  <a:lnTo>
                    <a:pt x="9" y="6"/>
                  </a:lnTo>
                  <a:lnTo>
                    <a:pt x="9" y="6"/>
                  </a:lnTo>
                  <a:lnTo>
                    <a:pt x="8" y="3"/>
                  </a:lnTo>
                  <a:lnTo>
                    <a:pt x="7" y="1"/>
                  </a:lnTo>
                  <a:lnTo>
                    <a:pt x="6" y="0"/>
                  </a:lnTo>
                  <a:lnTo>
                    <a:pt x="4" y="0"/>
                  </a:lnTo>
                  <a:lnTo>
                    <a:pt x="3" y="0"/>
                  </a:lnTo>
                  <a:lnTo>
                    <a:pt x="1" y="1"/>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573"/>
            <p:cNvSpPr/>
            <p:nvPr/>
          </p:nvSpPr>
          <p:spPr bwMode="auto">
            <a:xfrm>
              <a:off x="5567363" y="2225675"/>
              <a:ext cx="4763" cy="25400"/>
            </a:xfrm>
            <a:custGeom>
              <a:avLst/>
              <a:gdLst/>
              <a:ahLst/>
              <a:cxnLst>
                <a:cxn ang="0">
                  <a:pos x="0" y="4"/>
                </a:cxn>
                <a:cxn ang="0">
                  <a:pos x="0" y="42"/>
                </a:cxn>
                <a:cxn ang="0">
                  <a:pos x="0" y="42"/>
                </a:cxn>
                <a:cxn ang="0">
                  <a:pos x="0" y="45"/>
                </a:cxn>
                <a:cxn ang="0">
                  <a:pos x="1" y="47"/>
                </a:cxn>
                <a:cxn ang="0">
                  <a:pos x="3" y="47"/>
                </a:cxn>
                <a:cxn ang="0">
                  <a:pos x="4" y="48"/>
                </a:cxn>
                <a:cxn ang="0">
                  <a:pos x="6" y="47"/>
                </a:cxn>
                <a:cxn ang="0">
                  <a:pos x="8" y="47"/>
                </a:cxn>
                <a:cxn ang="0">
                  <a:pos x="9" y="45"/>
                </a:cxn>
                <a:cxn ang="0">
                  <a:pos x="9" y="42"/>
                </a:cxn>
                <a:cxn ang="0">
                  <a:pos x="9" y="4"/>
                </a:cxn>
                <a:cxn ang="0">
                  <a:pos x="9" y="4"/>
                </a:cxn>
                <a:cxn ang="0">
                  <a:pos x="9" y="3"/>
                </a:cxn>
                <a:cxn ang="0">
                  <a:pos x="8" y="1"/>
                </a:cxn>
                <a:cxn ang="0">
                  <a:pos x="6" y="0"/>
                </a:cxn>
                <a:cxn ang="0">
                  <a:pos x="4" y="0"/>
                </a:cxn>
                <a:cxn ang="0">
                  <a:pos x="3" y="0"/>
                </a:cxn>
                <a:cxn ang="0">
                  <a:pos x="1" y="1"/>
                </a:cxn>
                <a:cxn ang="0">
                  <a:pos x="0" y="3"/>
                </a:cxn>
                <a:cxn ang="0">
                  <a:pos x="0" y="4"/>
                </a:cxn>
                <a:cxn ang="0">
                  <a:pos x="0" y="4"/>
                </a:cxn>
              </a:cxnLst>
              <a:rect l="0" t="0" r="r" b="b"/>
              <a:pathLst>
                <a:path w="9" h="48">
                  <a:moveTo>
                    <a:pt x="0" y="4"/>
                  </a:moveTo>
                  <a:lnTo>
                    <a:pt x="0" y="42"/>
                  </a:lnTo>
                  <a:lnTo>
                    <a:pt x="0" y="42"/>
                  </a:lnTo>
                  <a:lnTo>
                    <a:pt x="0" y="45"/>
                  </a:lnTo>
                  <a:lnTo>
                    <a:pt x="1" y="47"/>
                  </a:lnTo>
                  <a:lnTo>
                    <a:pt x="3" y="47"/>
                  </a:lnTo>
                  <a:lnTo>
                    <a:pt x="4" y="48"/>
                  </a:lnTo>
                  <a:lnTo>
                    <a:pt x="6" y="47"/>
                  </a:lnTo>
                  <a:lnTo>
                    <a:pt x="8" y="47"/>
                  </a:lnTo>
                  <a:lnTo>
                    <a:pt x="9" y="45"/>
                  </a:lnTo>
                  <a:lnTo>
                    <a:pt x="9" y="42"/>
                  </a:lnTo>
                  <a:lnTo>
                    <a:pt x="9" y="4"/>
                  </a:lnTo>
                  <a:lnTo>
                    <a:pt x="9" y="4"/>
                  </a:lnTo>
                  <a:lnTo>
                    <a:pt x="9" y="3"/>
                  </a:lnTo>
                  <a:lnTo>
                    <a:pt x="8" y="1"/>
                  </a:lnTo>
                  <a:lnTo>
                    <a:pt x="6" y="0"/>
                  </a:lnTo>
                  <a:lnTo>
                    <a:pt x="4" y="0"/>
                  </a:lnTo>
                  <a:lnTo>
                    <a:pt x="3" y="0"/>
                  </a:lnTo>
                  <a:lnTo>
                    <a:pt x="1" y="1"/>
                  </a:lnTo>
                  <a:lnTo>
                    <a:pt x="0" y="3"/>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574"/>
            <p:cNvSpPr/>
            <p:nvPr/>
          </p:nvSpPr>
          <p:spPr bwMode="auto">
            <a:xfrm>
              <a:off x="5597526" y="2243138"/>
              <a:ext cx="6350" cy="30163"/>
            </a:xfrm>
            <a:custGeom>
              <a:avLst/>
              <a:gdLst/>
              <a:ahLst/>
              <a:cxnLst>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 ang="0">
                  <a:pos x="1" y="17"/>
                </a:cxn>
                <a:cxn ang="0">
                  <a:pos x="2" y="28"/>
                </a:cxn>
                <a:cxn ang="0">
                  <a:pos x="2" y="39"/>
                </a:cxn>
                <a:cxn ang="0">
                  <a:pos x="1" y="46"/>
                </a:cxn>
                <a:cxn ang="0">
                  <a:pos x="0" y="51"/>
                </a:cxn>
                <a:cxn ang="0">
                  <a:pos x="0" y="51"/>
                </a:cxn>
                <a:cxn ang="0">
                  <a:pos x="0" y="53"/>
                </a:cxn>
                <a:cxn ang="0">
                  <a:pos x="1" y="55"/>
                </a:cxn>
                <a:cxn ang="0">
                  <a:pos x="2" y="56"/>
                </a:cxn>
                <a:cxn ang="0">
                  <a:pos x="3" y="57"/>
                </a:cxn>
                <a:cxn ang="0">
                  <a:pos x="5" y="57"/>
                </a:cxn>
                <a:cxn ang="0">
                  <a:pos x="7" y="57"/>
                </a:cxn>
                <a:cxn ang="0">
                  <a:pos x="8" y="55"/>
                </a:cxn>
                <a:cxn ang="0">
                  <a:pos x="9" y="54"/>
                </a:cxn>
                <a:cxn ang="0">
                  <a:pos x="9" y="54"/>
                </a:cxn>
                <a:cxn ang="0">
                  <a:pos x="10" y="48"/>
                </a:cxn>
                <a:cxn ang="0">
                  <a:pos x="11" y="42"/>
                </a:cxn>
                <a:cxn ang="0">
                  <a:pos x="11" y="29"/>
                </a:cxn>
                <a:cxn ang="0">
                  <a:pos x="10" y="17"/>
                </a:cxn>
                <a:cxn ang="0">
                  <a:pos x="9" y="5"/>
                </a:cxn>
                <a:cxn ang="0">
                  <a:pos x="9" y="5"/>
                </a:cxn>
              </a:cxnLst>
              <a:rect l="0" t="0" r="r" b="b"/>
              <a:pathLst>
                <a:path w="11" h="57">
                  <a:moveTo>
                    <a:pt x="9" y="5"/>
                  </a:moveTo>
                  <a:lnTo>
                    <a:pt x="9" y="5"/>
                  </a:lnTo>
                  <a:lnTo>
                    <a:pt x="9" y="3"/>
                  </a:lnTo>
                  <a:lnTo>
                    <a:pt x="8" y="1"/>
                  </a:lnTo>
                  <a:lnTo>
                    <a:pt x="6" y="0"/>
                  </a:lnTo>
                  <a:lnTo>
                    <a:pt x="4" y="0"/>
                  </a:lnTo>
                  <a:lnTo>
                    <a:pt x="3" y="0"/>
                  </a:lnTo>
                  <a:lnTo>
                    <a:pt x="1" y="1"/>
                  </a:lnTo>
                  <a:lnTo>
                    <a:pt x="0" y="3"/>
                  </a:lnTo>
                  <a:lnTo>
                    <a:pt x="0" y="5"/>
                  </a:lnTo>
                  <a:lnTo>
                    <a:pt x="0" y="5"/>
                  </a:lnTo>
                  <a:lnTo>
                    <a:pt x="1" y="17"/>
                  </a:lnTo>
                  <a:lnTo>
                    <a:pt x="2" y="28"/>
                  </a:lnTo>
                  <a:lnTo>
                    <a:pt x="2" y="39"/>
                  </a:lnTo>
                  <a:lnTo>
                    <a:pt x="1" y="46"/>
                  </a:lnTo>
                  <a:lnTo>
                    <a:pt x="0" y="51"/>
                  </a:lnTo>
                  <a:lnTo>
                    <a:pt x="0" y="51"/>
                  </a:lnTo>
                  <a:lnTo>
                    <a:pt x="0" y="53"/>
                  </a:lnTo>
                  <a:lnTo>
                    <a:pt x="1" y="55"/>
                  </a:lnTo>
                  <a:lnTo>
                    <a:pt x="2" y="56"/>
                  </a:lnTo>
                  <a:lnTo>
                    <a:pt x="3" y="57"/>
                  </a:lnTo>
                  <a:lnTo>
                    <a:pt x="5" y="57"/>
                  </a:lnTo>
                  <a:lnTo>
                    <a:pt x="7" y="57"/>
                  </a:lnTo>
                  <a:lnTo>
                    <a:pt x="8" y="55"/>
                  </a:lnTo>
                  <a:lnTo>
                    <a:pt x="9" y="54"/>
                  </a:lnTo>
                  <a:lnTo>
                    <a:pt x="9" y="54"/>
                  </a:lnTo>
                  <a:lnTo>
                    <a:pt x="10" y="48"/>
                  </a:lnTo>
                  <a:lnTo>
                    <a:pt x="11" y="42"/>
                  </a:lnTo>
                  <a:lnTo>
                    <a:pt x="11" y="29"/>
                  </a:lnTo>
                  <a:lnTo>
                    <a:pt x="10" y="17"/>
                  </a:lnTo>
                  <a:lnTo>
                    <a:pt x="9" y="5"/>
                  </a:lnTo>
                  <a:lnTo>
                    <a:pt x="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575"/>
            <p:cNvSpPr/>
            <p:nvPr/>
          </p:nvSpPr>
          <p:spPr bwMode="auto">
            <a:xfrm>
              <a:off x="5354638" y="2393950"/>
              <a:ext cx="6350" cy="31750"/>
            </a:xfrm>
            <a:custGeom>
              <a:avLst/>
              <a:gdLst/>
              <a:ahLst/>
              <a:cxnLst>
                <a:cxn ang="0">
                  <a:pos x="4" y="4"/>
                </a:cxn>
                <a:cxn ang="0">
                  <a:pos x="4" y="4"/>
                </a:cxn>
                <a:cxn ang="0">
                  <a:pos x="4" y="30"/>
                </a:cxn>
                <a:cxn ang="0">
                  <a:pos x="3" y="43"/>
                </a:cxn>
                <a:cxn ang="0">
                  <a:pos x="0" y="55"/>
                </a:cxn>
                <a:cxn ang="0">
                  <a:pos x="0" y="55"/>
                </a:cxn>
                <a:cxn ang="0">
                  <a:pos x="0" y="57"/>
                </a:cxn>
                <a:cxn ang="0">
                  <a:pos x="0" y="59"/>
                </a:cxn>
                <a:cxn ang="0">
                  <a:pos x="1" y="60"/>
                </a:cxn>
                <a:cxn ang="0">
                  <a:pos x="3" y="61"/>
                </a:cxn>
                <a:cxn ang="0">
                  <a:pos x="5" y="61"/>
                </a:cxn>
                <a:cxn ang="0">
                  <a:pos x="6" y="61"/>
                </a:cxn>
                <a:cxn ang="0">
                  <a:pos x="8" y="59"/>
                </a:cxn>
                <a:cxn ang="0">
                  <a:pos x="9" y="58"/>
                </a:cxn>
                <a:cxn ang="0">
                  <a:pos x="9" y="58"/>
                </a:cxn>
                <a:cxn ang="0">
                  <a:pos x="12" y="45"/>
                </a:cxn>
                <a:cxn ang="0">
                  <a:pos x="14" y="31"/>
                </a:cxn>
                <a:cxn ang="0">
                  <a:pos x="14" y="4"/>
                </a:cxn>
                <a:cxn ang="0">
                  <a:pos x="14" y="4"/>
                </a:cxn>
                <a:cxn ang="0">
                  <a:pos x="14" y="2"/>
                </a:cxn>
                <a:cxn ang="0">
                  <a:pos x="12" y="1"/>
                </a:cxn>
                <a:cxn ang="0">
                  <a:pos x="11" y="0"/>
                </a:cxn>
                <a:cxn ang="0">
                  <a:pos x="9" y="0"/>
                </a:cxn>
                <a:cxn ang="0">
                  <a:pos x="7" y="0"/>
                </a:cxn>
                <a:cxn ang="0">
                  <a:pos x="6" y="1"/>
                </a:cxn>
                <a:cxn ang="0">
                  <a:pos x="5" y="2"/>
                </a:cxn>
                <a:cxn ang="0">
                  <a:pos x="4" y="4"/>
                </a:cxn>
                <a:cxn ang="0">
                  <a:pos x="4" y="4"/>
                </a:cxn>
              </a:cxnLst>
              <a:rect l="0" t="0" r="r" b="b"/>
              <a:pathLst>
                <a:path w="14" h="61">
                  <a:moveTo>
                    <a:pt x="4" y="4"/>
                  </a:moveTo>
                  <a:lnTo>
                    <a:pt x="4" y="4"/>
                  </a:lnTo>
                  <a:lnTo>
                    <a:pt x="4" y="30"/>
                  </a:lnTo>
                  <a:lnTo>
                    <a:pt x="3" y="43"/>
                  </a:lnTo>
                  <a:lnTo>
                    <a:pt x="0" y="55"/>
                  </a:lnTo>
                  <a:lnTo>
                    <a:pt x="0" y="55"/>
                  </a:lnTo>
                  <a:lnTo>
                    <a:pt x="0" y="57"/>
                  </a:lnTo>
                  <a:lnTo>
                    <a:pt x="0" y="59"/>
                  </a:lnTo>
                  <a:lnTo>
                    <a:pt x="1" y="60"/>
                  </a:lnTo>
                  <a:lnTo>
                    <a:pt x="3" y="61"/>
                  </a:lnTo>
                  <a:lnTo>
                    <a:pt x="5" y="61"/>
                  </a:lnTo>
                  <a:lnTo>
                    <a:pt x="6" y="61"/>
                  </a:lnTo>
                  <a:lnTo>
                    <a:pt x="8" y="59"/>
                  </a:lnTo>
                  <a:lnTo>
                    <a:pt x="9" y="58"/>
                  </a:lnTo>
                  <a:lnTo>
                    <a:pt x="9" y="58"/>
                  </a:lnTo>
                  <a:lnTo>
                    <a:pt x="12" y="45"/>
                  </a:lnTo>
                  <a:lnTo>
                    <a:pt x="14" y="31"/>
                  </a:lnTo>
                  <a:lnTo>
                    <a:pt x="14" y="4"/>
                  </a:lnTo>
                  <a:lnTo>
                    <a:pt x="14" y="4"/>
                  </a:lnTo>
                  <a:lnTo>
                    <a:pt x="14" y="2"/>
                  </a:lnTo>
                  <a:lnTo>
                    <a:pt x="12" y="1"/>
                  </a:lnTo>
                  <a:lnTo>
                    <a:pt x="11" y="0"/>
                  </a:lnTo>
                  <a:lnTo>
                    <a:pt x="9" y="0"/>
                  </a:lnTo>
                  <a:lnTo>
                    <a:pt x="7" y="0"/>
                  </a:lnTo>
                  <a:lnTo>
                    <a:pt x="6" y="1"/>
                  </a:lnTo>
                  <a:lnTo>
                    <a:pt x="5" y="2"/>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576"/>
            <p:cNvSpPr/>
            <p:nvPr/>
          </p:nvSpPr>
          <p:spPr bwMode="auto">
            <a:xfrm>
              <a:off x="5367338" y="2428875"/>
              <a:ext cx="4763" cy="39688"/>
            </a:xfrm>
            <a:custGeom>
              <a:avLst/>
              <a:gdLst/>
              <a:ahLst/>
              <a:cxnLst>
                <a:cxn ang="0">
                  <a:pos x="0" y="5"/>
                </a:cxn>
                <a:cxn ang="0">
                  <a:pos x="0" y="72"/>
                </a:cxn>
                <a:cxn ang="0">
                  <a:pos x="0" y="72"/>
                </a:cxn>
                <a:cxn ang="0">
                  <a:pos x="0" y="73"/>
                </a:cxn>
                <a:cxn ang="0">
                  <a:pos x="1" y="75"/>
                </a:cxn>
                <a:cxn ang="0">
                  <a:pos x="3" y="76"/>
                </a:cxn>
                <a:cxn ang="0">
                  <a:pos x="4" y="76"/>
                </a:cxn>
                <a:cxn ang="0">
                  <a:pos x="6" y="76"/>
                </a:cxn>
                <a:cxn ang="0">
                  <a:pos x="7" y="75"/>
                </a:cxn>
                <a:cxn ang="0">
                  <a:pos x="8" y="73"/>
                </a:cxn>
                <a:cxn ang="0">
                  <a:pos x="9" y="72"/>
                </a:cxn>
                <a:cxn ang="0">
                  <a:pos x="9" y="5"/>
                </a:cxn>
                <a:cxn ang="0">
                  <a:pos x="9" y="5"/>
                </a:cxn>
                <a:cxn ang="0">
                  <a:pos x="8" y="2"/>
                </a:cxn>
                <a:cxn ang="0">
                  <a:pos x="7" y="1"/>
                </a:cxn>
                <a:cxn ang="0">
                  <a:pos x="6" y="0"/>
                </a:cxn>
                <a:cxn ang="0">
                  <a:pos x="4" y="0"/>
                </a:cxn>
                <a:cxn ang="0">
                  <a:pos x="3" y="0"/>
                </a:cxn>
                <a:cxn ang="0">
                  <a:pos x="1" y="1"/>
                </a:cxn>
                <a:cxn ang="0">
                  <a:pos x="0" y="2"/>
                </a:cxn>
                <a:cxn ang="0">
                  <a:pos x="0" y="5"/>
                </a:cxn>
                <a:cxn ang="0">
                  <a:pos x="0" y="5"/>
                </a:cxn>
              </a:cxnLst>
              <a:rect l="0" t="0" r="r" b="b"/>
              <a:pathLst>
                <a:path w="9" h="76">
                  <a:moveTo>
                    <a:pt x="0" y="5"/>
                  </a:moveTo>
                  <a:lnTo>
                    <a:pt x="0" y="72"/>
                  </a:lnTo>
                  <a:lnTo>
                    <a:pt x="0" y="72"/>
                  </a:lnTo>
                  <a:lnTo>
                    <a:pt x="0" y="73"/>
                  </a:lnTo>
                  <a:lnTo>
                    <a:pt x="1" y="75"/>
                  </a:lnTo>
                  <a:lnTo>
                    <a:pt x="3" y="76"/>
                  </a:lnTo>
                  <a:lnTo>
                    <a:pt x="4" y="76"/>
                  </a:lnTo>
                  <a:lnTo>
                    <a:pt x="6" y="76"/>
                  </a:lnTo>
                  <a:lnTo>
                    <a:pt x="7" y="75"/>
                  </a:lnTo>
                  <a:lnTo>
                    <a:pt x="8" y="73"/>
                  </a:lnTo>
                  <a:lnTo>
                    <a:pt x="9" y="72"/>
                  </a:lnTo>
                  <a:lnTo>
                    <a:pt x="9" y="5"/>
                  </a:lnTo>
                  <a:lnTo>
                    <a:pt x="9" y="5"/>
                  </a:lnTo>
                  <a:lnTo>
                    <a:pt x="8" y="2"/>
                  </a:lnTo>
                  <a:lnTo>
                    <a:pt x="7" y="1"/>
                  </a:lnTo>
                  <a:lnTo>
                    <a:pt x="6" y="0"/>
                  </a:lnTo>
                  <a:lnTo>
                    <a:pt x="4" y="0"/>
                  </a:lnTo>
                  <a:lnTo>
                    <a:pt x="3"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577"/>
            <p:cNvSpPr/>
            <p:nvPr/>
          </p:nvSpPr>
          <p:spPr bwMode="auto">
            <a:xfrm>
              <a:off x="5384801" y="2454275"/>
              <a:ext cx="4763" cy="39688"/>
            </a:xfrm>
            <a:custGeom>
              <a:avLst/>
              <a:gdLst/>
              <a:ahLst/>
              <a:cxnLst>
                <a:cxn ang="0">
                  <a:pos x="0" y="4"/>
                </a:cxn>
                <a:cxn ang="0">
                  <a:pos x="0" y="70"/>
                </a:cxn>
                <a:cxn ang="0">
                  <a:pos x="0" y="70"/>
                </a:cxn>
                <a:cxn ang="0">
                  <a:pos x="0" y="72"/>
                </a:cxn>
                <a:cxn ang="0">
                  <a:pos x="1" y="74"/>
                </a:cxn>
                <a:cxn ang="0">
                  <a:pos x="3" y="75"/>
                </a:cxn>
                <a:cxn ang="0">
                  <a:pos x="4" y="75"/>
                </a:cxn>
                <a:cxn ang="0">
                  <a:pos x="6" y="75"/>
                </a:cxn>
                <a:cxn ang="0">
                  <a:pos x="8" y="74"/>
                </a:cxn>
                <a:cxn ang="0">
                  <a:pos x="9" y="72"/>
                </a:cxn>
                <a:cxn ang="0">
                  <a:pos x="9" y="70"/>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75">
                  <a:moveTo>
                    <a:pt x="0" y="4"/>
                  </a:moveTo>
                  <a:lnTo>
                    <a:pt x="0" y="70"/>
                  </a:lnTo>
                  <a:lnTo>
                    <a:pt x="0" y="70"/>
                  </a:lnTo>
                  <a:lnTo>
                    <a:pt x="0" y="72"/>
                  </a:lnTo>
                  <a:lnTo>
                    <a:pt x="1" y="74"/>
                  </a:lnTo>
                  <a:lnTo>
                    <a:pt x="3" y="75"/>
                  </a:lnTo>
                  <a:lnTo>
                    <a:pt x="4" y="75"/>
                  </a:lnTo>
                  <a:lnTo>
                    <a:pt x="6" y="75"/>
                  </a:lnTo>
                  <a:lnTo>
                    <a:pt x="8" y="74"/>
                  </a:lnTo>
                  <a:lnTo>
                    <a:pt x="9" y="72"/>
                  </a:lnTo>
                  <a:lnTo>
                    <a:pt x="9" y="70"/>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578"/>
            <p:cNvSpPr/>
            <p:nvPr/>
          </p:nvSpPr>
          <p:spPr bwMode="auto">
            <a:xfrm>
              <a:off x="5402263" y="2479675"/>
              <a:ext cx="6350" cy="39688"/>
            </a:xfrm>
            <a:custGeom>
              <a:avLst/>
              <a:gdLst/>
              <a:ahLst/>
              <a:cxnLst>
                <a:cxn ang="0">
                  <a:pos x="14" y="5"/>
                </a:cxn>
                <a:cxn ang="0">
                  <a:pos x="14" y="5"/>
                </a:cxn>
                <a:cxn ang="0">
                  <a:pos x="13" y="2"/>
                </a:cxn>
                <a:cxn ang="0">
                  <a:pos x="12" y="1"/>
                </a:cxn>
                <a:cxn ang="0">
                  <a:pos x="11" y="0"/>
                </a:cxn>
                <a:cxn ang="0">
                  <a:pos x="9" y="0"/>
                </a:cxn>
                <a:cxn ang="0">
                  <a:pos x="8" y="0"/>
                </a:cxn>
                <a:cxn ang="0">
                  <a:pos x="6" y="1"/>
                </a:cxn>
                <a:cxn ang="0">
                  <a:pos x="5" y="2"/>
                </a:cxn>
                <a:cxn ang="0">
                  <a:pos x="4" y="5"/>
                </a:cxn>
                <a:cxn ang="0">
                  <a:pos x="4" y="5"/>
                </a:cxn>
                <a:cxn ang="0">
                  <a:pos x="4" y="14"/>
                </a:cxn>
                <a:cxn ang="0">
                  <a:pos x="2" y="23"/>
                </a:cxn>
                <a:cxn ang="0">
                  <a:pos x="1" y="32"/>
                </a:cxn>
                <a:cxn ang="0">
                  <a:pos x="0" y="41"/>
                </a:cxn>
                <a:cxn ang="0">
                  <a:pos x="0" y="41"/>
                </a:cxn>
                <a:cxn ang="0">
                  <a:pos x="0" y="49"/>
                </a:cxn>
                <a:cxn ang="0">
                  <a:pos x="1" y="57"/>
                </a:cxn>
                <a:cxn ang="0">
                  <a:pos x="3" y="66"/>
                </a:cxn>
                <a:cxn ang="0">
                  <a:pos x="5" y="74"/>
                </a:cxn>
                <a:cxn ang="0">
                  <a:pos x="5" y="74"/>
                </a:cxn>
                <a:cxn ang="0">
                  <a:pos x="6" y="75"/>
                </a:cxn>
                <a:cxn ang="0">
                  <a:pos x="8" y="76"/>
                </a:cxn>
                <a:cxn ang="0">
                  <a:pos x="9" y="76"/>
                </a:cxn>
                <a:cxn ang="0">
                  <a:pos x="11" y="75"/>
                </a:cxn>
                <a:cxn ang="0">
                  <a:pos x="13" y="73"/>
                </a:cxn>
                <a:cxn ang="0">
                  <a:pos x="13" y="71"/>
                </a:cxn>
                <a:cxn ang="0">
                  <a:pos x="13" y="69"/>
                </a:cxn>
                <a:cxn ang="0">
                  <a:pos x="13" y="69"/>
                </a:cxn>
                <a:cxn ang="0">
                  <a:pos x="11" y="60"/>
                </a:cxn>
                <a:cxn ang="0">
                  <a:pos x="9" y="53"/>
                </a:cxn>
                <a:cxn ang="0">
                  <a:pos x="9" y="45"/>
                </a:cxn>
                <a:cxn ang="0">
                  <a:pos x="10" y="37"/>
                </a:cxn>
                <a:cxn ang="0">
                  <a:pos x="12" y="21"/>
                </a:cxn>
                <a:cxn ang="0">
                  <a:pos x="14" y="5"/>
                </a:cxn>
                <a:cxn ang="0">
                  <a:pos x="14" y="5"/>
                </a:cxn>
              </a:cxnLst>
              <a:rect l="0" t="0" r="r" b="b"/>
              <a:pathLst>
                <a:path w="14" h="76">
                  <a:moveTo>
                    <a:pt x="14" y="5"/>
                  </a:moveTo>
                  <a:lnTo>
                    <a:pt x="14" y="5"/>
                  </a:lnTo>
                  <a:lnTo>
                    <a:pt x="13" y="2"/>
                  </a:lnTo>
                  <a:lnTo>
                    <a:pt x="12" y="1"/>
                  </a:lnTo>
                  <a:lnTo>
                    <a:pt x="11" y="0"/>
                  </a:lnTo>
                  <a:lnTo>
                    <a:pt x="9" y="0"/>
                  </a:lnTo>
                  <a:lnTo>
                    <a:pt x="8" y="0"/>
                  </a:lnTo>
                  <a:lnTo>
                    <a:pt x="6" y="1"/>
                  </a:lnTo>
                  <a:lnTo>
                    <a:pt x="5" y="2"/>
                  </a:lnTo>
                  <a:lnTo>
                    <a:pt x="4" y="5"/>
                  </a:lnTo>
                  <a:lnTo>
                    <a:pt x="4" y="5"/>
                  </a:lnTo>
                  <a:lnTo>
                    <a:pt x="4" y="14"/>
                  </a:lnTo>
                  <a:lnTo>
                    <a:pt x="2" y="23"/>
                  </a:lnTo>
                  <a:lnTo>
                    <a:pt x="1" y="32"/>
                  </a:lnTo>
                  <a:lnTo>
                    <a:pt x="0" y="41"/>
                  </a:lnTo>
                  <a:lnTo>
                    <a:pt x="0" y="41"/>
                  </a:lnTo>
                  <a:lnTo>
                    <a:pt x="0" y="49"/>
                  </a:lnTo>
                  <a:lnTo>
                    <a:pt x="1" y="57"/>
                  </a:lnTo>
                  <a:lnTo>
                    <a:pt x="3" y="66"/>
                  </a:lnTo>
                  <a:lnTo>
                    <a:pt x="5" y="74"/>
                  </a:lnTo>
                  <a:lnTo>
                    <a:pt x="5" y="74"/>
                  </a:lnTo>
                  <a:lnTo>
                    <a:pt x="6" y="75"/>
                  </a:lnTo>
                  <a:lnTo>
                    <a:pt x="8" y="76"/>
                  </a:lnTo>
                  <a:lnTo>
                    <a:pt x="9" y="76"/>
                  </a:lnTo>
                  <a:lnTo>
                    <a:pt x="11" y="75"/>
                  </a:lnTo>
                  <a:lnTo>
                    <a:pt x="13" y="73"/>
                  </a:lnTo>
                  <a:lnTo>
                    <a:pt x="13" y="71"/>
                  </a:lnTo>
                  <a:lnTo>
                    <a:pt x="13" y="69"/>
                  </a:lnTo>
                  <a:lnTo>
                    <a:pt x="13" y="69"/>
                  </a:lnTo>
                  <a:lnTo>
                    <a:pt x="11" y="60"/>
                  </a:lnTo>
                  <a:lnTo>
                    <a:pt x="9" y="53"/>
                  </a:lnTo>
                  <a:lnTo>
                    <a:pt x="9" y="45"/>
                  </a:lnTo>
                  <a:lnTo>
                    <a:pt x="10" y="37"/>
                  </a:lnTo>
                  <a:lnTo>
                    <a:pt x="12" y="21"/>
                  </a:lnTo>
                  <a:lnTo>
                    <a:pt x="14" y="5"/>
                  </a:lnTo>
                  <a:lnTo>
                    <a:pt x="1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579"/>
            <p:cNvSpPr/>
            <p:nvPr/>
          </p:nvSpPr>
          <p:spPr bwMode="auto">
            <a:xfrm>
              <a:off x="5426076" y="2497138"/>
              <a:ext cx="7938" cy="30163"/>
            </a:xfrm>
            <a:custGeom>
              <a:avLst/>
              <a:gdLst/>
              <a:ahLst/>
              <a:cxnLst>
                <a:cxn ang="0">
                  <a:pos x="7" y="3"/>
                </a:cxn>
                <a:cxn ang="0">
                  <a:pos x="7" y="3"/>
                </a:cxn>
                <a:cxn ang="0">
                  <a:pos x="4" y="9"/>
                </a:cxn>
                <a:cxn ang="0">
                  <a:pos x="1" y="14"/>
                </a:cxn>
                <a:cxn ang="0">
                  <a:pos x="0" y="20"/>
                </a:cxn>
                <a:cxn ang="0">
                  <a:pos x="0" y="26"/>
                </a:cxn>
                <a:cxn ang="0">
                  <a:pos x="0" y="40"/>
                </a:cxn>
                <a:cxn ang="0">
                  <a:pos x="1" y="52"/>
                </a:cxn>
                <a:cxn ang="0">
                  <a:pos x="1" y="52"/>
                </a:cxn>
                <a:cxn ang="0">
                  <a:pos x="1" y="54"/>
                </a:cxn>
                <a:cxn ang="0">
                  <a:pos x="3" y="55"/>
                </a:cxn>
                <a:cxn ang="0">
                  <a:pos x="5" y="56"/>
                </a:cxn>
                <a:cxn ang="0">
                  <a:pos x="6" y="57"/>
                </a:cxn>
                <a:cxn ang="0">
                  <a:pos x="8" y="56"/>
                </a:cxn>
                <a:cxn ang="0">
                  <a:pos x="10" y="55"/>
                </a:cxn>
                <a:cxn ang="0">
                  <a:pos x="11" y="54"/>
                </a:cxn>
                <a:cxn ang="0">
                  <a:pos x="11" y="52"/>
                </a:cxn>
                <a:cxn ang="0">
                  <a:pos x="11" y="52"/>
                </a:cxn>
                <a:cxn ang="0">
                  <a:pos x="10" y="29"/>
                </a:cxn>
                <a:cxn ang="0">
                  <a:pos x="10" y="23"/>
                </a:cxn>
                <a:cxn ang="0">
                  <a:pos x="11" y="18"/>
                </a:cxn>
                <a:cxn ang="0">
                  <a:pos x="12" y="13"/>
                </a:cxn>
                <a:cxn ang="0">
                  <a:pos x="15" y="8"/>
                </a:cxn>
                <a:cxn ang="0">
                  <a:pos x="15" y="8"/>
                </a:cxn>
                <a:cxn ang="0">
                  <a:pos x="16" y="6"/>
                </a:cxn>
                <a:cxn ang="0">
                  <a:pos x="15" y="4"/>
                </a:cxn>
                <a:cxn ang="0">
                  <a:pos x="15" y="2"/>
                </a:cxn>
                <a:cxn ang="0">
                  <a:pos x="13" y="0"/>
                </a:cxn>
                <a:cxn ang="0">
                  <a:pos x="12" y="0"/>
                </a:cxn>
                <a:cxn ang="0">
                  <a:pos x="10" y="0"/>
                </a:cxn>
                <a:cxn ang="0">
                  <a:pos x="8" y="0"/>
                </a:cxn>
                <a:cxn ang="0">
                  <a:pos x="7" y="3"/>
                </a:cxn>
                <a:cxn ang="0">
                  <a:pos x="7" y="3"/>
                </a:cxn>
              </a:cxnLst>
              <a:rect l="0" t="0" r="r" b="b"/>
              <a:pathLst>
                <a:path w="16" h="57">
                  <a:moveTo>
                    <a:pt x="7" y="3"/>
                  </a:moveTo>
                  <a:lnTo>
                    <a:pt x="7" y="3"/>
                  </a:lnTo>
                  <a:lnTo>
                    <a:pt x="4" y="9"/>
                  </a:lnTo>
                  <a:lnTo>
                    <a:pt x="1" y="14"/>
                  </a:lnTo>
                  <a:lnTo>
                    <a:pt x="0" y="20"/>
                  </a:lnTo>
                  <a:lnTo>
                    <a:pt x="0" y="26"/>
                  </a:lnTo>
                  <a:lnTo>
                    <a:pt x="0" y="40"/>
                  </a:lnTo>
                  <a:lnTo>
                    <a:pt x="1" y="52"/>
                  </a:lnTo>
                  <a:lnTo>
                    <a:pt x="1" y="52"/>
                  </a:lnTo>
                  <a:lnTo>
                    <a:pt x="1" y="54"/>
                  </a:lnTo>
                  <a:lnTo>
                    <a:pt x="3" y="55"/>
                  </a:lnTo>
                  <a:lnTo>
                    <a:pt x="5" y="56"/>
                  </a:lnTo>
                  <a:lnTo>
                    <a:pt x="6" y="57"/>
                  </a:lnTo>
                  <a:lnTo>
                    <a:pt x="8" y="56"/>
                  </a:lnTo>
                  <a:lnTo>
                    <a:pt x="10" y="55"/>
                  </a:lnTo>
                  <a:lnTo>
                    <a:pt x="11" y="54"/>
                  </a:lnTo>
                  <a:lnTo>
                    <a:pt x="11" y="52"/>
                  </a:lnTo>
                  <a:lnTo>
                    <a:pt x="11" y="52"/>
                  </a:lnTo>
                  <a:lnTo>
                    <a:pt x="10" y="29"/>
                  </a:lnTo>
                  <a:lnTo>
                    <a:pt x="10" y="23"/>
                  </a:lnTo>
                  <a:lnTo>
                    <a:pt x="11" y="18"/>
                  </a:lnTo>
                  <a:lnTo>
                    <a:pt x="12" y="13"/>
                  </a:lnTo>
                  <a:lnTo>
                    <a:pt x="15" y="8"/>
                  </a:lnTo>
                  <a:lnTo>
                    <a:pt x="15" y="8"/>
                  </a:lnTo>
                  <a:lnTo>
                    <a:pt x="16" y="6"/>
                  </a:lnTo>
                  <a:lnTo>
                    <a:pt x="15" y="4"/>
                  </a:lnTo>
                  <a:lnTo>
                    <a:pt x="15" y="2"/>
                  </a:lnTo>
                  <a:lnTo>
                    <a:pt x="13" y="0"/>
                  </a:lnTo>
                  <a:lnTo>
                    <a:pt x="12" y="0"/>
                  </a:lnTo>
                  <a:lnTo>
                    <a:pt x="10" y="0"/>
                  </a:lnTo>
                  <a:lnTo>
                    <a:pt x="8" y="0"/>
                  </a:lnTo>
                  <a:lnTo>
                    <a:pt x="7" y="3"/>
                  </a:lnTo>
                  <a:lnTo>
                    <a:pt x="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580"/>
            <p:cNvSpPr/>
            <p:nvPr/>
          </p:nvSpPr>
          <p:spPr bwMode="auto">
            <a:xfrm>
              <a:off x="5446713" y="2514600"/>
              <a:ext cx="7938" cy="36513"/>
            </a:xfrm>
            <a:custGeom>
              <a:avLst/>
              <a:gdLst/>
              <a:ahLst/>
              <a:cxnLst>
                <a:cxn ang="0">
                  <a:pos x="15" y="64"/>
                </a:cxn>
                <a:cxn ang="0">
                  <a:pos x="15" y="64"/>
                </a:cxn>
                <a:cxn ang="0">
                  <a:pos x="12" y="56"/>
                </a:cxn>
                <a:cxn ang="0">
                  <a:pos x="10" y="49"/>
                </a:cxn>
                <a:cxn ang="0">
                  <a:pos x="9" y="42"/>
                </a:cxn>
                <a:cxn ang="0">
                  <a:pos x="9" y="35"/>
                </a:cxn>
                <a:cxn ang="0">
                  <a:pos x="10" y="19"/>
                </a:cxn>
                <a:cxn ang="0">
                  <a:pos x="11" y="4"/>
                </a:cxn>
                <a:cxn ang="0">
                  <a:pos x="11" y="4"/>
                </a:cxn>
                <a:cxn ang="0">
                  <a:pos x="10" y="2"/>
                </a:cxn>
                <a:cxn ang="0">
                  <a:pos x="9" y="1"/>
                </a:cxn>
                <a:cxn ang="0">
                  <a:pos x="8" y="0"/>
                </a:cxn>
                <a:cxn ang="0">
                  <a:pos x="6" y="0"/>
                </a:cxn>
                <a:cxn ang="0">
                  <a:pos x="4" y="0"/>
                </a:cxn>
                <a:cxn ang="0">
                  <a:pos x="3" y="1"/>
                </a:cxn>
                <a:cxn ang="0">
                  <a:pos x="2" y="2"/>
                </a:cxn>
                <a:cxn ang="0">
                  <a:pos x="2" y="4"/>
                </a:cxn>
                <a:cxn ang="0">
                  <a:pos x="2" y="4"/>
                </a:cxn>
                <a:cxn ang="0">
                  <a:pos x="1" y="20"/>
                </a:cxn>
                <a:cxn ang="0">
                  <a:pos x="0" y="37"/>
                </a:cxn>
                <a:cxn ang="0">
                  <a:pos x="0" y="45"/>
                </a:cxn>
                <a:cxn ang="0">
                  <a:pos x="1" y="53"/>
                </a:cxn>
                <a:cxn ang="0">
                  <a:pos x="3" y="60"/>
                </a:cxn>
                <a:cxn ang="0">
                  <a:pos x="7" y="68"/>
                </a:cxn>
                <a:cxn ang="0">
                  <a:pos x="7" y="68"/>
                </a:cxn>
                <a:cxn ang="0">
                  <a:pos x="8" y="70"/>
                </a:cxn>
                <a:cxn ang="0">
                  <a:pos x="10" y="70"/>
                </a:cxn>
                <a:cxn ang="0">
                  <a:pos x="11" y="70"/>
                </a:cxn>
                <a:cxn ang="0">
                  <a:pos x="13" y="70"/>
                </a:cxn>
                <a:cxn ang="0">
                  <a:pos x="14" y="69"/>
                </a:cxn>
                <a:cxn ang="0">
                  <a:pos x="15" y="67"/>
                </a:cxn>
                <a:cxn ang="0">
                  <a:pos x="15" y="66"/>
                </a:cxn>
                <a:cxn ang="0">
                  <a:pos x="15" y="64"/>
                </a:cxn>
                <a:cxn ang="0">
                  <a:pos x="15" y="64"/>
                </a:cxn>
              </a:cxnLst>
              <a:rect l="0" t="0" r="r" b="b"/>
              <a:pathLst>
                <a:path w="15" h="70">
                  <a:moveTo>
                    <a:pt x="15" y="64"/>
                  </a:moveTo>
                  <a:lnTo>
                    <a:pt x="15" y="64"/>
                  </a:lnTo>
                  <a:lnTo>
                    <a:pt x="12" y="56"/>
                  </a:lnTo>
                  <a:lnTo>
                    <a:pt x="10" y="49"/>
                  </a:lnTo>
                  <a:lnTo>
                    <a:pt x="9" y="42"/>
                  </a:lnTo>
                  <a:lnTo>
                    <a:pt x="9" y="35"/>
                  </a:lnTo>
                  <a:lnTo>
                    <a:pt x="10" y="19"/>
                  </a:lnTo>
                  <a:lnTo>
                    <a:pt x="11" y="4"/>
                  </a:lnTo>
                  <a:lnTo>
                    <a:pt x="11" y="4"/>
                  </a:lnTo>
                  <a:lnTo>
                    <a:pt x="10" y="2"/>
                  </a:lnTo>
                  <a:lnTo>
                    <a:pt x="9" y="1"/>
                  </a:lnTo>
                  <a:lnTo>
                    <a:pt x="8" y="0"/>
                  </a:lnTo>
                  <a:lnTo>
                    <a:pt x="6" y="0"/>
                  </a:lnTo>
                  <a:lnTo>
                    <a:pt x="4" y="0"/>
                  </a:lnTo>
                  <a:lnTo>
                    <a:pt x="3" y="1"/>
                  </a:lnTo>
                  <a:lnTo>
                    <a:pt x="2" y="2"/>
                  </a:lnTo>
                  <a:lnTo>
                    <a:pt x="2" y="4"/>
                  </a:lnTo>
                  <a:lnTo>
                    <a:pt x="2" y="4"/>
                  </a:lnTo>
                  <a:lnTo>
                    <a:pt x="1" y="20"/>
                  </a:lnTo>
                  <a:lnTo>
                    <a:pt x="0" y="37"/>
                  </a:lnTo>
                  <a:lnTo>
                    <a:pt x="0" y="45"/>
                  </a:lnTo>
                  <a:lnTo>
                    <a:pt x="1" y="53"/>
                  </a:lnTo>
                  <a:lnTo>
                    <a:pt x="3" y="60"/>
                  </a:lnTo>
                  <a:lnTo>
                    <a:pt x="7" y="68"/>
                  </a:lnTo>
                  <a:lnTo>
                    <a:pt x="7" y="68"/>
                  </a:lnTo>
                  <a:lnTo>
                    <a:pt x="8" y="70"/>
                  </a:lnTo>
                  <a:lnTo>
                    <a:pt x="10" y="70"/>
                  </a:lnTo>
                  <a:lnTo>
                    <a:pt x="11" y="70"/>
                  </a:lnTo>
                  <a:lnTo>
                    <a:pt x="13" y="70"/>
                  </a:lnTo>
                  <a:lnTo>
                    <a:pt x="14" y="69"/>
                  </a:lnTo>
                  <a:lnTo>
                    <a:pt x="15" y="67"/>
                  </a:lnTo>
                  <a:lnTo>
                    <a:pt x="15" y="66"/>
                  </a:lnTo>
                  <a:lnTo>
                    <a:pt x="15" y="64"/>
                  </a:lnTo>
                  <a:lnTo>
                    <a:pt x="15" y="6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581"/>
            <p:cNvSpPr/>
            <p:nvPr/>
          </p:nvSpPr>
          <p:spPr bwMode="auto">
            <a:xfrm>
              <a:off x="5464176" y="2540000"/>
              <a:ext cx="9525" cy="31750"/>
            </a:xfrm>
            <a:custGeom>
              <a:avLst/>
              <a:gdLst/>
              <a:ahLst/>
              <a:cxnLst>
                <a:cxn ang="0">
                  <a:pos x="12" y="37"/>
                </a:cxn>
                <a:cxn ang="0">
                  <a:pos x="12" y="37"/>
                </a:cxn>
                <a:cxn ang="0">
                  <a:pos x="9" y="30"/>
                </a:cxn>
                <a:cxn ang="0">
                  <a:pos x="8" y="2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33"/>
                </a:cxn>
                <a:cxn ang="0">
                  <a:pos x="0" y="33"/>
                </a:cxn>
                <a:cxn ang="0">
                  <a:pos x="0" y="36"/>
                </a:cxn>
                <a:cxn ang="0">
                  <a:pos x="1" y="38"/>
                </a:cxn>
                <a:cxn ang="0">
                  <a:pos x="4" y="44"/>
                </a:cxn>
                <a:cxn ang="0">
                  <a:pos x="7" y="51"/>
                </a:cxn>
                <a:cxn ang="0">
                  <a:pos x="9" y="57"/>
                </a:cxn>
                <a:cxn ang="0">
                  <a:pos x="9" y="57"/>
                </a:cxn>
                <a:cxn ang="0">
                  <a:pos x="9" y="59"/>
                </a:cxn>
                <a:cxn ang="0">
                  <a:pos x="11" y="60"/>
                </a:cxn>
                <a:cxn ang="0">
                  <a:pos x="14" y="61"/>
                </a:cxn>
                <a:cxn ang="0">
                  <a:pos x="16" y="61"/>
                </a:cxn>
                <a:cxn ang="0">
                  <a:pos x="17" y="60"/>
                </a:cxn>
                <a:cxn ang="0">
                  <a:pos x="18" y="59"/>
                </a:cxn>
                <a:cxn ang="0">
                  <a:pos x="18" y="57"/>
                </a:cxn>
                <a:cxn ang="0">
                  <a:pos x="18" y="57"/>
                </a:cxn>
                <a:cxn ang="0">
                  <a:pos x="17" y="52"/>
                </a:cxn>
                <a:cxn ang="0">
                  <a:pos x="16" y="47"/>
                </a:cxn>
                <a:cxn ang="0">
                  <a:pos x="12" y="37"/>
                </a:cxn>
                <a:cxn ang="0">
                  <a:pos x="12" y="37"/>
                </a:cxn>
              </a:cxnLst>
              <a:rect l="0" t="0" r="r" b="b"/>
              <a:pathLst>
                <a:path w="18" h="61">
                  <a:moveTo>
                    <a:pt x="12" y="37"/>
                  </a:moveTo>
                  <a:lnTo>
                    <a:pt x="12" y="37"/>
                  </a:lnTo>
                  <a:lnTo>
                    <a:pt x="9" y="30"/>
                  </a:lnTo>
                  <a:lnTo>
                    <a:pt x="8" y="22"/>
                  </a:lnTo>
                  <a:lnTo>
                    <a:pt x="9" y="4"/>
                  </a:lnTo>
                  <a:lnTo>
                    <a:pt x="9" y="4"/>
                  </a:lnTo>
                  <a:lnTo>
                    <a:pt x="8" y="2"/>
                  </a:lnTo>
                  <a:lnTo>
                    <a:pt x="7" y="1"/>
                  </a:lnTo>
                  <a:lnTo>
                    <a:pt x="6" y="0"/>
                  </a:lnTo>
                  <a:lnTo>
                    <a:pt x="4" y="0"/>
                  </a:lnTo>
                  <a:lnTo>
                    <a:pt x="3" y="0"/>
                  </a:lnTo>
                  <a:lnTo>
                    <a:pt x="1" y="1"/>
                  </a:lnTo>
                  <a:lnTo>
                    <a:pt x="0" y="2"/>
                  </a:lnTo>
                  <a:lnTo>
                    <a:pt x="0" y="4"/>
                  </a:lnTo>
                  <a:lnTo>
                    <a:pt x="0" y="33"/>
                  </a:lnTo>
                  <a:lnTo>
                    <a:pt x="0" y="33"/>
                  </a:lnTo>
                  <a:lnTo>
                    <a:pt x="0" y="36"/>
                  </a:lnTo>
                  <a:lnTo>
                    <a:pt x="1" y="38"/>
                  </a:lnTo>
                  <a:lnTo>
                    <a:pt x="4" y="44"/>
                  </a:lnTo>
                  <a:lnTo>
                    <a:pt x="7" y="51"/>
                  </a:lnTo>
                  <a:lnTo>
                    <a:pt x="9" y="57"/>
                  </a:lnTo>
                  <a:lnTo>
                    <a:pt x="9" y="57"/>
                  </a:lnTo>
                  <a:lnTo>
                    <a:pt x="9" y="59"/>
                  </a:lnTo>
                  <a:lnTo>
                    <a:pt x="11" y="60"/>
                  </a:lnTo>
                  <a:lnTo>
                    <a:pt x="14" y="61"/>
                  </a:lnTo>
                  <a:lnTo>
                    <a:pt x="16" y="61"/>
                  </a:lnTo>
                  <a:lnTo>
                    <a:pt x="17" y="60"/>
                  </a:lnTo>
                  <a:lnTo>
                    <a:pt x="18" y="59"/>
                  </a:lnTo>
                  <a:lnTo>
                    <a:pt x="18" y="57"/>
                  </a:lnTo>
                  <a:lnTo>
                    <a:pt x="18" y="57"/>
                  </a:lnTo>
                  <a:lnTo>
                    <a:pt x="17" y="52"/>
                  </a:lnTo>
                  <a:lnTo>
                    <a:pt x="16" y="47"/>
                  </a:lnTo>
                  <a:lnTo>
                    <a:pt x="12" y="37"/>
                  </a:lnTo>
                  <a:lnTo>
                    <a:pt x="12" y="3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582"/>
            <p:cNvSpPr/>
            <p:nvPr/>
          </p:nvSpPr>
          <p:spPr bwMode="auto">
            <a:xfrm>
              <a:off x="5489576" y="2562225"/>
              <a:ext cx="7938" cy="30163"/>
            </a:xfrm>
            <a:custGeom>
              <a:avLst/>
              <a:gdLst/>
              <a:ahLst/>
              <a:cxnLst>
                <a:cxn ang="0">
                  <a:pos x="14" y="6"/>
                </a:cxn>
                <a:cxn ang="0">
                  <a:pos x="14" y="6"/>
                </a:cxn>
                <a:cxn ang="0">
                  <a:pos x="14" y="4"/>
                </a:cxn>
                <a:cxn ang="0">
                  <a:pos x="13" y="1"/>
                </a:cxn>
                <a:cxn ang="0">
                  <a:pos x="12" y="0"/>
                </a:cxn>
                <a:cxn ang="0">
                  <a:pos x="10" y="0"/>
                </a:cxn>
                <a:cxn ang="0">
                  <a:pos x="7" y="0"/>
                </a:cxn>
                <a:cxn ang="0">
                  <a:pos x="6" y="1"/>
                </a:cxn>
                <a:cxn ang="0">
                  <a:pos x="5" y="4"/>
                </a:cxn>
                <a:cxn ang="0">
                  <a:pos x="4" y="6"/>
                </a:cxn>
                <a:cxn ang="0">
                  <a:pos x="4" y="6"/>
                </a:cxn>
                <a:cxn ang="0">
                  <a:pos x="3" y="11"/>
                </a:cxn>
                <a:cxn ang="0">
                  <a:pos x="2" y="17"/>
                </a:cxn>
                <a:cxn ang="0">
                  <a:pos x="1" y="23"/>
                </a:cxn>
                <a:cxn ang="0">
                  <a:pos x="0" y="28"/>
                </a:cxn>
                <a:cxn ang="0">
                  <a:pos x="0" y="28"/>
                </a:cxn>
                <a:cxn ang="0">
                  <a:pos x="0" y="34"/>
                </a:cxn>
                <a:cxn ang="0">
                  <a:pos x="1" y="41"/>
                </a:cxn>
                <a:cxn ang="0">
                  <a:pos x="3" y="47"/>
                </a:cxn>
                <a:cxn ang="0">
                  <a:pos x="4" y="52"/>
                </a:cxn>
                <a:cxn ang="0">
                  <a:pos x="4" y="52"/>
                </a:cxn>
                <a:cxn ang="0">
                  <a:pos x="5" y="54"/>
                </a:cxn>
                <a:cxn ang="0">
                  <a:pos x="6" y="56"/>
                </a:cxn>
                <a:cxn ang="0">
                  <a:pos x="7" y="57"/>
                </a:cxn>
                <a:cxn ang="0">
                  <a:pos x="10" y="57"/>
                </a:cxn>
                <a:cxn ang="0">
                  <a:pos x="12" y="57"/>
                </a:cxn>
                <a:cxn ang="0">
                  <a:pos x="13" y="56"/>
                </a:cxn>
                <a:cxn ang="0">
                  <a:pos x="14" y="54"/>
                </a:cxn>
                <a:cxn ang="0">
                  <a:pos x="14" y="52"/>
                </a:cxn>
                <a:cxn ang="0">
                  <a:pos x="14" y="52"/>
                </a:cxn>
                <a:cxn ang="0">
                  <a:pos x="13" y="47"/>
                </a:cxn>
                <a:cxn ang="0">
                  <a:pos x="12" y="41"/>
                </a:cxn>
                <a:cxn ang="0">
                  <a:pos x="11" y="34"/>
                </a:cxn>
                <a:cxn ang="0">
                  <a:pos x="10" y="28"/>
                </a:cxn>
                <a:cxn ang="0">
                  <a:pos x="10" y="28"/>
                </a:cxn>
                <a:cxn ang="0">
                  <a:pos x="10" y="23"/>
                </a:cxn>
                <a:cxn ang="0">
                  <a:pos x="12" y="17"/>
                </a:cxn>
                <a:cxn ang="0">
                  <a:pos x="13" y="11"/>
                </a:cxn>
                <a:cxn ang="0">
                  <a:pos x="14" y="6"/>
                </a:cxn>
                <a:cxn ang="0">
                  <a:pos x="14" y="6"/>
                </a:cxn>
              </a:cxnLst>
              <a:rect l="0" t="0" r="r" b="b"/>
              <a:pathLst>
                <a:path w="14" h="57">
                  <a:moveTo>
                    <a:pt x="14" y="6"/>
                  </a:moveTo>
                  <a:lnTo>
                    <a:pt x="14" y="6"/>
                  </a:lnTo>
                  <a:lnTo>
                    <a:pt x="14" y="4"/>
                  </a:lnTo>
                  <a:lnTo>
                    <a:pt x="13" y="1"/>
                  </a:lnTo>
                  <a:lnTo>
                    <a:pt x="12" y="0"/>
                  </a:lnTo>
                  <a:lnTo>
                    <a:pt x="10" y="0"/>
                  </a:lnTo>
                  <a:lnTo>
                    <a:pt x="7" y="0"/>
                  </a:lnTo>
                  <a:lnTo>
                    <a:pt x="6" y="1"/>
                  </a:lnTo>
                  <a:lnTo>
                    <a:pt x="5" y="4"/>
                  </a:lnTo>
                  <a:lnTo>
                    <a:pt x="4" y="6"/>
                  </a:lnTo>
                  <a:lnTo>
                    <a:pt x="4" y="6"/>
                  </a:lnTo>
                  <a:lnTo>
                    <a:pt x="3" y="11"/>
                  </a:lnTo>
                  <a:lnTo>
                    <a:pt x="2" y="17"/>
                  </a:lnTo>
                  <a:lnTo>
                    <a:pt x="1" y="23"/>
                  </a:lnTo>
                  <a:lnTo>
                    <a:pt x="0" y="28"/>
                  </a:lnTo>
                  <a:lnTo>
                    <a:pt x="0" y="28"/>
                  </a:lnTo>
                  <a:lnTo>
                    <a:pt x="0" y="34"/>
                  </a:lnTo>
                  <a:lnTo>
                    <a:pt x="1" y="41"/>
                  </a:lnTo>
                  <a:lnTo>
                    <a:pt x="3" y="47"/>
                  </a:lnTo>
                  <a:lnTo>
                    <a:pt x="4" y="52"/>
                  </a:lnTo>
                  <a:lnTo>
                    <a:pt x="4" y="52"/>
                  </a:lnTo>
                  <a:lnTo>
                    <a:pt x="5" y="54"/>
                  </a:lnTo>
                  <a:lnTo>
                    <a:pt x="6" y="56"/>
                  </a:lnTo>
                  <a:lnTo>
                    <a:pt x="7" y="57"/>
                  </a:lnTo>
                  <a:lnTo>
                    <a:pt x="10" y="57"/>
                  </a:lnTo>
                  <a:lnTo>
                    <a:pt x="12" y="57"/>
                  </a:lnTo>
                  <a:lnTo>
                    <a:pt x="13" y="56"/>
                  </a:lnTo>
                  <a:lnTo>
                    <a:pt x="14" y="54"/>
                  </a:lnTo>
                  <a:lnTo>
                    <a:pt x="14" y="52"/>
                  </a:lnTo>
                  <a:lnTo>
                    <a:pt x="14" y="52"/>
                  </a:lnTo>
                  <a:lnTo>
                    <a:pt x="13" y="47"/>
                  </a:lnTo>
                  <a:lnTo>
                    <a:pt x="12" y="41"/>
                  </a:lnTo>
                  <a:lnTo>
                    <a:pt x="11" y="34"/>
                  </a:lnTo>
                  <a:lnTo>
                    <a:pt x="10" y="28"/>
                  </a:lnTo>
                  <a:lnTo>
                    <a:pt x="10" y="28"/>
                  </a:lnTo>
                  <a:lnTo>
                    <a:pt x="10" y="23"/>
                  </a:lnTo>
                  <a:lnTo>
                    <a:pt x="12" y="17"/>
                  </a:lnTo>
                  <a:lnTo>
                    <a:pt x="13" y="11"/>
                  </a:lnTo>
                  <a:lnTo>
                    <a:pt x="14" y="6"/>
                  </a:lnTo>
                  <a:lnTo>
                    <a:pt x="1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583"/>
            <p:cNvSpPr/>
            <p:nvPr/>
          </p:nvSpPr>
          <p:spPr bwMode="auto">
            <a:xfrm>
              <a:off x="5514976" y="2584450"/>
              <a:ext cx="9525" cy="34925"/>
            </a:xfrm>
            <a:custGeom>
              <a:avLst/>
              <a:gdLst/>
              <a:ahLst/>
              <a:cxnLst>
                <a:cxn ang="0">
                  <a:pos x="14" y="41"/>
                </a:cxn>
                <a:cxn ang="0">
                  <a:pos x="14" y="41"/>
                </a:cxn>
                <a:cxn ang="0">
                  <a:pos x="12" y="33"/>
                </a:cxn>
                <a:cxn ang="0">
                  <a:pos x="10" y="24"/>
                </a:cxn>
                <a:cxn ang="0">
                  <a:pos x="10" y="5"/>
                </a:cxn>
                <a:cxn ang="0">
                  <a:pos x="10" y="5"/>
                </a:cxn>
                <a:cxn ang="0">
                  <a:pos x="9" y="3"/>
                </a:cxn>
                <a:cxn ang="0">
                  <a:pos x="8" y="2"/>
                </a:cxn>
                <a:cxn ang="0">
                  <a:pos x="7" y="1"/>
                </a:cxn>
                <a:cxn ang="0">
                  <a:pos x="5" y="0"/>
                </a:cxn>
                <a:cxn ang="0">
                  <a:pos x="3" y="1"/>
                </a:cxn>
                <a:cxn ang="0">
                  <a:pos x="2" y="2"/>
                </a:cxn>
                <a:cxn ang="0">
                  <a:pos x="1" y="3"/>
                </a:cxn>
                <a:cxn ang="0">
                  <a:pos x="0" y="5"/>
                </a:cxn>
                <a:cxn ang="0">
                  <a:pos x="0" y="5"/>
                </a:cxn>
                <a:cxn ang="0">
                  <a:pos x="1" y="18"/>
                </a:cxn>
                <a:cxn ang="0">
                  <a:pos x="2" y="32"/>
                </a:cxn>
                <a:cxn ang="0">
                  <a:pos x="2" y="32"/>
                </a:cxn>
                <a:cxn ang="0">
                  <a:pos x="4" y="40"/>
                </a:cxn>
                <a:cxn ang="0">
                  <a:pos x="6" y="47"/>
                </a:cxn>
                <a:cxn ang="0">
                  <a:pos x="8" y="55"/>
                </a:cxn>
                <a:cxn ang="0">
                  <a:pos x="10" y="62"/>
                </a:cxn>
                <a:cxn ang="0">
                  <a:pos x="10" y="62"/>
                </a:cxn>
                <a:cxn ang="0">
                  <a:pos x="10" y="64"/>
                </a:cxn>
                <a:cxn ang="0">
                  <a:pos x="11" y="65"/>
                </a:cxn>
                <a:cxn ang="0">
                  <a:pos x="15" y="66"/>
                </a:cxn>
                <a:cxn ang="0">
                  <a:pos x="16" y="66"/>
                </a:cxn>
                <a:cxn ang="0">
                  <a:pos x="18" y="65"/>
                </a:cxn>
                <a:cxn ang="0">
                  <a:pos x="19" y="64"/>
                </a:cxn>
                <a:cxn ang="0">
                  <a:pos x="19" y="62"/>
                </a:cxn>
                <a:cxn ang="0">
                  <a:pos x="19" y="62"/>
                </a:cxn>
                <a:cxn ang="0">
                  <a:pos x="17" y="51"/>
                </a:cxn>
                <a:cxn ang="0">
                  <a:pos x="14" y="41"/>
                </a:cxn>
                <a:cxn ang="0">
                  <a:pos x="14" y="41"/>
                </a:cxn>
              </a:cxnLst>
              <a:rect l="0" t="0" r="r" b="b"/>
              <a:pathLst>
                <a:path w="19" h="66">
                  <a:moveTo>
                    <a:pt x="14" y="41"/>
                  </a:moveTo>
                  <a:lnTo>
                    <a:pt x="14" y="41"/>
                  </a:lnTo>
                  <a:lnTo>
                    <a:pt x="12" y="33"/>
                  </a:lnTo>
                  <a:lnTo>
                    <a:pt x="10" y="24"/>
                  </a:lnTo>
                  <a:lnTo>
                    <a:pt x="10" y="5"/>
                  </a:lnTo>
                  <a:lnTo>
                    <a:pt x="10" y="5"/>
                  </a:lnTo>
                  <a:lnTo>
                    <a:pt x="9" y="3"/>
                  </a:lnTo>
                  <a:lnTo>
                    <a:pt x="8" y="2"/>
                  </a:lnTo>
                  <a:lnTo>
                    <a:pt x="7" y="1"/>
                  </a:lnTo>
                  <a:lnTo>
                    <a:pt x="5" y="0"/>
                  </a:lnTo>
                  <a:lnTo>
                    <a:pt x="3" y="1"/>
                  </a:lnTo>
                  <a:lnTo>
                    <a:pt x="2" y="2"/>
                  </a:lnTo>
                  <a:lnTo>
                    <a:pt x="1" y="3"/>
                  </a:lnTo>
                  <a:lnTo>
                    <a:pt x="0" y="5"/>
                  </a:lnTo>
                  <a:lnTo>
                    <a:pt x="0" y="5"/>
                  </a:lnTo>
                  <a:lnTo>
                    <a:pt x="1" y="18"/>
                  </a:lnTo>
                  <a:lnTo>
                    <a:pt x="2" y="32"/>
                  </a:lnTo>
                  <a:lnTo>
                    <a:pt x="2" y="32"/>
                  </a:lnTo>
                  <a:lnTo>
                    <a:pt x="4" y="40"/>
                  </a:lnTo>
                  <a:lnTo>
                    <a:pt x="6" y="47"/>
                  </a:lnTo>
                  <a:lnTo>
                    <a:pt x="8" y="55"/>
                  </a:lnTo>
                  <a:lnTo>
                    <a:pt x="10" y="62"/>
                  </a:lnTo>
                  <a:lnTo>
                    <a:pt x="10" y="62"/>
                  </a:lnTo>
                  <a:lnTo>
                    <a:pt x="10" y="64"/>
                  </a:lnTo>
                  <a:lnTo>
                    <a:pt x="11" y="65"/>
                  </a:lnTo>
                  <a:lnTo>
                    <a:pt x="15" y="66"/>
                  </a:lnTo>
                  <a:lnTo>
                    <a:pt x="16" y="66"/>
                  </a:lnTo>
                  <a:lnTo>
                    <a:pt x="18" y="65"/>
                  </a:lnTo>
                  <a:lnTo>
                    <a:pt x="19" y="64"/>
                  </a:lnTo>
                  <a:lnTo>
                    <a:pt x="19" y="62"/>
                  </a:lnTo>
                  <a:lnTo>
                    <a:pt x="19" y="62"/>
                  </a:lnTo>
                  <a:lnTo>
                    <a:pt x="17" y="51"/>
                  </a:lnTo>
                  <a:lnTo>
                    <a:pt x="14" y="41"/>
                  </a:lnTo>
                  <a:lnTo>
                    <a:pt x="14" y="4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584"/>
            <p:cNvSpPr/>
            <p:nvPr/>
          </p:nvSpPr>
          <p:spPr bwMode="auto">
            <a:xfrm>
              <a:off x="5538788" y="2609850"/>
              <a:ext cx="11113" cy="34925"/>
            </a:xfrm>
            <a:custGeom>
              <a:avLst/>
              <a:gdLst/>
              <a:ahLst/>
              <a:cxnLst>
                <a:cxn ang="0">
                  <a:pos x="20" y="61"/>
                </a:cxn>
                <a:cxn ang="0">
                  <a:pos x="20" y="61"/>
                </a:cxn>
                <a:cxn ang="0">
                  <a:pos x="14" y="33"/>
                </a:cxn>
                <a:cxn ang="0">
                  <a:pos x="11" y="19"/>
                </a:cxn>
                <a:cxn ang="0">
                  <a:pos x="11" y="5"/>
                </a:cxn>
                <a:cxn ang="0">
                  <a:pos x="11" y="5"/>
                </a:cxn>
                <a:cxn ang="0">
                  <a:pos x="10" y="3"/>
                </a:cxn>
                <a:cxn ang="0">
                  <a:pos x="9" y="1"/>
                </a:cxn>
                <a:cxn ang="0">
                  <a:pos x="7" y="1"/>
                </a:cxn>
                <a:cxn ang="0">
                  <a:pos x="5" y="0"/>
                </a:cxn>
                <a:cxn ang="0">
                  <a:pos x="3" y="1"/>
                </a:cxn>
                <a:cxn ang="0">
                  <a:pos x="2" y="1"/>
                </a:cxn>
                <a:cxn ang="0">
                  <a:pos x="1" y="3"/>
                </a:cxn>
                <a:cxn ang="0">
                  <a:pos x="0" y="5"/>
                </a:cxn>
                <a:cxn ang="0">
                  <a:pos x="0" y="5"/>
                </a:cxn>
                <a:cxn ang="0">
                  <a:pos x="1" y="20"/>
                </a:cxn>
                <a:cxn ang="0">
                  <a:pos x="3" y="34"/>
                </a:cxn>
                <a:cxn ang="0">
                  <a:pos x="11" y="63"/>
                </a:cxn>
                <a:cxn ang="0">
                  <a:pos x="11" y="63"/>
                </a:cxn>
                <a:cxn ang="0">
                  <a:pos x="12" y="65"/>
                </a:cxn>
                <a:cxn ang="0">
                  <a:pos x="13" y="66"/>
                </a:cxn>
                <a:cxn ang="0">
                  <a:pos x="15" y="66"/>
                </a:cxn>
                <a:cxn ang="0">
                  <a:pos x="16" y="66"/>
                </a:cxn>
                <a:cxn ang="0">
                  <a:pos x="18" y="65"/>
                </a:cxn>
                <a:cxn ang="0">
                  <a:pos x="19" y="64"/>
                </a:cxn>
                <a:cxn ang="0">
                  <a:pos x="20" y="63"/>
                </a:cxn>
                <a:cxn ang="0">
                  <a:pos x="20" y="61"/>
                </a:cxn>
                <a:cxn ang="0">
                  <a:pos x="20" y="61"/>
                </a:cxn>
              </a:cxnLst>
              <a:rect l="0" t="0" r="r" b="b"/>
              <a:pathLst>
                <a:path w="20" h="66">
                  <a:moveTo>
                    <a:pt x="20" y="61"/>
                  </a:moveTo>
                  <a:lnTo>
                    <a:pt x="20" y="61"/>
                  </a:lnTo>
                  <a:lnTo>
                    <a:pt x="14" y="33"/>
                  </a:lnTo>
                  <a:lnTo>
                    <a:pt x="11" y="19"/>
                  </a:lnTo>
                  <a:lnTo>
                    <a:pt x="11" y="5"/>
                  </a:lnTo>
                  <a:lnTo>
                    <a:pt x="11" y="5"/>
                  </a:lnTo>
                  <a:lnTo>
                    <a:pt x="10" y="3"/>
                  </a:lnTo>
                  <a:lnTo>
                    <a:pt x="9" y="1"/>
                  </a:lnTo>
                  <a:lnTo>
                    <a:pt x="7" y="1"/>
                  </a:lnTo>
                  <a:lnTo>
                    <a:pt x="5" y="0"/>
                  </a:lnTo>
                  <a:lnTo>
                    <a:pt x="3" y="1"/>
                  </a:lnTo>
                  <a:lnTo>
                    <a:pt x="2" y="1"/>
                  </a:lnTo>
                  <a:lnTo>
                    <a:pt x="1" y="3"/>
                  </a:lnTo>
                  <a:lnTo>
                    <a:pt x="0" y="5"/>
                  </a:lnTo>
                  <a:lnTo>
                    <a:pt x="0" y="5"/>
                  </a:lnTo>
                  <a:lnTo>
                    <a:pt x="1" y="20"/>
                  </a:lnTo>
                  <a:lnTo>
                    <a:pt x="3" y="34"/>
                  </a:lnTo>
                  <a:lnTo>
                    <a:pt x="11" y="63"/>
                  </a:lnTo>
                  <a:lnTo>
                    <a:pt x="11" y="63"/>
                  </a:lnTo>
                  <a:lnTo>
                    <a:pt x="12" y="65"/>
                  </a:lnTo>
                  <a:lnTo>
                    <a:pt x="13" y="66"/>
                  </a:lnTo>
                  <a:lnTo>
                    <a:pt x="15" y="66"/>
                  </a:lnTo>
                  <a:lnTo>
                    <a:pt x="16" y="66"/>
                  </a:lnTo>
                  <a:lnTo>
                    <a:pt x="18" y="65"/>
                  </a:lnTo>
                  <a:lnTo>
                    <a:pt x="19" y="64"/>
                  </a:lnTo>
                  <a:lnTo>
                    <a:pt x="20" y="63"/>
                  </a:lnTo>
                  <a:lnTo>
                    <a:pt x="20" y="61"/>
                  </a:lnTo>
                  <a:lnTo>
                    <a:pt x="20" y="6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585"/>
            <p:cNvSpPr/>
            <p:nvPr/>
          </p:nvSpPr>
          <p:spPr bwMode="auto">
            <a:xfrm>
              <a:off x="5562601" y="2635250"/>
              <a:ext cx="6350" cy="31750"/>
            </a:xfrm>
            <a:custGeom>
              <a:avLst/>
              <a:gdLst/>
              <a:ahLst/>
              <a:cxnLst>
                <a:cxn ang="0">
                  <a:pos x="13" y="56"/>
                </a:cxn>
                <a:cxn ang="0">
                  <a:pos x="13" y="56"/>
                </a:cxn>
                <a:cxn ang="0">
                  <a:pos x="11" y="43"/>
                </a:cxn>
                <a:cxn ang="0">
                  <a:pos x="10" y="30"/>
                </a:cxn>
                <a:cxn ang="0">
                  <a:pos x="9" y="5"/>
                </a:cxn>
                <a:cxn ang="0">
                  <a:pos x="9" y="5"/>
                </a:cxn>
                <a:cxn ang="0">
                  <a:pos x="8" y="3"/>
                </a:cxn>
                <a:cxn ang="0">
                  <a:pos x="7" y="1"/>
                </a:cxn>
                <a:cxn ang="0">
                  <a:pos x="6" y="0"/>
                </a:cxn>
                <a:cxn ang="0">
                  <a:pos x="4" y="0"/>
                </a:cxn>
                <a:cxn ang="0">
                  <a:pos x="3" y="0"/>
                </a:cxn>
                <a:cxn ang="0">
                  <a:pos x="1" y="1"/>
                </a:cxn>
                <a:cxn ang="0">
                  <a:pos x="0" y="3"/>
                </a:cxn>
                <a:cxn ang="0">
                  <a:pos x="0" y="5"/>
                </a:cxn>
                <a:cxn ang="0">
                  <a:pos x="0" y="5"/>
                </a:cxn>
                <a:cxn ang="0">
                  <a:pos x="1" y="32"/>
                </a:cxn>
                <a:cxn ang="0">
                  <a:pos x="2" y="45"/>
                </a:cxn>
                <a:cxn ang="0">
                  <a:pos x="4" y="58"/>
                </a:cxn>
                <a:cxn ang="0">
                  <a:pos x="4" y="58"/>
                </a:cxn>
                <a:cxn ang="0">
                  <a:pos x="5" y="60"/>
                </a:cxn>
                <a:cxn ang="0">
                  <a:pos x="7" y="61"/>
                </a:cxn>
                <a:cxn ang="0">
                  <a:pos x="8" y="62"/>
                </a:cxn>
                <a:cxn ang="0">
                  <a:pos x="10" y="61"/>
                </a:cxn>
                <a:cxn ang="0">
                  <a:pos x="11" y="61"/>
                </a:cxn>
                <a:cxn ang="0">
                  <a:pos x="13" y="60"/>
                </a:cxn>
                <a:cxn ang="0">
                  <a:pos x="13" y="58"/>
                </a:cxn>
                <a:cxn ang="0">
                  <a:pos x="13" y="56"/>
                </a:cxn>
                <a:cxn ang="0">
                  <a:pos x="13" y="56"/>
                </a:cxn>
              </a:cxnLst>
              <a:rect l="0" t="0" r="r" b="b"/>
              <a:pathLst>
                <a:path w="13" h="62">
                  <a:moveTo>
                    <a:pt x="13" y="56"/>
                  </a:moveTo>
                  <a:lnTo>
                    <a:pt x="13" y="56"/>
                  </a:lnTo>
                  <a:lnTo>
                    <a:pt x="11" y="43"/>
                  </a:lnTo>
                  <a:lnTo>
                    <a:pt x="10" y="30"/>
                  </a:lnTo>
                  <a:lnTo>
                    <a:pt x="9" y="5"/>
                  </a:lnTo>
                  <a:lnTo>
                    <a:pt x="9" y="5"/>
                  </a:lnTo>
                  <a:lnTo>
                    <a:pt x="8" y="3"/>
                  </a:lnTo>
                  <a:lnTo>
                    <a:pt x="7" y="1"/>
                  </a:lnTo>
                  <a:lnTo>
                    <a:pt x="6" y="0"/>
                  </a:lnTo>
                  <a:lnTo>
                    <a:pt x="4" y="0"/>
                  </a:lnTo>
                  <a:lnTo>
                    <a:pt x="3" y="0"/>
                  </a:lnTo>
                  <a:lnTo>
                    <a:pt x="1" y="1"/>
                  </a:lnTo>
                  <a:lnTo>
                    <a:pt x="0" y="3"/>
                  </a:lnTo>
                  <a:lnTo>
                    <a:pt x="0" y="5"/>
                  </a:lnTo>
                  <a:lnTo>
                    <a:pt x="0" y="5"/>
                  </a:lnTo>
                  <a:lnTo>
                    <a:pt x="1" y="32"/>
                  </a:lnTo>
                  <a:lnTo>
                    <a:pt x="2" y="45"/>
                  </a:lnTo>
                  <a:lnTo>
                    <a:pt x="4" y="58"/>
                  </a:lnTo>
                  <a:lnTo>
                    <a:pt x="4" y="58"/>
                  </a:lnTo>
                  <a:lnTo>
                    <a:pt x="5" y="60"/>
                  </a:lnTo>
                  <a:lnTo>
                    <a:pt x="7" y="61"/>
                  </a:lnTo>
                  <a:lnTo>
                    <a:pt x="8" y="62"/>
                  </a:lnTo>
                  <a:lnTo>
                    <a:pt x="10" y="61"/>
                  </a:lnTo>
                  <a:lnTo>
                    <a:pt x="11" y="61"/>
                  </a:lnTo>
                  <a:lnTo>
                    <a:pt x="13" y="60"/>
                  </a:lnTo>
                  <a:lnTo>
                    <a:pt x="13" y="58"/>
                  </a:lnTo>
                  <a:lnTo>
                    <a:pt x="13" y="56"/>
                  </a:lnTo>
                  <a:lnTo>
                    <a:pt x="13" y="5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586"/>
            <p:cNvSpPr/>
            <p:nvPr/>
          </p:nvSpPr>
          <p:spPr bwMode="auto">
            <a:xfrm>
              <a:off x="5580063" y="2647950"/>
              <a:ext cx="9525" cy="23813"/>
            </a:xfrm>
            <a:custGeom>
              <a:avLst/>
              <a:gdLst/>
              <a:ahLst/>
              <a:cxnLst>
                <a:cxn ang="0">
                  <a:pos x="18" y="41"/>
                </a:cxn>
                <a:cxn ang="0">
                  <a:pos x="18" y="41"/>
                </a:cxn>
                <a:cxn ang="0">
                  <a:pos x="12" y="23"/>
                </a:cxn>
                <a:cxn ang="0">
                  <a:pos x="10" y="14"/>
                </a:cxn>
                <a:cxn ang="0">
                  <a:pos x="9" y="5"/>
                </a:cxn>
                <a:cxn ang="0">
                  <a:pos x="9" y="5"/>
                </a:cxn>
                <a:cxn ang="0">
                  <a:pos x="9" y="3"/>
                </a:cxn>
                <a:cxn ang="0">
                  <a:pos x="7" y="1"/>
                </a:cxn>
                <a:cxn ang="0">
                  <a:pos x="6" y="0"/>
                </a:cxn>
                <a:cxn ang="0">
                  <a:pos x="4" y="0"/>
                </a:cxn>
                <a:cxn ang="0">
                  <a:pos x="3" y="0"/>
                </a:cxn>
                <a:cxn ang="0">
                  <a:pos x="1" y="1"/>
                </a:cxn>
                <a:cxn ang="0">
                  <a:pos x="0" y="3"/>
                </a:cxn>
                <a:cxn ang="0">
                  <a:pos x="0" y="5"/>
                </a:cxn>
                <a:cxn ang="0">
                  <a:pos x="0" y="5"/>
                </a:cxn>
                <a:cxn ang="0">
                  <a:pos x="1" y="14"/>
                </a:cxn>
                <a:cxn ang="0">
                  <a:pos x="3" y="24"/>
                </a:cxn>
                <a:cxn ang="0">
                  <a:pos x="9" y="44"/>
                </a:cxn>
                <a:cxn ang="0">
                  <a:pos x="9" y="44"/>
                </a:cxn>
                <a:cxn ang="0">
                  <a:pos x="10" y="45"/>
                </a:cxn>
                <a:cxn ang="0">
                  <a:pos x="12" y="46"/>
                </a:cxn>
                <a:cxn ang="0">
                  <a:pos x="13" y="47"/>
                </a:cxn>
                <a:cxn ang="0">
                  <a:pos x="15" y="47"/>
                </a:cxn>
                <a:cxn ang="0">
                  <a:pos x="17" y="46"/>
                </a:cxn>
                <a:cxn ang="0">
                  <a:pos x="18" y="45"/>
                </a:cxn>
                <a:cxn ang="0">
                  <a:pos x="18" y="43"/>
                </a:cxn>
                <a:cxn ang="0">
                  <a:pos x="18" y="41"/>
                </a:cxn>
                <a:cxn ang="0">
                  <a:pos x="18" y="41"/>
                </a:cxn>
              </a:cxnLst>
              <a:rect l="0" t="0" r="r" b="b"/>
              <a:pathLst>
                <a:path w="18" h="47">
                  <a:moveTo>
                    <a:pt x="18" y="41"/>
                  </a:moveTo>
                  <a:lnTo>
                    <a:pt x="18" y="41"/>
                  </a:lnTo>
                  <a:lnTo>
                    <a:pt x="12" y="23"/>
                  </a:lnTo>
                  <a:lnTo>
                    <a:pt x="10" y="14"/>
                  </a:lnTo>
                  <a:lnTo>
                    <a:pt x="9" y="5"/>
                  </a:lnTo>
                  <a:lnTo>
                    <a:pt x="9" y="5"/>
                  </a:lnTo>
                  <a:lnTo>
                    <a:pt x="9" y="3"/>
                  </a:lnTo>
                  <a:lnTo>
                    <a:pt x="7" y="1"/>
                  </a:lnTo>
                  <a:lnTo>
                    <a:pt x="6" y="0"/>
                  </a:lnTo>
                  <a:lnTo>
                    <a:pt x="4" y="0"/>
                  </a:lnTo>
                  <a:lnTo>
                    <a:pt x="3" y="0"/>
                  </a:lnTo>
                  <a:lnTo>
                    <a:pt x="1" y="1"/>
                  </a:lnTo>
                  <a:lnTo>
                    <a:pt x="0" y="3"/>
                  </a:lnTo>
                  <a:lnTo>
                    <a:pt x="0" y="5"/>
                  </a:lnTo>
                  <a:lnTo>
                    <a:pt x="0" y="5"/>
                  </a:lnTo>
                  <a:lnTo>
                    <a:pt x="1" y="14"/>
                  </a:lnTo>
                  <a:lnTo>
                    <a:pt x="3" y="24"/>
                  </a:lnTo>
                  <a:lnTo>
                    <a:pt x="9" y="44"/>
                  </a:lnTo>
                  <a:lnTo>
                    <a:pt x="9" y="44"/>
                  </a:lnTo>
                  <a:lnTo>
                    <a:pt x="10" y="45"/>
                  </a:lnTo>
                  <a:lnTo>
                    <a:pt x="12" y="46"/>
                  </a:lnTo>
                  <a:lnTo>
                    <a:pt x="13" y="47"/>
                  </a:lnTo>
                  <a:lnTo>
                    <a:pt x="15" y="47"/>
                  </a:lnTo>
                  <a:lnTo>
                    <a:pt x="17" y="46"/>
                  </a:lnTo>
                  <a:lnTo>
                    <a:pt x="18" y="45"/>
                  </a:lnTo>
                  <a:lnTo>
                    <a:pt x="18" y="43"/>
                  </a:lnTo>
                  <a:lnTo>
                    <a:pt x="18" y="41"/>
                  </a:lnTo>
                  <a:lnTo>
                    <a:pt x="18" y="4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587"/>
            <p:cNvSpPr/>
            <p:nvPr/>
          </p:nvSpPr>
          <p:spPr bwMode="auto">
            <a:xfrm>
              <a:off x="5429251" y="2311400"/>
              <a:ext cx="4763" cy="26988"/>
            </a:xfrm>
            <a:custGeom>
              <a:avLst/>
              <a:gdLst/>
              <a:ahLst/>
              <a:cxnLst>
                <a:cxn ang="0">
                  <a:pos x="0" y="5"/>
                </a:cxn>
                <a:cxn ang="0">
                  <a:pos x="0" y="48"/>
                </a:cxn>
                <a:cxn ang="0">
                  <a:pos x="0" y="48"/>
                </a:cxn>
                <a:cxn ang="0">
                  <a:pos x="1" y="50"/>
                </a:cxn>
                <a:cxn ang="0">
                  <a:pos x="2" y="51"/>
                </a:cxn>
                <a:cxn ang="0">
                  <a:pos x="3" y="52"/>
                </a:cxn>
                <a:cxn ang="0">
                  <a:pos x="5" y="52"/>
                </a:cxn>
                <a:cxn ang="0">
                  <a:pos x="7" y="52"/>
                </a:cxn>
                <a:cxn ang="0">
                  <a:pos x="8" y="51"/>
                </a:cxn>
                <a:cxn ang="0">
                  <a:pos x="9" y="50"/>
                </a:cxn>
                <a:cxn ang="0">
                  <a:pos x="10" y="48"/>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52">
                  <a:moveTo>
                    <a:pt x="0" y="5"/>
                  </a:moveTo>
                  <a:lnTo>
                    <a:pt x="0" y="48"/>
                  </a:lnTo>
                  <a:lnTo>
                    <a:pt x="0" y="48"/>
                  </a:lnTo>
                  <a:lnTo>
                    <a:pt x="1" y="50"/>
                  </a:lnTo>
                  <a:lnTo>
                    <a:pt x="2" y="51"/>
                  </a:lnTo>
                  <a:lnTo>
                    <a:pt x="3" y="52"/>
                  </a:lnTo>
                  <a:lnTo>
                    <a:pt x="5" y="52"/>
                  </a:lnTo>
                  <a:lnTo>
                    <a:pt x="7" y="52"/>
                  </a:lnTo>
                  <a:lnTo>
                    <a:pt x="8" y="51"/>
                  </a:lnTo>
                  <a:lnTo>
                    <a:pt x="9" y="50"/>
                  </a:lnTo>
                  <a:lnTo>
                    <a:pt x="10" y="48"/>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588"/>
            <p:cNvSpPr/>
            <p:nvPr/>
          </p:nvSpPr>
          <p:spPr bwMode="auto">
            <a:xfrm>
              <a:off x="5454651" y="2290763"/>
              <a:ext cx="4763" cy="30163"/>
            </a:xfrm>
            <a:custGeom>
              <a:avLst/>
              <a:gdLst/>
              <a:ahLst/>
              <a:cxnLst>
                <a:cxn ang="0">
                  <a:pos x="0" y="5"/>
                </a:cxn>
                <a:cxn ang="0">
                  <a:pos x="0" y="53"/>
                </a:cxn>
                <a:cxn ang="0">
                  <a:pos x="0" y="53"/>
                </a:cxn>
                <a:cxn ang="0">
                  <a:pos x="1" y="55"/>
                </a:cxn>
                <a:cxn ang="0">
                  <a:pos x="2" y="56"/>
                </a:cxn>
                <a:cxn ang="0">
                  <a:pos x="3" y="57"/>
                </a:cxn>
                <a:cxn ang="0">
                  <a:pos x="5" y="57"/>
                </a:cxn>
                <a:cxn ang="0">
                  <a:pos x="7" y="57"/>
                </a:cxn>
                <a:cxn ang="0">
                  <a:pos x="8" y="56"/>
                </a:cxn>
                <a:cxn ang="0">
                  <a:pos x="9" y="55"/>
                </a:cxn>
                <a:cxn ang="0">
                  <a:pos x="9" y="53"/>
                </a:cxn>
                <a:cxn ang="0">
                  <a:pos x="9" y="5"/>
                </a:cxn>
                <a:cxn ang="0">
                  <a:pos x="9" y="5"/>
                </a:cxn>
                <a:cxn ang="0">
                  <a:pos x="9" y="3"/>
                </a:cxn>
                <a:cxn ang="0">
                  <a:pos x="8" y="1"/>
                </a:cxn>
                <a:cxn ang="0">
                  <a:pos x="7" y="1"/>
                </a:cxn>
                <a:cxn ang="0">
                  <a:pos x="5" y="0"/>
                </a:cxn>
                <a:cxn ang="0">
                  <a:pos x="3" y="1"/>
                </a:cxn>
                <a:cxn ang="0">
                  <a:pos x="2" y="1"/>
                </a:cxn>
                <a:cxn ang="0">
                  <a:pos x="1" y="3"/>
                </a:cxn>
                <a:cxn ang="0">
                  <a:pos x="0" y="5"/>
                </a:cxn>
                <a:cxn ang="0">
                  <a:pos x="0" y="5"/>
                </a:cxn>
              </a:cxnLst>
              <a:rect l="0" t="0" r="r" b="b"/>
              <a:pathLst>
                <a:path w="9" h="57">
                  <a:moveTo>
                    <a:pt x="0" y="5"/>
                  </a:moveTo>
                  <a:lnTo>
                    <a:pt x="0" y="53"/>
                  </a:lnTo>
                  <a:lnTo>
                    <a:pt x="0" y="53"/>
                  </a:lnTo>
                  <a:lnTo>
                    <a:pt x="1" y="55"/>
                  </a:lnTo>
                  <a:lnTo>
                    <a:pt x="2" y="56"/>
                  </a:lnTo>
                  <a:lnTo>
                    <a:pt x="3" y="57"/>
                  </a:lnTo>
                  <a:lnTo>
                    <a:pt x="5" y="57"/>
                  </a:lnTo>
                  <a:lnTo>
                    <a:pt x="7" y="57"/>
                  </a:lnTo>
                  <a:lnTo>
                    <a:pt x="8" y="56"/>
                  </a:lnTo>
                  <a:lnTo>
                    <a:pt x="9" y="55"/>
                  </a:lnTo>
                  <a:lnTo>
                    <a:pt x="9" y="53"/>
                  </a:lnTo>
                  <a:lnTo>
                    <a:pt x="9" y="5"/>
                  </a:lnTo>
                  <a:lnTo>
                    <a:pt x="9" y="5"/>
                  </a:lnTo>
                  <a:lnTo>
                    <a:pt x="9" y="3"/>
                  </a:lnTo>
                  <a:lnTo>
                    <a:pt x="8" y="1"/>
                  </a:lnTo>
                  <a:lnTo>
                    <a:pt x="7" y="1"/>
                  </a:lnTo>
                  <a:lnTo>
                    <a:pt x="5" y="0"/>
                  </a:lnTo>
                  <a:lnTo>
                    <a:pt x="3" y="1"/>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589"/>
            <p:cNvSpPr/>
            <p:nvPr/>
          </p:nvSpPr>
          <p:spPr bwMode="auto">
            <a:xfrm>
              <a:off x="5481638" y="2281238"/>
              <a:ext cx="4763" cy="30163"/>
            </a:xfrm>
            <a:custGeom>
              <a:avLst/>
              <a:gdLst/>
              <a:ahLst/>
              <a:cxnLst>
                <a:cxn ang="0">
                  <a:pos x="0" y="5"/>
                </a:cxn>
                <a:cxn ang="0">
                  <a:pos x="0" y="52"/>
                </a:cxn>
                <a:cxn ang="0">
                  <a:pos x="0" y="52"/>
                </a:cxn>
                <a:cxn ang="0">
                  <a:pos x="0" y="54"/>
                </a:cxn>
                <a:cxn ang="0">
                  <a:pos x="1" y="56"/>
                </a:cxn>
                <a:cxn ang="0">
                  <a:pos x="3" y="57"/>
                </a:cxn>
                <a:cxn ang="0">
                  <a:pos x="4" y="57"/>
                </a:cxn>
                <a:cxn ang="0">
                  <a:pos x="6" y="57"/>
                </a:cxn>
                <a:cxn ang="0">
                  <a:pos x="8" y="56"/>
                </a:cxn>
                <a:cxn ang="0">
                  <a:pos x="9" y="54"/>
                </a:cxn>
                <a:cxn ang="0">
                  <a:pos x="9" y="52"/>
                </a:cxn>
                <a:cxn ang="0">
                  <a:pos x="9" y="5"/>
                </a:cxn>
                <a:cxn ang="0">
                  <a:pos x="9" y="5"/>
                </a:cxn>
                <a:cxn ang="0">
                  <a:pos x="9" y="4"/>
                </a:cxn>
                <a:cxn ang="0">
                  <a:pos x="8" y="2"/>
                </a:cxn>
                <a:cxn ang="0">
                  <a:pos x="6" y="0"/>
                </a:cxn>
                <a:cxn ang="0">
                  <a:pos x="4" y="0"/>
                </a:cxn>
                <a:cxn ang="0">
                  <a:pos x="3" y="0"/>
                </a:cxn>
                <a:cxn ang="0">
                  <a:pos x="1" y="2"/>
                </a:cxn>
                <a:cxn ang="0">
                  <a:pos x="0" y="4"/>
                </a:cxn>
                <a:cxn ang="0">
                  <a:pos x="0" y="5"/>
                </a:cxn>
                <a:cxn ang="0">
                  <a:pos x="0" y="5"/>
                </a:cxn>
              </a:cxnLst>
              <a:rect l="0" t="0" r="r" b="b"/>
              <a:pathLst>
                <a:path w="9" h="57">
                  <a:moveTo>
                    <a:pt x="0" y="5"/>
                  </a:moveTo>
                  <a:lnTo>
                    <a:pt x="0" y="52"/>
                  </a:lnTo>
                  <a:lnTo>
                    <a:pt x="0" y="52"/>
                  </a:lnTo>
                  <a:lnTo>
                    <a:pt x="0" y="54"/>
                  </a:lnTo>
                  <a:lnTo>
                    <a:pt x="1" y="56"/>
                  </a:lnTo>
                  <a:lnTo>
                    <a:pt x="3" y="57"/>
                  </a:lnTo>
                  <a:lnTo>
                    <a:pt x="4" y="57"/>
                  </a:lnTo>
                  <a:lnTo>
                    <a:pt x="6" y="57"/>
                  </a:lnTo>
                  <a:lnTo>
                    <a:pt x="8" y="56"/>
                  </a:lnTo>
                  <a:lnTo>
                    <a:pt x="9" y="54"/>
                  </a:lnTo>
                  <a:lnTo>
                    <a:pt x="9" y="52"/>
                  </a:lnTo>
                  <a:lnTo>
                    <a:pt x="9" y="5"/>
                  </a:lnTo>
                  <a:lnTo>
                    <a:pt x="9" y="5"/>
                  </a:lnTo>
                  <a:lnTo>
                    <a:pt x="9" y="4"/>
                  </a:lnTo>
                  <a:lnTo>
                    <a:pt x="8" y="2"/>
                  </a:lnTo>
                  <a:lnTo>
                    <a:pt x="6" y="0"/>
                  </a:lnTo>
                  <a:lnTo>
                    <a:pt x="4" y="0"/>
                  </a:lnTo>
                  <a:lnTo>
                    <a:pt x="3" y="0"/>
                  </a:lnTo>
                  <a:lnTo>
                    <a:pt x="1" y="2"/>
                  </a:lnTo>
                  <a:lnTo>
                    <a:pt x="0"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590"/>
            <p:cNvSpPr/>
            <p:nvPr/>
          </p:nvSpPr>
          <p:spPr bwMode="auto">
            <a:xfrm>
              <a:off x="5503863" y="2281238"/>
              <a:ext cx="4763" cy="31750"/>
            </a:xfrm>
            <a:custGeom>
              <a:avLst/>
              <a:gdLst/>
              <a:ahLst/>
              <a:cxnLst>
                <a:cxn ang="0">
                  <a:pos x="0" y="5"/>
                </a:cxn>
                <a:cxn ang="0">
                  <a:pos x="0" y="57"/>
                </a:cxn>
                <a:cxn ang="0">
                  <a:pos x="0" y="57"/>
                </a:cxn>
                <a:cxn ang="0">
                  <a:pos x="0" y="59"/>
                </a:cxn>
                <a:cxn ang="0">
                  <a:pos x="2" y="60"/>
                </a:cxn>
                <a:cxn ang="0">
                  <a:pos x="3" y="61"/>
                </a:cxn>
                <a:cxn ang="0">
                  <a:pos x="5" y="61"/>
                </a:cxn>
                <a:cxn ang="0">
                  <a:pos x="6" y="61"/>
                </a:cxn>
                <a:cxn ang="0">
                  <a:pos x="8" y="60"/>
                </a:cxn>
                <a:cxn ang="0">
                  <a:pos x="9" y="59"/>
                </a:cxn>
                <a:cxn ang="0">
                  <a:pos x="9" y="57"/>
                </a:cxn>
                <a:cxn ang="0">
                  <a:pos x="9" y="5"/>
                </a:cxn>
                <a:cxn ang="0">
                  <a:pos x="9" y="5"/>
                </a:cxn>
                <a:cxn ang="0">
                  <a:pos x="9" y="4"/>
                </a:cxn>
                <a:cxn ang="0">
                  <a:pos x="8" y="2"/>
                </a:cxn>
                <a:cxn ang="0">
                  <a:pos x="6" y="0"/>
                </a:cxn>
                <a:cxn ang="0">
                  <a:pos x="5" y="0"/>
                </a:cxn>
                <a:cxn ang="0">
                  <a:pos x="3" y="0"/>
                </a:cxn>
                <a:cxn ang="0">
                  <a:pos x="2" y="2"/>
                </a:cxn>
                <a:cxn ang="0">
                  <a:pos x="0" y="4"/>
                </a:cxn>
                <a:cxn ang="0">
                  <a:pos x="0" y="5"/>
                </a:cxn>
                <a:cxn ang="0">
                  <a:pos x="0" y="5"/>
                </a:cxn>
              </a:cxnLst>
              <a:rect l="0" t="0" r="r" b="b"/>
              <a:pathLst>
                <a:path w="9" h="61">
                  <a:moveTo>
                    <a:pt x="0" y="5"/>
                  </a:moveTo>
                  <a:lnTo>
                    <a:pt x="0" y="57"/>
                  </a:lnTo>
                  <a:lnTo>
                    <a:pt x="0" y="57"/>
                  </a:lnTo>
                  <a:lnTo>
                    <a:pt x="0" y="59"/>
                  </a:lnTo>
                  <a:lnTo>
                    <a:pt x="2" y="60"/>
                  </a:lnTo>
                  <a:lnTo>
                    <a:pt x="3" y="61"/>
                  </a:lnTo>
                  <a:lnTo>
                    <a:pt x="5" y="61"/>
                  </a:lnTo>
                  <a:lnTo>
                    <a:pt x="6" y="61"/>
                  </a:lnTo>
                  <a:lnTo>
                    <a:pt x="8" y="60"/>
                  </a:lnTo>
                  <a:lnTo>
                    <a:pt x="9" y="59"/>
                  </a:lnTo>
                  <a:lnTo>
                    <a:pt x="9" y="57"/>
                  </a:lnTo>
                  <a:lnTo>
                    <a:pt x="9" y="5"/>
                  </a:lnTo>
                  <a:lnTo>
                    <a:pt x="9" y="5"/>
                  </a:lnTo>
                  <a:lnTo>
                    <a:pt x="9" y="4"/>
                  </a:lnTo>
                  <a:lnTo>
                    <a:pt x="8" y="2"/>
                  </a:lnTo>
                  <a:lnTo>
                    <a:pt x="6" y="0"/>
                  </a:lnTo>
                  <a:lnTo>
                    <a:pt x="5" y="0"/>
                  </a:lnTo>
                  <a:lnTo>
                    <a:pt x="3" y="0"/>
                  </a:lnTo>
                  <a:lnTo>
                    <a:pt x="2" y="2"/>
                  </a:lnTo>
                  <a:lnTo>
                    <a:pt x="0"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591"/>
            <p:cNvSpPr/>
            <p:nvPr/>
          </p:nvSpPr>
          <p:spPr bwMode="auto">
            <a:xfrm>
              <a:off x="5529263" y="2289175"/>
              <a:ext cx="11113" cy="42863"/>
            </a:xfrm>
            <a:custGeom>
              <a:avLst/>
              <a:gdLst/>
              <a:ahLst/>
              <a:cxnLst>
                <a:cxn ang="0">
                  <a:pos x="9" y="3"/>
                </a:cxn>
                <a:cxn ang="0">
                  <a:pos x="9" y="3"/>
                </a:cxn>
                <a:cxn ang="0">
                  <a:pos x="7" y="10"/>
                </a:cxn>
                <a:cxn ang="0">
                  <a:pos x="5" y="17"/>
                </a:cxn>
                <a:cxn ang="0">
                  <a:pos x="5" y="33"/>
                </a:cxn>
                <a:cxn ang="0">
                  <a:pos x="5" y="33"/>
                </a:cxn>
                <a:cxn ang="0">
                  <a:pos x="4" y="43"/>
                </a:cxn>
                <a:cxn ang="0">
                  <a:pos x="2" y="54"/>
                </a:cxn>
                <a:cxn ang="0">
                  <a:pos x="1" y="65"/>
                </a:cxn>
                <a:cxn ang="0">
                  <a:pos x="0" y="75"/>
                </a:cxn>
                <a:cxn ang="0">
                  <a:pos x="0" y="75"/>
                </a:cxn>
                <a:cxn ang="0">
                  <a:pos x="0" y="77"/>
                </a:cxn>
                <a:cxn ang="0">
                  <a:pos x="1" y="78"/>
                </a:cxn>
                <a:cxn ang="0">
                  <a:pos x="3" y="79"/>
                </a:cxn>
                <a:cxn ang="0">
                  <a:pos x="4" y="81"/>
                </a:cxn>
                <a:cxn ang="0">
                  <a:pos x="6" y="79"/>
                </a:cxn>
                <a:cxn ang="0">
                  <a:pos x="8" y="78"/>
                </a:cxn>
                <a:cxn ang="0">
                  <a:pos x="9" y="77"/>
                </a:cxn>
                <a:cxn ang="0">
                  <a:pos x="9" y="75"/>
                </a:cxn>
                <a:cxn ang="0">
                  <a:pos x="9" y="75"/>
                </a:cxn>
                <a:cxn ang="0">
                  <a:pos x="11" y="60"/>
                </a:cxn>
                <a:cxn ang="0">
                  <a:pos x="13" y="43"/>
                </a:cxn>
                <a:cxn ang="0">
                  <a:pos x="13" y="43"/>
                </a:cxn>
                <a:cxn ang="0">
                  <a:pos x="14" y="25"/>
                </a:cxn>
                <a:cxn ang="0">
                  <a:pos x="15" y="14"/>
                </a:cxn>
                <a:cxn ang="0">
                  <a:pos x="18" y="5"/>
                </a:cxn>
                <a:cxn ang="0">
                  <a:pos x="18" y="5"/>
                </a:cxn>
                <a:cxn ang="0">
                  <a:pos x="19" y="4"/>
                </a:cxn>
                <a:cxn ang="0">
                  <a:pos x="18" y="2"/>
                </a:cxn>
                <a:cxn ang="0">
                  <a:pos x="17" y="1"/>
                </a:cxn>
                <a:cxn ang="0">
                  <a:pos x="15" y="0"/>
                </a:cxn>
                <a:cxn ang="0">
                  <a:pos x="12" y="0"/>
                </a:cxn>
                <a:cxn ang="0">
                  <a:pos x="10" y="1"/>
                </a:cxn>
                <a:cxn ang="0">
                  <a:pos x="9" y="3"/>
                </a:cxn>
                <a:cxn ang="0">
                  <a:pos x="9" y="3"/>
                </a:cxn>
              </a:cxnLst>
              <a:rect l="0" t="0" r="r" b="b"/>
              <a:pathLst>
                <a:path w="19" h="81">
                  <a:moveTo>
                    <a:pt x="9" y="3"/>
                  </a:moveTo>
                  <a:lnTo>
                    <a:pt x="9" y="3"/>
                  </a:lnTo>
                  <a:lnTo>
                    <a:pt x="7" y="10"/>
                  </a:lnTo>
                  <a:lnTo>
                    <a:pt x="5" y="17"/>
                  </a:lnTo>
                  <a:lnTo>
                    <a:pt x="5" y="33"/>
                  </a:lnTo>
                  <a:lnTo>
                    <a:pt x="5" y="33"/>
                  </a:lnTo>
                  <a:lnTo>
                    <a:pt x="4" y="43"/>
                  </a:lnTo>
                  <a:lnTo>
                    <a:pt x="2" y="54"/>
                  </a:lnTo>
                  <a:lnTo>
                    <a:pt x="1" y="65"/>
                  </a:lnTo>
                  <a:lnTo>
                    <a:pt x="0" y="75"/>
                  </a:lnTo>
                  <a:lnTo>
                    <a:pt x="0" y="75"/>
                  </a:lnTo>
                  <a:lnTo>
                    <a:pt x="0" y="77"/>
                  </a:lnTo>
                  <a:lnTo>
                    <a:pt x="1" y="78"/>
                  </a:lnTo>
                  <a:lnTo>
                    <a:pt x="3" y="79"/>
                  </a:lnTo>
                  <a:lnTo>
                    <a:pt x="4" y="81"/>
                  </a:lnTo>
                  <a:lnTo>
                    <a:pt x="6" y="79"/>
                  </a:lnTo>
                  <a:lnTo>
                    <a:pt x="8" y="78"/>
                  </a:lnTo>
                  <a:lnTo>
                    <a:pt x="9" y="77"/>
                  </a:lnTo>
                  <a:lnTo>
                    <a:pt x="9" y="75"/>
                  </a:lnTo>
                  <a:lnTo>
                    <a:pt x="9" y="75"/>
                  </a:lnTo>
                  <a:lnTo>
                    <a:pt x="11" y="60"/>
                  </a:lnTo>
                  <a:lnTo>
                    <a:pt x="13" y="43"/>
                  </a:lnTo>
                  <a:lnTo>
                    <a:pt x="13" y="43"/>
                  </a:lnTo>
                  <a:lnTo>
                    <a:pt x="14" y="25"/>
                  </a:lnTo>
                  <a:lnTo>
                    <a:pt x="15" y="14"/>
                  </a:lnTo>
                  <a:lnTo>
                    <a:pt x="18" y="5"/>
                  </a:lnTo>
                  <a:lnTo>
                    <a:pt x="18" y="5"/>
                  </a:lnTo>
                  <a:lnTo>
                    <a:pt x="19" y="4"/>
                  </a:lnTo>
                  <a:lnTo>
                    <a:pt x="18" y="2"/>
                  </a:lnTo>
                  <a:lnTo>
                    <a:pt x="17" y="1"/>
                  </a:lnTo>
                  <a:lnTo>
                    <a:pt x="15"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592"/>
            <p:cNvSpPr/>
            <p:nvPr/>
          </p:nvSpPr>
          <p:spPr bwMode="auto">
            <a:xfrm>
              <a:off x="5546726" y="2312988"/>
              <a:ext cx="7938" cy="46038"/>
            </a:xfrm>
            <a:custGeom>
              <a:avLst/>
              <a:gdLst/>
              <a:ahLst/>
              <a:cxnLst>
                <a:cxn ang="0">
                  <a:pos x="6" y="4"/>
                </a:cxn>
                <a:cxn ang="0">
                  <a:pos x="6" y="4"/>
                </a:cxn>
                <a:cxn ang="0">
                  <a:pos x="3" y="13"/>
                </a:cxn>
                <a:cxn ang="0">
                  <a:pos x="1" y="22"/>
                </a:cxn>
                <a:cxn ang="0">
                  <a:pos x="0" y="32"/>
                </a:cxn>
                <a:cxn ang="0">
                  <a:pos x="0" y="42"/>
                </a:cxn>
                <a:cxn ang="0">
                  <a:pos x="1" y="61"/>
                </a:cxn>
                <a:cxn ang="0">
                  <a:pos x="1" y="81"/>
                </a:cxn>
                <a:cxn ang="0">
                  <a:pos x="1" y="81"/>
                </a:cxn>
                <a:cxn ang="0">
                  <a:pos x="2" y="83"/>
                </a:cxn>
                <a:cxn ang="0">
                  <a:pos x="3" y="84"/>
                </a:cxn>
                <a:cxn ang="0">
                  <a:pos x="4" y="85"/>
                </a:cxn>
                <a:cxn ang="0">
                  <a:pos x="6" y="85"/>
                </a:cxn>
                <a:cxn ang="0">
                  <a:pos x="7" y="85"/>
                </a:cxn>
                <a:cxn ang="0">
                  <a:pos x="9" y="84"/>
                </a:cxn>
                <a:cxn ang="0">
                  <a:pos x="10" y="83"/>
                </a:cxn>
                <a:cxn ang="0">
                  <a:pos x="10" y="81"/>
                </a:cxn>
                <a:cxn ang="0">
                  <a:pos x="10" y="81"/>
                </a:cxn>
                <a:cxn ang="0">
                  <a:pos x="10" y="61"/>
                </a:cxn>
                <a:cxn ang="0">
                  <a:pos x="9" y="43"/>
                </a:cxn>
                <a:cxn ang="0">
                  <a:pos x="10" y="34"/>
                </a:cxn>
                <a:cxn ang="0">
                  <a:pos x="10" y="24"/>
                </a:cxn>
                <a:cxn ang="0">
                  <a:pos x="12" y="15"/>
                </a:cxn>
                <a:cxn ang="0">
                  <a:pos x="15" y="6"/>
                </a:cxn>
                <a:cxn ang="0">
                  <a:pos x="15" y="6"/>
                </a:cxn>
                <a:cxn ang="0">
                  <a:pos x="15" y="4"/>
                </a:cxn>
                <a:cxn ang="0">
                  <a:pos x="14" y="3"/>
                </a:cxn>
                <a:cxn ang="0">
                  <a:pos x="13" y="1"/>
                </a:cxn>
                <a:cxn ang="0">
                  <a:pos x="12" y="0"/>
                </a:cxn>
                <a:cxn ang="0">
                  <a:pos x="8" y="0"/>
                </a:cxn>
                <a:cxn ang="0">
                  <a:pos x="7" y="1"/>
                </a:cxn>
                <a:cxn ang="0">
                  <a:pos x="6" y="4"/>
                </a:cxn>
                <a:cxn ang="0">
                  <a:pos x="6" y="4"/>
                </a:cxn>
              </a:cxnLst>
              <a:rect l="0" t="0" r="r" b="b"/>
              <a:pathLst>
                <a:path w="15" h="85">
                  <a:moveTo>
                    <a:pt x="6" y="4"/>
                  </a:moveTo>
                  <a:lnTo>
                    <a:pt x="6" y="4"/>
                  </a:lnTo>
                  <a:lnTo>
                    <a:pt x="3" y="13"/>
                  </a:lnTo>
                  <a:lnTo>
                    <a:pt x="1" y="22"/>
                  </a:lnTo>
                  <a:lnTo>
                    <a:pt x="0" y="32"/>
                  </a:lnTo>
                  <a:lnTo>
                    <a:pt x="0" y="42"/>
                  </a:lnTo>
                  <a:lnTo>
                    <a:pt x="1" y="61"/>
                  </a:lnTo>
                  <a:lnTo>
                    <a:pt x="1" y="81"/>
                  </a:lnTo>
                  <a:lnTo>
                    <a:pt x="1" y="81"/>
                  </a:lnTo>
                  <a:lnTo>
                    <a:pt x="2" y="83"/>
                  </a:lnTo>
                  <a:lnTo>
                    <a:pt x="3" y="84"/>
                  </a:lnTo>
                  <a:lnTo>
                    <a:pt x="4" y="85"/>
                  </a:lnTo>
                  <a:lnTo>
                    <a:pt x="6" y="85"/>
                  </a:lnTo>
                  <a:lnTo>
                    <a:pt x="7" y="85"/>
                  </a:lnTo>
                  <a:lnTo>
                    <a:pt x="9" y="84"/>
                  </a:lnTo>
                  <a:lnTo>
                    <a:pt x="10" y="83"/>
                  </a:lnTo>
                  <a:lnTo>
                    <a:pt x="10" y="81"/>
                  </a:lnTo>
                  <a:lnTo>
                    <a:pt x="10" y="81"/>
                  </a:lnTo>
                  <a:lnTo>
                    <a:pt x="10" y="61"/>
                  </a:lnTo>
                  <a:lnTo>
                    <a:pt x="9" y="43"/>
                  </a:lnTo>
                  <a:lnTo>
                    <a:pt x="10" y="34"/>
                  </a:lnTo>
                  <a:lnTo>
                    <a:pt x="10" y="24"/>
                  </a:lnTo>
                  <a:lnTo>
                    <a:pt x="12" y="15"/>
                  </a:lnTo>
                  <a:lnTo>
                    <a:pt x="15" y="6"/>
                  </a:lnTo>
                  <a:lnTo>
                    <a:pt x="15" y="6"/>
                  </a:lnTo>
                  <a:lnTo>
                    <a:pt x="15" y="4"/>
                  </a:lnTo>
                  <a:lnTo>
                    <a:pt x="14" y="3"/>
                  </a:lnTo>
                  <a:lnTo>
                    <a:pt x="13" y="1"/>
                  </a:lnTo>
                  <a:lnTo>
                    <a:pt x="12" y="0"/>
                  </a:lnTo>
                  <a:lnTo>
                    <a:pt x="8" y="0"/>
                  </a:lnTo>
                  <a:lnTo>
                    <a:pt x="7" y="1"/>
                  </a:lnTo>
                  <a:lnTo>
                    <a:pt x="6" y="4"/>
                  </a:lnTo>
                  <a:lnTo>
                    <a:pt x="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593"/>
            <p:cNvSpPr/>
            <p:nvPr/>
          </p:nvSpPr>
          <p:spPr bwMode="auto">
            <a:xfrm>
              <a:off x="5567363" y="2338388"/>
              <a:ext cx="4763" cy="30163"/>
            </a:xfrm>
            <a:custGeom>
              <a:avLst/>
              <a:gdLst/>
              <a:ahLst/>
              <a:cxnLst>
                <a:cxn ang="0">
                  <a:pos x="0" y="4"/>
                </a:cxn>
                <a:cxn ang="0">
                  <a:pos x="0" y="52"/>
                </a:cxn>
                <a:cxn ang="0">
                  <a:pos x="0" y="52"/>
                </a:cxn>
                <a:cxn ang="0">
                  <a:pos x="0" y="54"/>
                </a:cxn>
                <a:cxn ang="0">
                  <a:pos x="1" y="55"/>
                </a:cxn>
                <a:cxn ang="0">
                  <a:pos x="3" y="56"/>
                </a:cxn>
                <a:cxn ang="0">
                  <a:pos x="4" y="56"/>
                </a:cxn>
                <a:cxn ang="0">
                  <a:pos x="6" y="56"/>
                </a:cxn>
                <a:cxn ang="0">
                  <a:pos x="8" y="55"/>
                </a:cxn>
                <a:cxn ang="0">
                  <a:pos x="9" y="54"/>
                </a:cxn>
                <a:cxn ang="0">
                  <a:pos x="9" y="52"/>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2"/>
                  </a:lnTo>
                  <a:lnTo>
                    <a:pt x="0" y="52"/>
                  </a:lnTo>
                  <a:lnTo>
                    <a:pt x="0" y="54"/>
                  </a:lnTo>
                  <a:lnTo>
                    <a:pt x="1" y="55"/>
                  </a:lnTo>
                  <a:lnTo>
                    <a:pt x="3" y="56"/>
                  </a:lnTo>
                  <a:lnTo>
                    <a:pt x="4" y="56"/>
                  </a:lnTo>
                  <a:lnTo>
                    <a:pt x="6" y="56"/>
                  </a:lnTo>
                  <a:lnTo>
                    <a:pt x="8" y="55"/>
                  </a:lnTo>
                  <a:lnTo>
                    <a:pt x="9" y="54"/>
                  </a:lnTo>
                  <a:lnTo>
                    <a:pt x="9" y="52"/>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594"/>
            <p:cNvSpPr/>
            <p:nvPr/>
          </p:nvSpPr>
          <p:spPr bwMode="auto">
            <a:xfrm>
              <a:off x="5591176" y="2354263"/>
              <a:ext cx="7938" cy="36513"/>
            </a:xfrm>
            <a:custGeom>
              <a:avLst/>
              <a:gdLst/>
              <a:ahLst/>
              <a:cxnLst>
                <a:cxn ang="0">
                  <a:pos x="7" y="2"/>
                </a:cxn>
                <a:cxn ang="0">
                  <a:pos x="7" y="2"/>
                </a:cxn>
                <a:cxn ang="0">
                  <a:pos x="4" y="10"/>
                </a:cxn>
                <a:cxn ang="0">
                  <a:pos x="1" y="17"/>
                </a:cxn>
                <a:cxn ang="0">
                  <a:pos x="0" y="26"/>
                </a:cxn>
                <a:cxn ang="0">
                  <a:pos x="0" y="34"/>
                </a:cxn>
                <a:cxn ang="0">
                  <a:pos x="0" y="49"/>
                </a:cxn>
                <a:cxn ang="0">
                  <a:pos x="1" y="66"/>
                </a:cxn>
                <a:cxn ang="0">
                  <a:pos x="1" y="66"/>
                </a:cxn>
                <a:cxn ang="0">
                  <a:pos x="1" y="68"/>
                </a:cxn>
                <a:cxn ang="0">
                  <a:pos x="2" y="70"/>
                </a:cxn>
                <a:cxn ang="0">
                  <a:pos x="5" y="70"/>
                </a:cxn>
                <a:cxn ang="0">
                  <a:pos x="6" y="71"/>
                </a:cxn>
                <a:cxn ang="0">
                  <a:pos x="8" y="70"/>
                </a:cxn>
                <a:cxn ang="0">
                  <a:pos x="10" y="70"/>
                </a:cxn>
                <a:cxn ang="0">
                  <a:pos x="11" y="68"/>
                </a:cxn>
                <a:cxn ang="0">
                  <a:pos x="11" y="66"/>
                </a:cxn>
                <a:cxn ang="0">
                  <a:pos x="11" y="66"/>
                </a:cxn>
                <a:cxn ang="0">
                  <a:pos x="10" y="36"/>
                </a:cxn>
                <a:cxn ang="0">
                  <a:pos x="10" y="29"/>
                </a:cxn>
                <a:cxn ang="0">
                  <a:pos x="11" y="22"/>
                </a:cxn>
                <a:cxn ang="0">
                  <a:pos x="12" y="14"/>
                </a:cxn>
                <a:cxn ang="0">
                  <a:pos x="15" y="7"/>
                </a:cxn>
                <a:cxn ang="0">
                  <a:pos x="15" y="7"/>
                </a:cxn>
                <a:cxn ang="0">
                  <a:pos x="15" y="5"/>
                </a:cxn>
                <a:cxn ang="0">
                  <a:pos x="15" y="3"/>
                </a:cxn>
                <a:cxn ang="0">
                  <a:pos x="13" y="1"/>
                </a:cxn>
                <a:cxn ang="0">
                  <a:pos x="11" y="0"/>
                </a:cxn>
                <a:cxn ang="0">
                  <a:pos x="10" y="0"/>
                </a:cxn>
                <a:cxn ang="0">
                  <a:pos x="8" y="1"/>
                </a:cxn>
                <a:cxn ang="0">
                  <a:pos x="7" y="2"/>
                </a:cxn>
                <a:cxn ang="0">
                  <a:pos x="7" y="2"/>
                </a:cxn>
              </a:cxnLst>
              <a:rect l="0" t="0" r="r" b="b"/>
              <a:pathLst>
                <a:path w="15" h="71">
                  <a:moveTo>
                    <a:pt x="7" y="2"/>
                  </a:moveTo>
                  <a:lnTo>
                    <a:pt x="7" y="2"/>
                  </a:lnTo>
                  <a:lnTo>
                    <a:pt x="4" y="10"/>
                  </a:lnTo>
                  <a:lnTo>
                    <a:pt x="1" y="17"/>
                  </a:lnTo>
                  <a:lnTo>
                    <a:pt x="0" y="26"/>
                  </a:lnTo>
                  <a:lnTo>
                    <a:pt x="0" y="34"/>
                  </a:lnTo>
                  <a:lnTo>
                    <a:pt x="0" y="49"/>
                  </a:lnTo>
                  <a:lnTo>
                    <a:pt x="1" y="66"/>
                  </a:lnTo>
                  <a:lnTo>
                    <a:pt x="1" y="66"/>
                  </a:lnTo>
                  <a:lnTo>
                    <a:pt x="1" y="68"/>
                  </a:lnTo>
                  <a:lnTo>
                    <a:pt x="2" y="70"/>
                  </a:lnTo>
                  <a:lnTo>
                    <a:pt x="5" y="70"/>
                  </a:lnTo>
                  <a:lnTo>
                    <a:pt x="6" y="71"/>
                  </a:lnTo>
                  <a:lnTo>
                    <a:pt x="8" y="70"/>
                  </a:lnTo>
                  <a:lnTo>
                    <a:pt x="10" y="70"/>
                  </a:lnTo>
                  <a:lnTo>
                    <a:pt x="11" y="68"/>
                  </a:lnTo>
                  <a:lnTo>
                    <a:pt x="11" y="66"/>
                  </a:lnTo>
                  <a:lnTo>
                    <a:pt x="11" y="66"/>
                  </a:lnTo>
                  <a:lnTo>
                    <a:pt x="10" y="36"/>
                  </a:lnTo>
                  <a:lnTo>
                    <a:pt x="10" y="29"/>
                  </a:lnTo>
                  <a:lnTo>
                    <a:pt x="11" y="22"/>
                  </a:lnTo>
                  <a:lnTo>
                    <a:pt x="12" y="14"/>
                  </a:lnTo>
                  <a:lnTo>
                    <a:pt x="15" y="7"/>
                  </a:lnTo>
                  <a:lnTo>
                    <a:pt x="15" y="7"/>
                  </a:lnTo>
                  <a:lnTo>
                    <a:pt x="15" y="5"/>
                  </a:lnTo>
                  <a:lnTo>
                    <a:pt x="15" y="3"/>
                  </a:lnTo>
                  <a:lnTo>
                    <a:pt x="13" y="1"/>
                  </a:lnTo>
                  <a:lnTo>
                    <a:pt x="11" y="0"/>
                  </a:lnTo>
                  <a:lnTo>
                    <a:pt x="10" y="0"/>
                  </a:lnTo>
                  <a:lnTo>
                    <a:pt x="8" y="1"/>
                  </a:lnTo>
                  <a:lnTo>
                    <a:pt x="7" y="2"/>
                  </a:lnTo>
                  <a:lnTo>
                    <a:pt x="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595"/>
            <p:cNvSpPr/>
            <p:nvPr/>
          </p:nvSpPr>
          <p:spPr bwMode="auto">
            <a:xfrm>
              <a:off x="5614988" y="2376488"/>
              <a:ext cx="4763" cy="36513"/>
            </a:xfrm>
            <a:custGeom>
              <a:avLst/>
              <a:gdLst/>
              <a:ahLst/>
              <a:cxnLst>
                <a:cxn ang="0">
                  <a:pos x="0" y="5"/>
                </a:cxn>
                <a:cxn ang="0">
                  <a:pos x="0" y="67"/>
                </a:cxn>
                <a:cxn ang="0">
                  <a:pos x="0" y="67"/>
                </a:cxn>
                <a:cxn ang="0">
                  <a:pos x="0" y="68"/>
                </a:cxn>
                <a:cxn ang="0">
                  <a:pos x="1" y="70"/>
                </a:cxn>
                <a:cxn ang="0">
                  <a:pos x="3" y="71"/>
                </a:cxn>
                <a:cxn ang="0">
                  <a:pos x="5" y="71"/>
                </a:cxn>
                <a:cxn ang="0">
                  <a:pos x="6" y="71"/>
                </a:cxn>
                <a:cxn ang="0">
                  <a:pos x="8" y="70"/>
                </a:cxn>
                <a:cxn ang="0">
                  <a:pos x="9" y="68"/>
                </a:cxn>
                <a:cxn ang="0">
                  <a:pos x="9" y="67"/>
                </a:cxn>
                <a:cxn ang="0">
                  <a:pos x="9" y="5"/>
                </a:cxn>
                <a:cxn ang="0">
                  <a:pos x="9" y="5"/>
                </a:cxn>
                <a:cxn ang="0">
                  <a:pos x="9" y="3"/>
                </a:cxn>
                <a:cxn ang="0">
                  <a:pos x="8" y="2"/>
                </a:cxn>
                <a:cxn ang="0">
                  <a:pos x="6" y="1"/>
                </a:cxn>
                <a:cxn ang="0">
                  <a:pos x="5" y="0"/>
                </a:cxn>
                <a:cxn ang="0">
                  <a:pos x="3" y="1"/>
                </a:cxn>
                <a:cxn ang="0">
                  <a:pos x="1" y="2"/>
                </a:cxn>
                <a:cxn ang="0">
                  <a:pos x="0" y="3"/>
                </a:cxn>
                <a:cxn ang="0">
                  <a:pos x="0" y="5"/>
                </a:cxn>
                <a:cxn ang="0">
                  <a:pos x="0" y="5"/>
                </a:cxn>
              </a:cxnLst>
              <a:rect l="0" t="0" r="r" b="b"/>
              <a:pathLst>
                <a:path w="9" h="71">
                  <a:moveTo>
                    <a:pt x="0" y="5"/>
                  </a:moveTo>
                  <a:lnTo>
                    <a:pt x="0" y="67"/>
                  </a:lnTo>
                  <a:lnTo>
                    <a:pt x="0" y="67"/>
                  </a:lnTo>
                  <a:lnTo>
                    <a:pt x="0" y="68"/>
                  </a:lnTo>
                  <a:lnTo>
                    <a:pt x="1" y="70"/>
                  </a:lnTo>
                  <a:lnTo>
                    <a:pt x="3" y="71"/>
                  </a:lnTo>
                  <a:lnTo>
                    <a:pt x="5" y="71"/>
                  </a:lnTo>
                  <a:lnTo>
                    <a:pt x="6" y="71"/>
                  </a:lnTo>
                  <a:lnTo>
                    <a:pt x="8" y="70"/>
                  </a:lnTo>
                  <a:lnTo>
                    <a:pt x="9" y="68"/>
                  </a:lnTo>
                  <a:lnTo>
                    <a:pt x="9" y="67"/>
                  </a:lnTo>
                  <a:lnTo>
                    <a:pt x="9" y="5"/>
                  </a:lnTo>
                  <a:lnTo>
                    <a:pt x="9" y="5"/>
                  </a:lnTo>
                  <a:lnTo>
                    <a:pt x="9" y="3"/>
                  </a:lnTo>
                  <a:lnTo>
                    <a:pt x="8" y="2"/>
                  </a:lnTo>
                  <a:lnTo>
                    <a:pt x="6" y="1"/>
                  </a:lnTo>
                  <a:lnTo>
                    <a:pt x="5"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596"/>
            <p:cNvSpPr/>
            <p:nvPr/>
          </p:nvSpPr>
          <p:spPr bwMode="auto">
            <a:xfrm>
              <a:off x="5637213" y="2398713"/>
              <a:ext cx="4763" cy="34925"/>
            </a:xfrm>
            <a:custGeom>
              <a:avLst/>
              <a:gdLst/>
              <a:ahLst/>
              <a:cxnLst>
                <a:cxn ang="0">
                  <a:pos x="0" y="4"/>
                </a:cxn>
                <a:cxn ang="0">
                  <a:pos x="0" y="61"/>
                </a:cxn>
                <a:cxn ang="0">
                  <a:pos x="0" y="61"/>
                </a:cxn>
                <a:cxn ang="0">
                  <a:pos x="1" y="63"/>
                </a:cxn>
                <a:cxn ang="0">
                  <a:pos x="2" y="65"/>
                </a:cxn>
                <a:cxn ang="0">
                  <a:pos x="3" y="65"/>
                </a:cxn>
                <a:cxn ang="0">
                  <a:pos x="5" y="66"/>
                </a:cxn>
                <a:cxn ang="0">
                  <a:pos x="7" y="65"/>
                </a:cxn>
                <a:cxn ang="0">
                  <a:pos x="8" y="65"/>
                </a:cxn>
                <a:cxn ang="0">
                  <a:pos x="9" y="63"/>
                </a:cxn>
                <a:cxn ang="0">
                  <a:pos x="10" y="61"/>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Lst>
              <a:rect l="0" t="0" r="r" b="b"/>
              <a:pathLst>
                <a:path w="10" h="66">
                  <a:moveTo>
                    <a:pt x="0" y="4"/>
                  </a:moveTo>
                  <a:lnTo>
                    <a:pt x="0" y="61"/>
                  </a:lnTo>
                  <a:lnTo>
                    <a:pt x="0" y="61"/>
                  </a:lnTo>
                  <a:lnTo>
                    <a:pt x="1" y="63"/>
                  </a:lnTo>
                  <a:lnTo>
                    <a:pt x="2" y="65"/>
                  </a:lnTo>
                  <a:lnTo>
                    <a:pt x="3" y="65"/>
                  </a:lnTo>
                  <a:lnTo>
                    <a:pt x="5" y="66"/>
                  </a:lnTo>
                  <a:lnTo>
                    <a:pt x="7" y="65"/>
                  </a:lnTo>
                  <a:lnTo>
                    <a:pt x="8" y="65"/>
                  </a:lnTo>
                  <a:lnTo>
                    <a:pt x="9" y="63"/>
                  </a:lnTo>
                  <a:lnTo>
                    <a:pt x="10" y="61"/>
                  </a:lnTo>
                  <a:lnTo>
                    <a:pt x="10" y="4"/>
                  </a:lnTo>
                  <a:lnTo>
                    <a:pt x="10" y="4"/>
                  </a:lnTo>
                  <a:lnTo>
                    <a:pt x="9" y="2"/>
                  </a:lnTo>
                  <a:lnTo>
                    <a:pt x="8" y="1"/>
                  </a:lnTo>
                  <a:lnTo>
                    <a:pt x="7" y="0"/>
                  </a:lnTo>
                  <a:lnTo>
                    <a:pt x="5" y="0"/>
                  </a:lnTo>
                  <a:lnTo>
                    <a:pt x="3" y="0"/>
                  </a:lnTo>
                  <a:lnTo>
                    <a:pt x="2" y="1"/>
                  </a:lnTo>
                  <a:lnTo>
                    <a:pt x="1"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597"/>
            <p:cNvSpPr/>
            <p:nvPr/>
          </p:nvSpPr>
          <p:spPr bwMode="auto">
            <a:xfrm>
              <a:off x="5657851" y="2419350"/>
              <a:ext cx="4763" cy="36513"/>
            </a:xfrm>
            <a:custGeom>
              <a:avLst/>
              <a:gdLst/>
              <a:ahLst/>
              <a:cxnLst>
                <a:cxn ang="0">
                  <a:pos x="0" y="5"/>
                </a:cxn>
                <a:cxn ang="0">
                  <a:pos x="0" y="67"/>
                </a:cxn>
                <a:cxn ang="0">
                  <a:pos x="0" y="67"/>
                </a:cxn>
                <a:cxn ang="0">
                  <a:pos x="0" y="69"/>
                </a:cxn>
                <a:cxn ang="0">
                  <a:pos x="2" y="70"/>
                </a:cxn>
                <a:cxn ang="0">
                  <a:pos x="3" y="71"/>
                </a:cxn>
                <a:cxn ang="0">
                  <a:pos x="6" y="71"/>
                </a:cxn>
                <a:cxn ang="0">
                  <a:pos x="7" y="71"/>
                </a:cxn>
                <a:cxn ang="0">
                  <a:pos x="9" y="70"/>
                </a:cxn>
                <a:cxn ang="0">
                  <a:pos x="10" y="69"/>
                </a:cxn>
                <a:cxn ang="0">
                  <a:pos x="10" y="67"/>
                </a:cxn>
                <a:cxn ang="0">
                  <a:pos x="10" y="5"/>
                </a:cxn>
                <a:cxn ang="0">
                  <a:pos x="10" y="5"/>
                </a:cxn>
                <a:cxn ang="0">
                  <a:pos x="10" y="3"/>
                </a:cxn>
                <a:cxn ang="0">
                  <a:pos x="9" y="2"/>
                </a:cxn>
                <a:cxn ang="0">
                  <a:pos x="7" y="1"/>
                </a:cxn>
                <a:cxn ang="0">
                  <a:pos x="6" y="0"/>
                </a:cxn>
                <a:cxn ang="0">
                  <a:pos x="3" y="1"/>
                </a:cxn>
                <a:cxn ang="0">
                  <a:pos x="2" y="2"/>
                </a:cxn>
                <a:cxn ang="0">
                  <a:pos x="0" y="3"/>
                </a:cxn>
                <a:cxn ang="0">
                  <a:pos x="0" y="5"/>
                </a:cxn>
                <a:cxn ang="0">
                  <a:pos x="0" y="5"/>
                </a:cxn>
              </a:cxnLst>
              <a:rect l="0" t="0" r="r" b="b"/>
              <a:pathLst>
                <a:path w="10" h="71">
                  <a:moveTo>
                    <a:pt x="0" y="5"/>
                  </a:moveTo>
                  <a:lnTo>
                    <a:pt x="0" y="67"/>
                  </a:lnTo>
                  <a:lnTo>
                    <a:pt x="0" y="67"/>
                  </a:lnTo>
                  <a:lnTo>
                    <a:pt x="0" y="69"/>
                  </a:lnTo>
                  <a:lnTo>
                    <a:pt x="2" y="70"/>
                  </a:lnTo>
                  <a:lnTo>
                    <a:pt x="3" y="71"/>
                  </a:lnTo>
                  <a:lnTo>
                    <a:pt x="6" y="71"/>
                  </a:lnTo>
                  <a:lnTo>
                    <a:pt x="7" y="71"/>
                  </a:lnTo>
                  <a:lnTo>
                    <a:pt x="9" y="70"/>
                  </a:lnTo>
                  <a:lnTo>
                    <a:pt x="10" y="69"/>
                  </a:lnTo>
                  <a:lnTo>
                    <a:pt x="10" y="67"/>
                  </a:lnTo>
                  <a:lnTo>
                    <a:pt x="10" y="5"/>
                  </a:lnTo>
                  <a:lnTo>
                    <a:pt x="10" y="5"/>
                  </a:lnTo>
                  <a:lnTo>
                    <a:pt x="10" y="3"/>
                  </a:lnTo>
                  <a:lnTo>
                    <a:pt x="9" y="2"/>
                  </a:lnTo>
                  <a:lnTo>
                    <a:pt x="7" y="1"/>
                  </a:lnTo>
                  <a:lnTo>
                    <a:pt x="6" y="0"/>
                  </a:lnTo>
                  <a:lnTo>
                    <a:pt x="3" y="1"/>
                  </a:lnTo>
                  <a:lnTo>
                    <a:pt x="2"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598"/>
            <p:cNvSpPr/>
            <p:nvPr/>
          </p:nvSpPr>
          <p:spPr bwMode="auto">
            <a:xfrm>
              <a:off x="5680076" y="2441575"/>
              <a:ext cx="7938" cy="36513"/>
            </a:xfrm>
            <a:custGeom>
              <a:avLst/>
              <a:gdLst/>
              <a:ahLst/>
              <a:cxnLst>
                <a:cxn ang="0">
                  <a:pos x="14" y="65"/>
                </a:cxn>
                <a:cxn ang="0">
                  <a:pos x="14" y="65"/>
                </a:cxn>
                <a:cxn ang="0">
                  <a:pos x="11" y="50"/>
                </a:cxn>
                <a:cxn ang="0">
                  <a:pos x="10" y="35"/>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36"/>
                </a:cxn>
                <a:cxn ang="0">
                  <a:pos x="2" y="52"/>
                </a:cxn>
                <a:cxn ang="0">
                  <a:pos x="5" y="67"/>
                </a:cxn>
                <a:cxn ang="0">
                  <a:pos x="5" y="67"/>
                </a:cxn>
                <a:cxn ang="0">
                  <a:pos x="6" y="69"/>
                </a:cxn>
                <a:cxn ang="0">
                  <a:pos x="7" y="70"/>
                </a:cxn>
                <a:cxn ang="0">
                  <a:pos x="9" y="70"/>
                </a:cxn>
                <a:cxn ang="0">
                  <a:pos x="11" y="70"/>
                </a:cxn>
                <a:cxn ang="0">
                  <a:pos x="12" y="69"/>
                </a:cxn>
                <a:cxn ang="0">
                  <a:pos x="13" y="68"/>
                </a:cxn>
                <a:cxn ang="0">
                  <a:pos x="14" y="67"/>
                </a:cxn>
                <a:cxn ang="0">
                  <a:pos x="14" y="65"/>
                </a:cxn>
                <a:cxn ang="0">
                  <a:pos x="14" y="65"/>
                </a:cxn>
              </a:cxnLst>
              <a:rect l="0" t="0" r="r" b="b"/>
              <a:pathLst>
                <a:path w="14" h="70">
                  <a:moveTo>
                    <a:pt x="14" y="65"/>
                  </a:moveTo>
                  <a:lnTo>
                    <a:pt x="14" y="65"/>
                  </a:lnTo>
                  <a:lnTo>
                    <a:pt x="11" y="50"/>
                  </a:lnTo>
                  <a:lnTo>
                    <a:pt x="10" y="35"/>
                  </a:lnTo>
                  <a:lnTo>
                    <a:pt x="10" y="4"/>
                  </a:lnTo>
                  <a:lnTo>
                    <a:pt x="10" y="4"/>
                  </a:lnTo>
                  <a:lnTo>
                    <a:pt x="9" y="2"/>
                  </a:lnTo>
                  <a:lnTo>
                    <a:pt x="8" y="1"/>
                  </a:lnTo>
                  <a:lnTo>
                    <a:pt x="7" y="0"/>
                  </a:lnTo>
                  <a:lnTo>
                    <a:pt x="5" y="0"/>
                  </a:lnTo>
                  <a:lnTo>
                    <a:pt x="3" y="0"/>
                  </a:lnTo>
                  <a:lnTo>
                    <a:pt x="2" y="1"/>
                  </a:lnTo>
                  <a:lnTo>
                    <a:pt x="1" y="2"/>
                  </a:lnTo>
                  <a:lnTo>
                    <a:pt x="0" y="4"/>
                  </a:lnTo>
                  <a:lnTo>
                    <a:pt x="0" y="4"/>
                  </a:lnTo>
                  <a:lnTo>
                    <a:pt x="1" y="36"/>
                  </a:lnTo>
                  <a:lnTo>
                    <a:pt x="2" y="52"/>
                  </a:lnTo>
                  <a:lnTo>
                    <a:pt x="5" y="67"/>
                  </a:lnTo>
                  <a:lnTo>
                    <a:pt x="5" y="67"/>
                  </a:lnTo>
                  <a:lnTo>
                    <a:pt x="6" y="69"/>
                  </a:lnTo>
                  <a:lnTo>
                    <a:pt x="7" y="70"/>
                  </a:lnTo>
                  <a:lnTo>
                    <a:pt x="9" y="70"/>
                  </a:lnTo>
                  <a:lnTo>
                    <a:pt x="11" y="70"/>
                  </a:lnTo>
                  <a:lnTo>
                    <a:pt x="12" y="69"/>
                  </a:lnTo>
                  <a:lnTo>
                    <a:pt x="13" y="68"/>
                  </a:lnTo>
                  <a:lnTo>
                    <a:pt x="14" y="67"/>
                  </a:lnTo>
                  <a:lnTo>
                    <a:pt x="14" y="65"/>
                  </a:lnTo>
                  <a:lnTo>
                    <a:pt x="14" y="6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599"/>
            <p:cNvSpPr/>
            <p:nvPr/>
          </p:nvSpPr>
          <p:spPr bwMode="auto">
            <a:xfrm>
              <a:off x="5705476" y="2463800"/>
              <a:ext cx="7938" cy="31750"/>
            </a:xfrm>
            <a:custGeom>
              <a:avLst/>
              <a:gdLst/>
              <a:ahLst/>
              <a:cxnLst>
                <a:cxn ang="0">
                  <a:pos x="10" y="35"/>
                </a:cxn>
                <a:cxn ang="0">
                  <a:pos x="10" y="5"/>
                </a:cxn>
                <a:cxn ang="0">
                  <a:pos x="10" y="5"/>
                </a:cxn>
                <a:cxn ang="0">
                  <a:pos x="10" y="3"/>
                </a:cxn>
                <a:cxn ang="0">
                  <a:pos x="8" y="1"/>
                </a:cxn>
                <a:cxn ang="0">
                  <a:pos x="7" y="0"/>
                </a:cxn>
                <a:cxn ang="0">
                  <a:pos x="5" y="0"/>
                </a:cxn>
                <a:cxn ang="0">
                  <a:pos x="3" y="0"/>
                </a:cxn>
                <a:cxn ang="0">
                  <a:pos x="2" y="1"/>
                </a:cxn>
                <a:cxn ang="0">
                  <a:pos x="1" y="3"/>
                </a:cxn>
                <a:cxn ang="0">
                  <a:pos x="0" y="5"/>
                </a:cxn>
                <a:cxn ang="0">
                  <a:pos x="0" y="33"/>
                </a:cxn>
                <a:cxn ang="0">
                  <a:pos x="0" y="33"/>
                </a:cxn>
                <a:cxn ang="0">
                  <a:pos x="0" y="39"/>
                </a:cxn>
                <a:cxn ang="0">
                  <a:pos x="1" y="45"/>
                </a:cxn>
                <a:cxn ang="0">
                  <a:pos x="1" y="45"/>
                </a:cxn>
                <a:cxn ang="0">
                  <a:pos x="3" y="50"/>
                </a:cxn>
                <a:cxn ang="0">
                  <a:pos x="5" y="56"/>
                </a:cxn>
                <a:cxn ang="0">
                  <a:pos x="5" y="56"/>
                </a:cxn>
                <a:cxn ang="0">
                  <a:pos x="5" y="58"/>
                </a:cxn>
                <a:cxn ang="0">
                  <a:pos x="7" y="59"/>
                </a:cxn>
                <a:cxn ang="0">
                  <a:pos x="11" y="60"/>
                </a:cxn>
                <a:cxn ang="0">
                  <a:pos x="13" y="60"/>
                </a:cxn>
                <a:cxn ang="0">
                  <a:pos x="14" y="59"/>
                </a:cxn>
                <a:cxn ang="0">
                  <a:pos x="15" y="58"/>
                </a:cxn>
                <a:cxn ang="0">
                  <a:pos x="15" y="56"/>
                </a:cxn>
                <a:cxn ang="0">
                  <a:pos x="15" y="56"/>
                </a:cxn>
                <a:cxn ang="0">
                  <a:pos x="14" y="51"/>
                </a:cxn>
                <a:cxn ang="0">
                  <a:pos x="12" y="46"/>
                </a:cxn>
                <a:cxn ang="0">
                  <a:pos x="11" y="41"/>
                </a:cxn>
                <a:cxn ang="0">
                  <a:pos x="10" y="35"/>
                </a:cxn>
                <a:cxn ang="0">
                  <a:pos x="10" y="35"/>
                </a:cxn>
              </a:cxnLst>
              <a:rect l="0" t="0" r="r" b="b"/>
              <a:pathLst>
                <a:path w="15" h="60">
                  <a:moveTo>
                    <a:pt x="10" y="35"/>
                  </a:moveTo>
                  <a:lnTo>
                    <a:pt x="10" y="5"/>
                  </a:lnTo>
                  <a:lnTo>
                    <a:pt x="10" y="5"/>
                  </a:lnTo>
                  <a:lnTo>
                    <a:pt x="10" y="3"/>
                  </a:lnTo>
                  <a:lnTo>
                    <a:pt x="8" y="1"/>
                  </a:lnTo>
                  <a:lnTo>
                    <a:pt x="7" y="0"/>
                  </a:lnTo>
                  <a:lnTo>
                    <a:pt x="5" y="0"/>
                  </a:lnTo>
                  <a:lnTo>
                    <a:pt x="3" y="0"/>
                  </a:lnTo>
                  <a:lnTo>
                    <a:pt x="2" y="1"/>
                  </a:lnTo>
                  <a:lnTo>
                    <a:pt x="1" y="3"/>
                  </a:lnTo>
                  <a:lnTo>
                    <a:pt x="0" y="5"/>
                  </a:lnTo>
                  <a:lnTo>
                    <a:pt x="0" y="33"/>
                  </a:lnTo>
                  <a:lnTo>
                    <a:pt x="0" y="33"/>
                  </a:lnTo>
                  <a:lnTo>
                    <a:pt x="0" y="39"/>
                  </a:lnTo>
                  <a:lnTo>
                    <a:pt x="1" y="45"/>
                  </a:lnTo>
                  <a:lnTo>
                    <a:pt x="1" y="45"/>
                  </a:lnTo>
                  <a:lnTo>
                    <a:pt x="3" y="50"/>
                  </a:lnTo>
                  <a:lnTo>
                    <a:pt x="5" y="56"/>
                  </a:lnTo>
                  <a:lnTo>
                    <a:pt x="5" y="56"/>
                  </a:lnTo>
                  <a:lnTo>
                    <a:pt x="5" y="58"/>
                  </a:lnTo>
                  <a:lnTo>
                    <a:pt x="7" y="59"/>
                  </a:lnTo>
                  <a:lnTo>
                    <a:pt x="11" y="60"/>
                  </a:lnTo>
                  <a:lnTo>
                    <a:pt x="13" y="60"/>
                  </a:lnTo>
                  <a:lnTo>
                    <a:pt x="14" y="59"/>
                  </a:lnTo>
                  <a:lnTo>
                    <a:pt x="15" y="58"/>
                  </a:lnTo>
                  <a:lnTo>
                    <a:pt x="15" y="56"/>
                  </a:lnTo>
                  <a:lnTo>
                    <a:pt x="15" y="56"/>
                  </a:lnTo>
                  <a:lnTo>
                    <a:pt x="14" y="51"/>
                  </a:lnTo>
                  <a:lnTo>
                    <a:pt x="12" y="46"/>
                  </a:lnTo>
                  <a:lnTo>
                    <a:pt x="11" y="41"/>
                  </a:lnTo>
                  <a:lnTo>
                    <a:pt x="10" y="35"/>
                  </a:lnTo>
                  <a:lnTo>
                    <a:pt x="10" y="3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600"/>
            <p:cNvSpPr/>
            <p:nvPr/>
          </p:nvSpPr>
          <p:spPr bwMode="auto">
            <a:xfrm>
              <a:off x="5730876" y="2486025"/>
              <a:ext cx="4763" cy="46038"/>
            </a:xfrm>
            <a:custGeom>
              <a:avLst/>
              <a:gdLst/>
              <a:ahLst/>
              <a:cxnLst>
                <a:cxn ang="0">
                  <a:pos x="0" y="5"/>
                </a:cxn>
                <a:cxn ang="0">
                  <a:pos x="0" y="80"/>
                </a:cxn>
                <a:cxn ang="0">
                  <a:pos x="0" y="80"/>
                </a:cxn>
                <a:cxn ang="0">
                  <a:pos x="1" y="82"/>
                </a:cxn>
                <a:cxn ang="0">
                  <a:pos x="2" y="85"/>
                </a:cxn>
                <a:cxn ang="0">
                  <a:pos x="3" y="85"/>
                </a:cxn>
                <a:cxn ang="0">
                  <a:pos x="5" y="86"/>
                </a:cxn>
                <a:cxn ang="0">
                  <a:pos x="6" y="85"/>
                </a:cxn>
                <a:cxn ang="0">
                  <a:pos x="8" y="85"/>
                </a:cxn>
                <a:cxn ang="0">
                  <a:pos x="9" y="82"/>
                </a:cxn>
                <a:cxn ang="0">
                  <a:pos x="9" y="80"/>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6">
                  <a:moveTo>
                    <a:pt x="0" y="5"/>
                  </a:moveTo>
                  <a:lnTo>
                    <a:pt x="0" y="80"/>
                  </a:lnTo>
                  <a:lnTo>
                    <a:pt x="0" y="80"/>
                  </a:lnTo>
                  <a:lnTo>
                    <a:pt x="1" y="82"/>
                  </a:lnTo>
                  <a:lnTo>
                    <a:pt x="2" y="85"/>
                  </a:lnTo>
                  <a:lnTo>
                    <a:pt x="3" y="85"/>
                  </a:lnTo>
                  <a:lnTo>
                    <a:pt x="5" y="86"/>
                  </a:lnTo>
                  <a:lnTo>
                    <a:pt x="6" y="85"/>
                  </a:lnTo>
                  <a:lnTo>
                    <a:pt x="8" y="85"/>
                  </a:lnTo>
                  <a:lnTo>
                    <a:pt x="9" y="82"/>
                  </a:lnTo>
                  <a:lnTo>
                    <a:pt x="9" y="80"/>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601"/>
            <p:cNvSpPr/>
            <p:nvPr/>
          </p:nvSpPr>
          <p:spPr bwMode="auto">
            <a:xfrm>
              <a:off x="5748338" y="2506663"/>
              <a:ext cx="4763" cy="42863"/>
            </a:xfrm>
            <a:custGeom>
              <a:avLst/>
              <a:gdLst/>
              <a:ahLst/>
              <a:cxnLst>
                <a:cxn ang="0">
                  <a:pos x="0" y="5"/>
                </a:cxn>
                <a:cxn ang="0">
                  <a:pos x="0" y="75"/>
                </a:cxn>
                <a:cxn ang="0">
                  <a:pos x="0" y="75"/>
                </a:cxn>
                <a:cxn ang="0">
                  <a:pos x="1" y="78"/>
                </a:cxn>
                <a:cxn ang="0">
                  <a:pos x="2" y="80"/>
                </a:cxn>
                <a:cxn ang="0">
                  <a:pos x="3" y="81"/>
                </a:cxn>
                <a:cxn ang="0">
                  <a:pos x="5" y="81"/>
                </a:cxn>
                <a:cxn ang="0">
                  <a:pos x="7" y="81"/>
                </a:cxn>
                <a:cxn ang="0">
                  <a:pos x="8" y="80"/>
                </a:cxn>
                <a:cxn ang="0">
                  <a:pos x="9" y="78"/>
                </a:cxn>
                <a:cxn ang="0">
                  <a:pos x="10" y="75"/>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81">
                  <a:moveTo>
                    <a:pt x="0" y="5"/>
                  </a:moveTo>
                  <a:lnTo>
                    <a:pt x="0" y="75"/>
                  </a:lnTo>
                  <a:lnTo>
                    <a:pt x="0" y="75"/>
                  </a:lnTo>
                  <a:lnTo>
                    <a:pt x="1" y="78"/>
                  </a:lnTo>
                  <a:lnTo>
                    <a:pt x="2" y="80"/>
                  </a:lnTo>
                  <a:lnTo>
                    <a:pt x="3" y="81"/>
                  </a:lnTo>
                  <a:lnTo>
                    <a:pt x="5" y="81"/>
                  </a:lnTo>
                  <a:lnTo>
                    <a:pt x="7" y="81"/>
                  </a:lnTo>
                  <a:lnTo>
                    <a:pt x="8" y="80"/>
                  </a:lnTo>
                  <a:lnTo>
                    <a:pt x="9" y="78"/>
                  </a:lnTo>
                  <a:lnTo>
                    <a:pt x="10" y="75"/>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602"/>
            <p:cNvSpPr/>
            <p:nvPr/>
          </p:nvSpPr>
          <p:spPr bwMode="auto">
            <a:xfrm>
              <a:off x="5761038" y="2528888"/>
              <a:ext cx="4763" cy="38100"/>
            </a:xfrm>
            <a:custGeom>
              <a:avLst/>
              <a:gdLst/>
              <a:ahLst/>
              <a:cxnLst>
                <a:cxn ang="0">
                  <a:pos x="0" y="6"/>
                </a:cxn>
                <a:cxn ang="0">
                  <a:pos x="0" y="68"/>
                </a:cxn>
                <a:cxn ang="0">
                  <a:pos x="0" y="68"/>
                </a:cxn>
                <a:cxn ang="0">
                  <a:pos x="1" y="69"/>
                </a:cxn>
                <a:cxn ang="0">
                  <a:pos x="2" y="71"/>
                </a:cxn>
                <a:cxn ang="0">
                  <a:pos x="3" y="72"/>
                </a:cxn>
                <a:cxn ang="0">
                  <a:pos x="5" y="72"/>
                </a:cxn>
                <a:cxn ang="0">
                  <a:pos x="7" y="72"/>
                </a:cxn>
                <a:cxn ang="0">
                  <a:pos x="8" y="71"/>
                </a:cxn>
                <a:cxn ang="0">
                  <a:pos x="9" y="69"/>
                </a:cxn>
                <a:cxn ang="0">
                  <a:pos x="9" y="68"/>
                </a:cxn>
                <a:cxn ang="0">
                  <a:pos x="9" y="6"/>
                </a:cxn>
                <a:cxn ang="0">
                  <a:pos x="9" y="6"/>
                </a:cxn>
                <a:cxn ang="0">
                  <a:pos x="9" y="4"/>
                </a:cxn>
                <a:cxn ang="0">
                  <a:pos x="8" y="2"/>
                </a:cxn>
                <a:cxn ang="0">
                  <a:pos x="7" y="1"/>
                </a:cxn>
                <a:cxn ang="0">
                  <a:pos x="5" y="0"/>
                </a:cxn>
                <a:cxn ang="0">
                  <a:pos x="3" y="1"/>
                </a:cxn>
                <a:cxn ang="0">
                  <a:pos x="2" y="2"/>
                </a:cxn>
                <a:cxn ang="0">
                  <a:pos x="1" y="4"/>
                </a:cxn>
                <a:cxn ang="0">
                  <a:pos x="0" y="6"/>
                </a:cxn>
                <a:cxn ang="0">
                  <a:pos x="0" y="6"/>
                </a:cxn>
              </a:cxnLst>
              <a:rect l="0" t="0" r="r" b="b"/>
              <a:pathLst>
                <a:path w="9" h="72">
                  <a:moveTo>
                    <a:pt x="0" y="6"/>
                  </a:moveTo>
                  <a:lnTo>
                    <a:pt x="0" y="68"/>
                  </a:lnTo>
                  <a:lnTo>
                    <a:pt x="0" y="68"/>
                  </a:lnTo>
                  <a:lnTo>
                    <a:pt x="1" y="69"/>
                  </a:lnTo>
                  <a:lnTo>
                    <a:pt x="2" y="71"/>
                  </a:lnTo>
                  <a:lnTo>
                    <a:pt x="3" y="72"/>
                  </a:lnTo>
                  <a:lnTo>
                    <a:pt x="5" y="72"/>
                  </a:lnTo>
                  <a:lnTo>
                    <a:pt x="7" y="72"/>
                  </a:lnTo>
                  <a:lnTo>
                    <a:pt x="8" y="71"/>
                  </a:lnTo>
                  <a:lnTo>
                    <a:pt x="9" y="69"/>
                  </a:lnTo>
                  <a:lnTo>
                    <a:pt x="9" y="68"/>
                  </a:lnTo>
                  <a:lnTo>
                    <a:pt x="9" y="6"/>
                  </a:lnTo>
                  <a:lnTo>
                    <a:pt x="9" y="6"/>
                  </a:lnTo>
                  <a:lnTo>
                    <a:pt x="9" y="4"/>
                  </a:lnTo>
                  <a:lnTo>
                    <a:pt x="8" y="2"/>
                  </a:lnTo>
                  <a:lnTo>
                    <a:pt x="7" y="1"/>
                  </a:lnTo>
                  <a:lnTo>
                    <a:pt x="5" y="0"/>
                  </a:lnTo>
                  <a:lnTo>
                    <a:pt x="3" y="1"/>
                  </a:lnTo>
                  <a:lnTo>
                    <a:pt x="2" y="2"/>
                  </a:lnTo>
                  <a:lnTo>
                    <a:pt x="1" y="4"/>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603"/>
            <p:cNvSpPr/>
            <p:nvPr/>
          </p:nvSpPr>
          <p:spPr bwMode="auto">
            <a:xfrm>
              <a:off x="5775326" y="2544763"/>
              <a:ext cx="4763" cy="39688"/>
            </a:xfrm>
            <a:custGeom>
              <a:avLst/>
              <a:gdLst/>
              <a:ahLst/>
              <a:cxnLst>
                <a:cxn ang="0">
                  <a:pos x="0" y="4"/>
                </a:cxn>
                <a:cxn ang="0">
                  <a:pos x="0" y="72"/>
                </a:cxn>
                <a:cxn ang="0">
                  <a:pos x="0" y="72"/>
                </a:cxn>
                <a:cxn ang="0">
                  <a:pos x="0" y="74"/>
                </a:cxn>
                <a:cxn ang="0">
                  <a:pos x="2" y="75"/>
                </a:cxn>
                <a:cxn ang="0">
                  <a:pos x="4" y="76"/>
                </a:cxn>
                <a:cxn ang="0">
                  <a:pos x="5" y="76"/>
                </a:cxn>
                <a:cxn ang="0">
                  <a:pos x="7" y="76"/>
                </a:cxn>
                <a:cxn ang="0">
                  <a:pos x="9" y="75"/>
                </a:cxn>
                <a:cxn ang="0">
                  <a:pos x="10" y="74"/>
                </a:cxn>
                <a:cxn ang="0">
                  <a:pos x="10" y="72"/>
                </a:cxn>
                <a:cxn ang="0">
                  <a:pos x="10" y="4"/>
                </a:cxn>
                <a:cxn ang="0">
                  <a:pos x="10" y="4"/>
                </a:cxn>
                <a:cxn ang="0">
                  <a:pos x="10" y="2"/>
                </a:cxn>
                <a:cxn ang="0">
                  <a:pos x="9" y="1"/>
                </a:cxn>
                <a:cxn ang="0">
                  <a:pos x="7" y="0"/>
                </a:cxn>
                <a:cxn ang="0">
                  <a:pos x="5" y="0"/>
                </a:cxn>
                <a:cxn ang="0">
                  <a:pos x="4" y="0"/>
                </a:cxn>
                <a:cxn ang="0">
                  <a:pos x="2" y="1"/>
                </a:cxn>
                <a:cxn ang="0">
                  <a:pos x="0" y="2"/>
                </a:cxn>
                <a:cxn ang="0">
                  <a:pos x="0" y="4"/>
                </a:cxn>
                <a:cxn ang="0">
                  <a:pos x="0" y="4"/>
                </a:cxn>
              </a:cxnLst>
              <a:rect l="0" t="0" r="r" b="b"/>
              <a:pathLst>
                <a:path w="10" h="76">
                  <a:moveTo>
                    <a:pt x="0" y="4"/>
                  </a:moveTo>
                  <a:lnTo>
                    <a:pt x="0" y="72"/>
                  </a:lnTo>
                  <a:lnTo>
                    <a:pt x="0" y="72"/>
                  </a:lnTo>
                  <a:lnTo>
                    <a:pt x="0" y="74"/>
                  </a:lnTo>
                  <a:lnTo>
                    <a:pt x="2" y="75"/>
                  </a:lnTo>
                  <a:lnTo>
                    <a:pt x="4" y="76"/>
                  </a:lnTo>
                  <a:lnTo>
                    <a:pt x="5" y="76"/>
                  </a:lnTo>
                  <a:lnTo>
                    <a:pt x="7" y="76"/>
                  </a:lnTo>
                  <a:lnTo>
                    <a:pt x="9" y="75"/>
                  </a:lnTo>
                  <a:lnTo>
                    <a:pt x="10" y="74"/>
                  </a:lnTo>
                  <a:lnTo>
                    <a:pt x="10" y="72"/>
                  </a:lnTo>
                  <a:lnTo>
                    <a:pt x="10" y="4"/>
                  </a:lnTo>
                  <a:lnTo>
                    <a:pt x="10" y="4"/>
                  </a:lnTo>
                  <a:lnTo>
                    <a:pt x="10" y="2"/>
                  </a:lnTo>
                  <a:lnTo>
                    <a:pt x="9" y="1"/>
                  </a:lnTo>
                  <a:lnTo>
                    <a:pt x="7" y="0"/>
                  </a:lnTo>
                  <a:lnTo>
                    <a:pt x="5" y="0"/>
                  </a:lnTo>
                  <a:lnTo>
                    <a:pt x="4" y="0"/>
                  </a:lnTo>
                  <a:lnTo>
                    <a:pt x="2"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604"/>
            <p:cNvSpPr/>
            <p:nvPr/>
          </p:nvSpPr>
          <p:spPr bwMode="auto">
            <a:xfrm>
              <a:off x="5181601" y="2170113"/>
              <a:ext cx="665163" cy="654050"/>
            </a:xfrm>
            <a:custGeom>
              <a:avLst/>
              <a:gdLst/>
              <a:ahLst/>
              <a:cxnLst>
                <a:cxn ang="0">
                  <a:pos x="534" y="1115"/>
                </a:cxn>
                <a:cxn ang="0">
                  <a:pos x="311" y="889"/>
                </a:cxn>
                <a:cxn ang="0">
                  <a:pos x="124" y="701"/>
                </a:cxn>
                <a:cxn ang="0">
                  <a:pos x="14" y="547"/>
                </a:cxn>
                <a:cxn ang="0">
                  <a:pos x="5" y="361"/>
                </a:cxn>
                <a:cxn ang="0">
                  <a:pos x="109" y="152"/>
                </a:cxn>
                <a:cxn ang="0">
                  <a:pos x="270" y="29"/>
                </a:cxn>
                <a:cxn ang="0">
                  <a:pos x="103" y="233"/>
                </a:cxn>
                <a:cxn ang="0">
                  <a:pos x="38" y="486"/>
                </a:cxn>
                <a:cxn ang="0">
                  <a:pos x="137" y="664"/>
                </a:cxn>
                <a:cxn ang="0">
                  <a:pos x="467" y="998"/>
                </a:cxn>
                <a:cxn ang="0">
                  <a:pos x="676" y="1170"/>
                </a:cxn>
                <a:cxn ang="0">
                  <a:pos x="872" y="1193"/>
                </a:cxn>
                <a:cxn ang="0">
                  <a:pos x="1085" y="1070"/>
                </a:cxn>
                <a:cxn ang="0">
                  <a:pos x="1218" y="861"/>
                </a:cxn>
                <a:cxn ang="0">
                  <a:pos x="1167" y="643"/>
                </a:cxn>
                <a:cxn ang="0">
                  <a:pos x="1008" y="472"/>
                </a:cxn>
                <a:cxn ang="0">
                  <a:pos x="731" y="201"/>
                </a:cxn>
                <a:cxn ang="0">
                  <a:pos x="553" y="142"/>
                </a:cxn>
                <a:cxn ang="0">
                  <a:pos x="393" y="228"/>
                </a:cxn>
                <a:cxn ang="0">
                  <a:pos x="282" y="427"/>
                </a:cxn>
                <a:cxn ang="0">
                  <a:pos x="388" y="615"/>
                </a:cxn>
                <a:cxn ang="0">
                  <a:pos x="702" y="942"/>
                </a:cxn>
                <a:cxn ang="0">
                  <a:pos x="798" y="922"/>
                </a:cxn>
                <a:cxn ang="0">
                  <a:pos x="641" y="744"/>
                </a:cxn>
                <a:cxn ang="0">
                  <a:pos x="397" y="487"/>
                </a:cxn>
                <a:cxn ang="0">
                  <a:pos x="451" y="309"/>
                </a:cxn>
                <a:cxn ang="0">
                  <a:pos x="591" y="250"/>
                </a:cxn>
                <a:cxn ang="0">
                  <a:pos x="742" y="397"/>
                </a:cxn>
                <a:cxn ang="0">
                  <a:pos x="1076" y="711"/>
                </a:cxn>
                <a:cxn ang="0">
                  <a:pos x="1109" y="861"/>
                </a:cxn>
                <a:cxn ang="0">
                  <a:pos x="858" y="1104"/>
                </a:cxn>
                <a:cxn ang="0">
                  <a:pos x="618" y="1022"/>
                </a:cxn>
                <a:cxn ang="0">
                  <a:pos x="342" y="740"/>
                </a:cxn>
                <a:cxn ang="0">
                  <a:pos x="156" y="450"/>
                </a:cxn>
                <a:cxn ang="0">
                  <a:pos x="287" y="163"/>
                </a:cxn>
                <a:cxn ang="0">
                  <a:pos x="286" y="221"/>
                </a:cxn>
                <a:cxn ang="0">
                  <a:pos x="196" y="489"/>
                </a:cxn>
                <a:cxn ang="0">
                  <a:pos x="398" y="752"/>
                </a:cxn>
                <a:cxn ang="0">
                  <a:pos x="712" y="1049"/>
                </a:cxn>
                <a:cxn ang="0">
                  <a:pos x="926" y="1037"/>
                </a:cxn>
                <a:cxn ang="0">
                  <a:pos x="1077" y="824"/>
                </a:cxn>
                <a:cxn ang="0">
                  <a:pos x="900" y="596"/>
                </a:cxn>
                <a:cxn ang="0">
                  <a:pos x="612" y="298"/>
                </a:cxn>
                <a:cxn ang="0">
                  <a:pos x="527" y="303"/>
                </a:cxn>
                <a:cxn ang="0">
                  <a:pos x="477" y="332"/>
                </a:cxn>
                <a:cxn ang="0">
                  <a:pos x="441" y="486"/>
                </a:cxn>
                <a:cxn ang="0">
                  <a:pos x="731" y="783"/>
                </a:cxn>
                <a:cxn ang="0">
                  <a:pos x="829" y="884"/>
                </a:cxn>
                <a:cxn ang="0">
                  <a:pos x="783" y="989"/>
                </a:cxn>
                <a:cxn ang="0">
                  <a:pos x="669" y="962"/>
                </a:cxn>
                <a:cxn ang="0">
                  <a:pos x="450" y="729"/>
                </a:cxn>
                <a:cxn ang="0">
                  <a:pos x="256" y="471"/>
                </a:cxn>
                <a:cxn ang="0">
                  <a:pos x="300" y="284"/>
                </a:cxn>
                <a:cxn ang="0">
                  <a:pos x="464" y="137"/>
                </a:cxn>
                <a:cxn ang="0">
                  <a:pos x="670" y="122"/>
                </a:cxn>
                <a:cxn ang="0">
                  <a:pos x="759" y="177"/>
                </a:cxn>
                <a:cxn ang="0">
                  <a:pos x="1071" y="489"/>
                </a:cxn>
                <a:cxn ang="0">
                  <a:pos x="1188" y="605"/>
                </a:cxn>
                <a:cxn ang="0">
                  <a:pos x="1256" y="846"/>
                </a:cxn>
                <a:cxn ang="0">
                  <a:pos x="1180" y="1021"/>
                </a:cxn>
                <a:cxn ang="0">
                  <a:pos x="930" y="1212"/>
                </a:cxn>
              </a:cxnLst>
              <a:rect l="0" t="0" r="r" b="b"/>
              <a:pathLst>
                <a:path w="1256" h="1235">
                  <a:moveTo>
                    <a:pt x="808" y="1235"/>
                  </a:moveTo>
                  <a:lnTo>
                    <a:pt x="808" y="1235"/>
                  </a:lnTo>
                  <a:lnTo>
                    <a:pt x="792" y="1235"/>
                  </a:lnTo>
                  <a:lnTo>
                    <a:pt x="775" y="1234"/>
                  </a:lnTo>
                  <a:lnTo>
                    <a:pt x="757" y="1232"/>
                  </a:lnTo>
                  <a:lnTo>
                    <a:pt x="738" y="1230"/>
                  </a:lnTo>
                  <a:lnTo>
                    <a:pt x="719" y="1226"/>
                  </a:lnTo>
                  <a:lnTo>
                    <a:pt x="699" y="1220"/>
                  </a:lnTo>
                  <a:lnTo>
                    <a:pt x="679" y="1212"/>
                  </a:lnTo>
                  <a:lnTo>
                    <a:pt x="660" y="1203"/>
                  </a:lnTo>
                  <a:lnTo>
                    <a:pt x="660" y="1203"/>
                  </a:lnTo>
                  <a:lnTo>
                    <a:pt x="629" y="1186"/>
                  </a:lnTo>
                  <a:lnTo>
                    <a:pt x="598" y="1165"/>
                  </a:lnTo>
                  <a:lnTo>
                    <a:pt x="566" y="1141"/>
                  </a:lnTo>
                  <a:lnTo>
                    <a:pt x="534" y="1115"/>
                  </a:lnTo>
                  <a:lnTo>
                    <a:pt x="533" y="1114"/>
                  </a:lnTo>
                  <a:lnTo>
                    <a:pt x="531" y="1114"/>
                  </a:lnTo>
                  <a:lnTo>
                    <a:pt x="531" y="1114"/>
                  </a:lnTo>
                  <a:lnTo>
                    <a:pt x="527" y="1112"/>
                  </a:lnTo>
                  <a:lnTo>
                    <a:pt x="522" y="1109"/>
                  </a:lnTo>
                  <a:lnTo>
                    <a:pt x="518" y="1105"/>
                  </a:lnTo>
                  <a:lnTo>
                    <a:pt x="518" y="1105"/>
                  </a:lnTo>
                  <a:lnTo>
                    <a:pt x="465" y="1051"/>
                  </a:lnTo>
                  <a:lnTo>
                    <a:pt x="440" y="1024"/>
                  </a:lnTo>
                  <a:lnTo>
                    <a:pt x="415" y="997"/>
                  </a:lnTo>
                  <a:lnTo>
                    <a:pt x="415" y="997"/>
                  </a:lnTo>
                  <a:lnTo>
                    <a:pt x="389" y="968"/>
                  </a:lnTo>
                  <a:lnTo>
                    <a:pt x="358" y="935"/>
                  </a:lnTo>
                  <a:lnTo>
                    <a:pt x="326" y="903"/>
                  </a:lnTo>
                  <a:lnTo>
                    <a:pt x="311" y="889"/>
                  </a:lnTo>
                  <a:lnTo>
                    <a:pt x="296" y="878"/>
                  </a:lnTo>
                  <a:lnTo>
                    <a:pt x="296" y="878"/>
                  </a:lnTo>
                  <a:lnTo>
                    <a:pt x="281" y="865"/>
                  </a:lnTo>
                  <a:lnTo>
                    <a:pt x="265" y="852"/>
                  </a:lnTo>
                  <a:lnTo>
                    <a:pt x="250" y="839"/>
                  </a:lnTo>
                  <a:lnTo>
                    <a:pt x="235" y="823"/>
                  </a:lnTo>
                  <a:lnTo>
                    <a:pt x="207" y="793"/>
                  </a:lnTo>
                  <a:lnTo>
                    <a:pt x="180" y="761"/>
                  </a:lnTo>
                  <a:lnTo>
                    <a:pt x="180" y="761"/>
                  </a:lnTo>
                  <a:lnTo>
                    <a:pt x="156" y="732"/>
                  </a:lnTo>
                  <a:lnTo>
                    <a:pt x="130" y="704"/>
                  </a:lnTo>
                  <a:lnTo>
                    <a:pt x="129" y="703"/>
                  </a:lnTo>
                  <a:lnTo>
                    <a:pt x="128" y="703"/>
                  </a:lnTo>
                  <a:lnTo>
                    <a:pt x="128" y="703"/>
                  </a:lnTo>
                  <a:lnTo>
                    <a:pt x="124" y="701"/>
                  </a:lnTo>
                  <a:lnTo>
                    <a:pt x="120" y="698"/>
                  </a:lnTo>
                  <a:lnTo>
                    <a:pt x="74" y="653"/>
                  </a:lnTo>
                  <a:lnTo>
                    <a:pt x="74" y="653"/>
                  </a:lnTo>
                  <a:lnTo>
                    <a:pt x="70" y="648"/>
                  </a:lnTo>
                  <a:lnTo>
                    <a:pt x="67" y="643"/>
                  </a:lnTo>
                  <a:lnTo>
                    <a:pt x="63" y="635"/>
                  </a:lnTo>
                  <a:lnTo>
                    <a:pt x="63" y="635"/>
                  </a:lnTo>
                  <a:lnTo>
                    <a:pt x="60" y="627"/>
                  </a:lnTo>
                  <a:lnTo>
                    <a:pt x="54" y="619"/>
                  </a:lnTo>
                  <a:lnTo>
                    <a:pt x="54" y="619"/>
                  </a:lnTo>
                  <a:lnTo>
                    <a:pt x="40" y="596"/>
                  </a:lnTo>
                  <a:lnTo>
                    <a:pt x="28" y="572"/>
                  </a:lnTo>
                  <a:lnTo>
                    <a:pt x="28" y="572"/>
                  </a:lnTo>
                  <a:lnTo>
                    <a:pt x="14" y="547"/>
                  </a:lnTo>
                  <a:lnTo>
                    <a:pt x="14" y="547"/>
                  </a:lnTo>
                  <a:lnTo>
                    <a:pt x="11" y="540"/>
                  </a:lnTo>
                  <a:lnTo>
                    <a:pt x="7" y="532"/>
                  </a:lnTo>
                  <a:lnTo>
                    <a:pt x="5" y="522"/>
                  </a:lnTo>
                  <a:lnTo>
                    <a:pt x="3" y="513"/>
                  </a:lnTo>
                  <a:lnTo>
                    <a:pt x="0" y="494"/>
                  </a:lnTo>
                  <a:lnTo>
                    <a:pt x="0" y="484"/>
                  </a:lnTo>
                  <a:lnTo>
                    <a:pt x="0" y="475"/>
                  </a:lnTo>
                  <a:lnTo>
                    <a:pt x="0" y="475"/>
                  </a:lnTo>
                  <a:lnTo>
                    <a:pt x="1" y="452"/>
                  </a:lnTo>
                  <a:lnTo>
                    <a:pt x="1" y="431"/>
                  </a:lnTo>
                  <a:lnTo>
                    <a:pt x="1" y="431"/>
                  </a:lnTo>
                  <a:lnTo>
                    <a:pt x="1" y="413"/>
                  </a:lnTo>
                  <a:lnTo>
                    <a:pt x="1" y="395"/>
                  </a:lnTo>
                  <a:lnTo>
                    <a:pt x="2" y="378"/>
                  </a:lnTo>
                  <a:lnTo>
                    <a:pt x="5" y="361"/>
                  </a:lnTo>
                  <a:lnTo>
                    <a:pt x="5" y="361"/>
                  </a:lnTo>
                  <a:lnTo>
                    <a:pt x="8" y="347"/>
                  </a:lnTo>
                  <a:lnTo>
                    <a:pt x="12" y="333"/>
                  </a:lnTo>
                  <a:lnTo>
                    <a:pt x="17" y="320"/>
                  </a:lnTo>
                  <a:lnTo>
                    <a:pt x="22" y="308"/>
                  </a:lnTo>
                  <a:lnTo>
                    <a:pt x="35" y="283"/>
                  </a:lnTo>
                  <a:lnTo>
                    <a:pt x="48" y="260"/>
                  </a:lnTo>
                  <a:lnTo>
                    <a:pt x="48" y="260"/>
                  </a:lnTo>
                  <a:lnTo>
                    <a:pt x="60" y="239"/>
                  </a:lnTo>
                  <a:lnTo>
                    <a:pt x="70" y="219"/>
                  </a:lnTo>
                  <a:lnTo>
                    <a:pt x="70" y="219"/>
                  </a:lnTo>
                  <a:lnTo>
                    <a:pt x="89" y="185"/>
                  </a:lnTo>
                  <a:lnTo>
                    <a:pt x="98" y="168"/>
                  </a:lnTo>
                  <a:lnTo>
                    <a:pt x="109" y="152"/>
                  </a:lnTo>
                  <a:lnTo>
                    <a:pt x="109" y="152"/>
                  </a:lnTo>
                  <a:lnTo>
                    <a:pt x="126" y="130"/>
                  </a:lnTo>
                  <a:lnTo>
                    <a:pt x="142" y="108"/>
                  </a:lnTo>
                  <a:lnTo>
                    <a:pt x="160" y="89"/>
                  </a:lnTo>
                  <a:lnTo>
                    <a:pt x="177" y="69"/>
                  </a:lnTo>
                  <a:lnTo>
                    <a:pt x="195" y="50"/>
                  </a:lnTo>
                  <a:lnTo>
                    <a:pt x="213" y="33"/>
                  </a:lnTo>
                  <a:lnTo>
                    <a:pt x="231" y="16"/>
                  </a:lnTo>
                  <a:lnTo>
                    <a:pt x="250" y="1"/>
                  </a:lnTo>
                  <a:lnTo>
                    <a:pt x="250" y="1"/>
                  </a:lnTo>
                  <a:lnTo>
                    <a:pt x="251" y="0"/>
                  </a:lnTo>
                  <a:lnTo>
                    <a:pt x="251" y="0"/>
                  </a:lnTo>
                  <a:lnTo>
                    <a:pt x="257" y="9"/>
                  </a:lnTo>
                  <a:lnTo>
                    <a:pt x="257" y="9"/>
                  </a:lnTo>
                  <a:lnTo>
                    <a:pt x="270" y="29"/>
                  </a:lnTo>
                  <a:lnTo>
                    <a:pt x="270" y="29"/>
                  </a:lnTo>
                  <a:lnTo>
                    <a:pt x="264" y="34"/>
                  </a:lnTo>
                  <a:lnTo>
                    <a:pt x="264" y="34"/>
                  </a:lnTo>
                  <a:lnTo>
                    <a:pt x="246" y="49"/>
                  </a:lnTo>
                  <a:lnTo>
                    <a:pt x="228" y="67"/>
                  </a:lnTo>
                  <a:lnTo>
                    <a:pt x="210" y="84"/>
                  </a:lnTo>
                  <a:lnTo>
                    <a:pt x="193" y="103"/>
                  </a:lnTo>
                  <a:lnTo>
                    <a:pt x="176" y="122"/>
                  </a:lnTo>
                  <a:lnTo>
                    <a:pt x="161" y="141"/>
                  </a:lnTo>
                  <a:lnTo>
                    <a:pt x="145" y="161"/>
                  </a:lnTo>
                  <a:lnTo>
                    <a:pt x="132" y="182"/>
                  </a:lnTo>
                  <a:lnTo>
                    <a:pt x="132" y="182"/>
                  </a:lnTo>
                  <a:lnTo>
                    <a:pt x="124" y="194"/>
                  </a:lnTo>
                  <a:lnTo>
                    <a:pt x="116" y="207"/>
                  </a:lnTo>
                  <a:lnTo>
                    <a:pt x="103" y="233"/>
                  </a:lnTo>
                  <a:lnTo>
                    <a:pt x="103" y="233"/>
                  </a:lnTo>
                  <a:lnTo>
                    <a:pt x="92" y="256"/>
                  </a:lnTo>
                  <a:lnTo>
                    <a:pt x="79" y="278"/>
                  </a:lnTo>
                  <a:lnTo>
                    <a:pt x="79" y="278"/>
                  </a:lnTo>
                  <a:lnTo>
                    <a:pt x="67" y="299"/>
                  </a:lnTo>
                  <a:lnTo>
                    <a:pt x="56" y="322"/>
                  </a:lnTo>
                  <a:lnTo>
                    <a:pt x="50" y="333"/>
                  </a:lnTo>
                  <a:lnTo>
                    <a:pt x="45" y="346"/>
                  </a:lnTo>
                  <a:lnTo>
                    <a:pt x="42" y="358"/>
                  </a:lnTo>
                  <a:lnTo>
                    <a:pt x="39" y="371"/>
                  </a:lnTo>
                  <a:lnTo>
                    <a:pt x="39" y="371"/>
                  </a:lnTo>
                  <a:lnTo>
                    <a:pt x="36" y="396"/>
                  </a:lnTo>
                  <a:lnTo>
                    <a:pt x="35" y="420"/>
                  </a:lnTo>
                  <a:lnTo>
                    <a:pt x="34" y="443"/>
                  </a:lnTo>
                  <a:lnTo>
                    <a:pt x="35" y="465"/>
                  </a:lnTo>
                  <a:lnTo>
                    <a:pt x="38" y="486"/>
                  </a:lnTo>
                  <a:lnTo>
                    <a:pt x="42" y="506"/>
                  </a:lnTo>
                  <a:lnTo>
                    <a:pt x="47" y="525"/>
                  </a:lnTo>
                  <a:lnTo>
                    <a:pt x="54" y="542"/>
                  </a:lnTo>
                  <a:lnTo>
                    <a:pt x="54" y="542"/>
                  </a:lnTo>
                  <a:lnTo>
                    <a:pt x="62" y="559"/>
                  </a:lnTo>
                  <a:lnTo>
                    <a:pt x="70" y="575"/>
                  </a:lnTo>
                  <a:lnTo>
                    <a:pt x="79" y="591"/>
                  </a:lnTo>
                  <a:lnTo>
                    <a:pt x="89" y="605"/>
                  </a:lnTo>
                  <a:lnTo>
                    <a:pt x="99" y="620"/>
                  </a:lnTo>
                  <a:lnTo>
                    <a:pt x="110" y="634"/>
                  </a:lnTo>
                  <a:lnTo>
                    <a:pt x="122" y="647"/>
                  </a:lnTo>
                  <a:lnTo>
                    <a:pt x="135" y="662"/>
                  </a:lnTo>
                  <a:lnTo>
                    <a:pt x="136" y="663"/>
                  </a:lnTo>
                  <a:lnTo>
                    <a:pt x="137" y="664"/>
                  </a:lnTo>
                  <a:lnTo>
                    <a:pt x="137" y="664"/>
                  </a:lnTo>
                  <a:lnTo>
                    <a:pt x="141" y="665"/>
                  </a:lnTo>
                  <a:lnTo>
                    <a:pt x="145" y="668"/>
                  </a:lnTo>
                  <a:lnTo>
                    <a:pt x="145" y="668"/>
                  </a:lnTo>
                  <a:lnTo>
                    <a:pt x="178" y="702"/>
                  </a:lnTo>
                  <a:lnTo>
                    <a:pt x="209" y="736"/>
                  </a:lnTo>
                  <a:lnTo>
                    <a:pt x="209" y="736"/>
                  </a:lnTo>
                  <a:lnTo>
                    <a:pt x="238" y="767"/>
                  </a:lnTo>
                  <a:lnTo>
                    <a:pt x="268" y="799"/>
                  </a:lnTo>
                  <a:lnTo>
                    <a:pt x="298" y="829"/>
                  </a:lnTo>
                  <a:lnTo>
                    <a:pt x="330" y="858"/>
                  </a:lnTo>
                  <a:lnTo>
                    <a:pt x="330" y="858"/>
                  </a:lnTo>
                  <a:lnTo>
                    <a:pt x="362" y="889"/>
                  </a:lnTo>
                  <a:lnTo>
                    <a:pt x="396" y="923"/>
                  </a:lnTo>
                  <a:lnTo>
                    <a:pt x="431" y="960"/>
                  </a:lnTo>
                  <a:lnTo>
                    <a:pt x="467" y="998"/>
                  </a:lnTo>
                  <a:lnTo>
                    <a:pt x="467" y="998"/>
                  </a:lnTo>
                  <a:lnTo>
                    <a:pt x="506" y="1040"/>
                  </a:lnTo>
                  <a:lnTo>
                    <a:pt x="542" y="1078"/>
                  </a:lnTo>
                  <a:lnTo>
                    <a:pt x="543" y="1079"/>
                  </a:lnTo>
                  <a:lnTo>
                    <a:pt x="545" y="1080"/>
                  </a:lnTo>
                  <a:lnTo>
                    <a:pt x="545" y="1080"/>
                  </a:lnTo>
                  <a:lnTo>
                    <a:pt x="548" y="1081"/>
                  </a:lnTo>
                  <a:lnTo>
                    <a:pt x="552" y="1084"/>
                  </a:lnTo>
                  <a:lnTo>
                    <a:pt x="552" y="1084"/>
                  </a:lnTo>
                  <a:lnTo>
                    <a:pt x="575" y="1103"/>
                  </a:lnTo>
                  <a:lnTo>
                    <a:pt x="601" y="1124"/>
                  </a:lnTo>
                  <a:lnTo>
                    <a:pt x="630" y="1143"/>
                  </a:lnTo>
                  <a:lnTo>
                    <a:pt x="644" y="1153"/>
                  </a:lnTo>
                  <a:lnTo>
                    <a:pt x="661" y="1162"/>
                  </a:lnTo>
                  <a:lnTo>
                    <a:pt x="676" y="1170"/>
                  </a:lnTo>
                  <a:lnTo>
                    <a:pt x="693" y="1177"/>
                  </a:lnTo>
                  <a:lnTo>
                    <a:pt x="710" y="1185"/>
                  </a:lnTo>
                  <a:lnTo>
                    <a:pt x="728" y="1190"/>
                  </a:lnTo>
                  <a:lnTo>
                    <a:pt x="747" y="1195"/>
                  </a:lnTo>
                  <a:lnTo>
                    <a:pt x="765" y="1198"/>
                  </a:lnTo>
                  <a:lnTo>
                    <a:pt x="784" y="1200"/>
                  </a:lnTo>
                  <a:lnTo>
                    <a:pt x="803" y="1201"/>
                  </a:lnTo>
                  <a:lnTo>
                    <a:pt x="803" y="1201"/>
                  </a:lnTo>
                  <a:lnTo>
                    <a:pt x="816" y="1201"/>
                  </a:lnTo>
                  <a:lnTo>
                    <a:pt x="828" y="1200"/>
                  </a:lnTo>
                  <a:lnTo>
                    <a:pt x="841" y="1198"/>
                  </a:lnTo>
                  <a:lnTo>
                    <a:pt x="854" y="1196"/>
                  </a:lnTo>
                  <a:lnTo>
                    <a:pt x="854" y="1196"/>
                  </a:lnTo>
                  <a:lnTo>
                    <a:pt x="872" y="1193"/>
                  </a:lnTo>
                  <a:lnTo>
                    <a:pt x="872" y="1193"/>
                  </a:lnTo>
                  <a:lnTo>
                    <a:pt x="883" y="1191"/>
                  </a:lnTo>
                  <a:lnTo>
                    <a:pt x="895" y="1189"/>
                  </a:lnTo>
                  <a:lnTo>
                    <a:pt x="907" y="1185"/>
                  </a:lnTo>
                  <a:lnTo>
                    <a:pt x="918" y="1179"/>
                  </a:lnTo>
                  <a:lnTo>
                    <a:pt x="918" y="1179"/>
                  </a:lnTo>
                  <a:lnTo>
                    <a:pt x="945" y="1165"/>
                  </a:lnTo>
                  <a:lnTo>
                    <a:pt x="945" y="1165"/>
                  </a:lnTo>
                  <a:lnTo>
                    <a:pt x="977" y="1148"/>
                  </a:lnTo>
                  <a:lnTo>
                    <a:pt x="977" y="1148"/>
                  </a:lnTo>
                  <a:lnTo>
                    <a:pt x="1006" y="1132"/>
                  </a:lnTo>
                  <a:lnTo>
                    <a:pt x="1033" y="1114"/>
                  </a:lnTo>
                  <a:lnTo>
                    <a:pt x="1057" y="1096"/>
                  </a:lnTo>
                  <a:lnTo>
                    <a:pt x="1069" y="1086"/>
                  </a:lnTo>
                  <a:lnTo>
                    <a:pt x="1078" y="1077"/>
                  </a:lnTo>
                  <a:lnTo>
                    <a:pt x="1085" y="1070"/>
                  </a:lnTo>
                  <a:lnTo>
                    <a:pt x="1085" y="1070"/>
                  </a:lnTo>
                  <a:lnTo>
                    <a:pt x="1111" y="1044"/>
                  </a:lnTo>
                  <a:lnTo>
                    <a:pt x="1123" y="1032"/>
                  </a:lnTo>
                  <a:lnTo>
                    <a:pt x="1134" y="1018"/>
                  </a:lnTo>
                  <a:lnTo>
                    <a:pt x="1145" y="1005"/>
                  </a:lnTo>
                  <a:lnTo>
                    <a:pt x="1156" y="990"/>
                  </a:lnTo>
                  <a:lnTo>
                    <a:pt x="1165" y="975"/>
                  </a:lnTo>
                  <a:lnTo>
                    <a:pt x="1173" y="959"/>
                  </a:lnTo>
                  <a:lnTo>
                    <a:pt x="1173" y="959"/>
                  </a:lnTo>
                  <a:lnTo>
                    <a:pt x="1184" y="937"/>
                  </a:lnTo>
                  <a:lnTo>
                    <a:pt x="1184" y="937"/>
                  </a:lnTo>
                  <a:lnTo>
                    <a:pt x="1198" y="912"/>
                  </a:lnTo>
                  <a:lnTo>
                    <a:pt x="1209" y="886"/>
                  </a:lnTo>
                  <a:lnTo>
                    <a:pt x="1213" y="874"/>
                  </a:lnTo>
                  <a:lnTo>
                    <a:pt x="1218" y="861"/>
                  </a:lnTo>
                  <a:lnTo>
                    <a:pt x="1220" y="848"/>
                  </a:lnTo>
                  <a:lnTo>
                    <a:pt x="1222" y="835"/>
                  </a:lnTo>
                  <a:lnTo>
                    <a:pt x="1222" y="835"/>
                  </a:lnTo>
                  <a:lnTo>
                    <a:pt x="1221" y="819"/>
                  </a:lnTo>
                  <a:lnTo>
                    <a:pt x="1220" y="802"/>
                  </a:lnTo>
                  <a:lnTo>
                    <a:pt x="1216" y="784"/>
                  </a:lnTo>
                  <a:lnTo>
                    <a:pt x="1212" y="765"/>
                  </a:lnTo>
                  <a:lnTo>
                    <a:pt x="1207" y="746"/>
                  </a:lnTo>
                  <a:lnTo>
                    <a:pt x="1200" y="724"/>
                  </a:lnTo>
                  <a:lnTo>
                    <a:pt x="1193" y="702"/>
                  </a:lnTo>
                  <a:lnTo>
                    <a:pt x="1183" y="678"/>
                  </a:lnTo>
                  <a:lnTo>
                    <a:pt x="1182" y="677"/>
                  </a:lnTo>
                  <a:lnTo>
                    <a:pt x="1182" y="677"/>
                  </a:lnTo>
                  <a:lnTo>
                    <a:pt x="1174" y="660"/>
                  </a:lnTo>
                  <a:lnTo>
                    <a:pt x="1167" y="643"/>
                  </a:lnTo>
                  <a:lnTo>
                    <a:pt x="1158" y="627"/>
                  </a:lnTo>
                  <a:lnTo>
                    <a:pt x="1151" y="620"/>
                  </a:lnTo>
                  <a:lnTo>
                    <a:pt x="1146" y="612"/>
                  </a:lnTo>
                  <a:lnTo>
                    <a:pt x="1146" y="612"/>
                  </a:lnTo>
                  <a:lnTo>
                    <a:pt x="1138" y="602"/>
                  </a:lnTo>
                  <a:lnTo>
                    <a:pt x="1131" y="592"/>
                  </a:lnTo>
                  <a:lnTo>
                    <a:pt x="1131" y="591"/>
                  </a:lnTo>
                  <a:lnTo>
                    <a:pt x="1130" y="591"/>
                  </a:lnTo>
                  <a:lnTo>
                    <a:pt x="1130" y="591"/>
                  </a:lnTo>
                  <a:lnTo>
                    <a:pt x="1090" y="554"/>
                  </a:lnTo>
                  <a:lnTo>
                    <a:pt x="1090" y="554"/>
                  </a:lnTo>
                  <a:lnTo>
                    <a:pt x="1069" y="535"/>
                  </a:lnTo>
                  <a:lnTo>
                    <a:pt x="1048" y="515"/>
                  </a:lnTo>
                  <a:lnTo>
                    <a:pt x="1027" y="495"/>
                  </a:lnTo>
                  <a:lnTo>
                    <a:pt x="1008" y="472"/>
                  </a:lnTo>
                  <a:lnTo>
                    <a:pt x="1008" y="472"/>
                  </a:lnTo>
                  <a:lnTo>
                    <a:pt x="992" y="454"/>
                  </a:lnTo>
                  <a:lnTo>
                    <a:pt x="972" y="432"/>
                  </a:lnTo>
                  <a:lnTo>
                    <a:pt x="918" y="375"/>
                  </a:lnTo>
                  <a:lnTo>
                    <a:pt x="864" y="319"/>
                  </a:lnTo>
                  <a:lnTo>
                    <a:pt x="824" y="280"/>
                  </a:lnTo>
                  <a:lnTo>
                    <a:pt x="824" y="280"/>
                  </a:lnTo>
                  <a:lnTo>
                    <a:pt x="804" y="262"/>
                  </a:lnTo>
                  <a:lnTo>
                    <a:pt x="783" y="246"/>
                  </a:lnTo>
                  <a:lnTo>
                    <a:pt x="783" y="246"/>
                  </a:lnTo>
                  <a:lnTo>
                    <a:pt x="757" y="225"/>
                  </a:lnTo>
                  <a:lnTo>
                    <a:pt x="743" y="214"/>
                  </a:lnTo>
                  <a:lnTo>
                    <a:pt x="732" y="202"/>
                  </a:lnTo>
                  <a:lnTo>
                    <a:pt x="731" y="201"/>
                  </a:lnTo>
                  <a:lnTo>
                    <a:pt x="731" y="201"/>
                  </a:lnTo>
                  <a:lnTo>
                    <a:pt x="731" y="201"/>
                  </a:lnTo>
                  <a:lnTo>
                    <a:pt x="705" y="184"/>
                  </a:lnTo>
                  <a:lnTo>
                    <a:pt x="693" y="176"/>
                  </a:lnTo>
                  <a:lnTo>
                    <a:pt x="680" y="169"/>
                  </a:lnTo>
                  <a:lnTo>
                    <a:pt x="668" y="163"/>
                  </a:lnTo>
                  <a:lnTo>
                    <a:pt x="655" y="158"/>
                  </a:lnTo>
                  <a:lnTo>
                    <a:pt x="641" y="153"/>
                  </a:lnTo>
                  <a:lnTo>
                    <a:pt x="627" y="150"/>
                  </a:lnTo>
                  <a:lnTo>
                    <a:pt x="627" y="150"/>
                  </a:lnTo>
                  <a:lnTo>
                    <a:pt x="599" y="143"/>
                  </a:lnTo>
                  <a:lnTo>
                    <a:pt x="584" y="141"/>
                  </a:lnTo>
                  <a:lnTo>
                    <a:pt x="571" y="140"/>
                  </a:lnTo>
                  <a:lnTo>
                    <a:pt x="571" y="140"/>
                  </a:lnTo>
                  <a:lnTo>
                    <a:pt x="562" y="141"/>
                  </a:lnTo>
                  <a:lnTo>
                    <a:pt x="553" y="142"/>
                  </a:lnTo>
                  <a:lnTo>
                    <a:pt x="545" y="143"/>
                  </a:lnTo>
                  <a:lnTo>
                    <a:pt x="538" y="145"/>
                  </a:lnTo>
                  <a:lnTo>
                    <a:pt x="538" y="145"/>
                  </a:lnTo>
                  <a:lnTo>
                    <a:pt x="517" y="155"/>
                  </a:lnTo>
                  <a:lnTo>
                    <a:pt x="517" y="155"/>
                  </a:lnTo>
                  <a:lnTo>
                    <a:pt x="502" y="161"/>
                  </a:lnTo>
                  <a:lnTo>
                    <a:pt x="485" y="166"/>
                  </a:lnTo>
                  <a:lnTo>
                    <a:pt x="485" y="166"/>
                  </a:lnTo>
                  <a:lnTo>
                    <a:pt x="477" y="169"/>
                  </a:lnTo>
                  <a:lnTo>
                    <a:pt x="469" y="172"/>
                  </a:lnTo>
                  <a:lnTo>
                    <a:pt x="452" y="181"/>
                  </a:lnTo>
                  <a:lnTo>
                    <a:pt x="437" y="191"/>
                  </a:lnTo>
                  <a:lnTo>
                    <a:pt x="421" y="202"/>
                  </a:lnTo>
                  <a:lnTo>
                    <a:pt x="407" y="215"/>
                  </a:lnTo>
                  <a:lnTo>
                    <a:pt x="393" y="228"/>
                  </a:lnTo>
                  <a:lnTo>
                    <a:pt x="367" y="255"/>
                  </a:lnTo>
                  <a:lnTo>
                    <a:pt x="367" y="255"/>
                  </a:lnTo>
                  <a:lnTo>
                    <a:pt x="355" y="269"/>
                  </a:lnTo>
                  <a:lnTo>
                    <a:pt x="355" y="269"/>
                  </a:lnTo>
                  <a:lnTo>
                    <a:pt x="344" y="282"/>
                  </a:lnTo>
                  <a:lnTo>
                    <a:pt x="332" y="297"/>
                  </a:lnTo>
                  <a:lnTo>
                    <a:pt x="322" y="313"/>
                  </a:lnTo>
                  <a:lnTo>
                    <a:pt x="313" y="329"/>
                  </a:lnTo>
                  <a:lnTo>
                    <a:pt x="303" y="348"/>
                  </a:lnTo>
                  <a:lnTo>
                    <a:pt x="296" y="366"/>
                  </a:lnTo>
                  <a:lnTo>
                    <a:pt x="289" y="385"/>
                  </a:lnTo>
                  <a:lnTo>
                    <a:pt x="284" y="406"/>
                  </a:lnTo>
                  <a:lnTo>
                    <a:pt x="284" y="406"/>
                  </a:lnTo>
                  <a:lnTo>
                    <a:pt x="282" y="416"/>
                  </a:lnTo>
                  <a:lnTo>
                    <a:pt x="282" y="427"/>
                  </a:lnTo>
                  <a:lnTo>
                    <a:pt x="283" y="439"/>
                  </a:lnTo>
                  <a:lnTo>
                    <a:pt x="286" y="450"/>
                  </a:lnTo>
                  <a:lnTo>
                    <a:pt x="289" y="462"/>
                  </a:lnTo>
                  <a:lnTo>
                    <a:pt x="293" y="473"/>
                  </a:lnTo>
                  <a:lnTo>
                    <a:pt x="302" y="495"/>
                  </a:lnTo>
                  <a:lnTo>
                    <a:pt x="302" y="495"/>
                  </a:lnTo>
                  <a:lnTo>
                    <a:pt x="312" y="516"/>
                  </a:lnTo>
                  <a:lnTo>
                    <a:pt x="312" y="516"/>
                  </a:lnTo>
                  <a:lnTo>
                    <a:pt x="318" y="530"/>
                  </a:lnTo>
                  <a:lnTo>
                    <a:pt x="325" y="544"/>
                  </a:lnTo>
                  <a:lnTo>
                    <a:pt x="334" y="557"/>
                  </a:lnTo>
                  <a:lnTo>
                    <a:pt x="345" y="570"/>
                  </a:lnTo>
                  <a:lnTo>
                    <a:pt x="356" y="582"/>
                  </a:lnTo>
                  <a:lnTo>
                    <a:pt x="366" y="595"/>
                  </a:lnTo>
                  <a:lnTo>
                    <a:pt x="388" y="615"/>
                  </a:lnTo>
                  <a:lnTo>
                    <a:pt x="598" y="826"/>
                  </a:lnTo>
                  <a:lnTo>
                    <a:pt x="598" y="826"/>
                  </a:lnTo>
                  <a:lnTo>
                    <a:pt x="611" y="840"/>
                  </a:lnTo>
                  <a:lnTo>
                    <a:pt x="624" y="854"/>
                  </a:lnTo>
                  <a:lnTo>
                    <a:pt x="646" y="883"/>
                  </a:lnTo>
                  <a:lnTo>
                    <a:pt x="646" y="883"/>
                  </a:lnTo>
                  <a:lnTo>
                    <a:pt x="663" y="905"/>
                  </a:lnTo>
                  <a:lnTo>
                    <a:pt x="680" y="925"/>
                  </a:lnTo>
                  <a:lnTo>
                    <a:pt x="681" y="926"/>
                  </a:lnTo>
                  <a:lnTo>
                    <a:pt x="684" y="927"/>
                  </a:lnTo>
                  <a:lnTo>
                    <a:pt x="684" y="927"/>
                  </a:lnTo>
                  <a:lnTo>
                    <a:pt x="687" y="929"/>
                  </a:lnTo>
                  <a:lnTo>
                    <a:pt x="691" y="932"/>
                  </a:lnTo>
                  <a:lnTo>
                    <a:pt x="691" y="932"/>
                  </a:lnTo>
                  <a:lnTo>
                    <a:pt x="702" y="942"/>
                  </a:lnTo>
                  <a:lnTo>
                    <a:pt x="708" y="947"/>
                  </a:lnTo>
                  <a:lnTo>
                    <a:pt x="716" y="951"/>
                  </a:lnTo>
                  <a:lnTo>
                    <a:pt x="723" y="955"/>
                  </a:lnTo>
                  <a:lnTo>
                    <a:pt x="731" y="958"/>
                  </a:lnTo>
                  <a:lnTo>
                    <a:pt x="739" y="960"/>
                  </a:lnTo>
                  <a:lnTo>
                    <a:pt x="748" y="960"/>
                  </a:lnTo>
                  <a:lnTo>
                    <a:pt x="748" y="960"/>
                  </a:lnTo>
                  <a:lnTo>
                    <a:pt x="758" y="959"/>
                  </a:lnTo>
                  <a:lnTo>
                    <a:pt x="767" y="956"/>
                  </a:lnTo>
                  <a:lnTo>
                    <a:pt x="776" y="951"/>
                  </a:lnTo>
                  <a:lnTo>
                    <a:pt x="785" y="944"/>
                  </a:lnTo>
                  <a:lnTo>
                    <a:pt x="785" y="944"/>
                  </a:lnTo>
                  <a:lnTo>
                    <a:pt x="791" y="937"/>
                  </a:lnTo>
                  <a:lnTo>
                    <a:pt x="796" y="929"/>
                  </a:lnTo>
                  <a:lnTo>
                    <a:pt x="798" y="922"/>
                  </a:lnTo>
                  <a:lnTo>
                    <a:pt x="799" y="914"/>
                  </a:lnTo>
                  <a:lnTo>
                    <a:pt x="799" y="914"/>
                  </a:lnTo>
                  <a:lnTo>
                    <a:pt x="798" y="907"/>
                  </a:lnTo>
                  <a:lnTo>
                    <a:pt x="795" y="901"/>
                  </a:lnTo>
                  <a:lnTo>
                    <a:pt x="792" y="893"/>
                  </a:lnTo>
                  <a:lnTo>
                    <a:pt x="788" y="887"/>
                  </a:lnTo>
                  <a:lnTo>
                    <a:pt x="776" y="876"/>
                  </a:lnTo>
                  <a:lnTo>
                    <a:pt x="766" y="865"/>
                  </a:lnTo>
                  <a:lnTo>
                    <a:pt x="765" y="864"/>
                  </a:lnTo>
                  <a:lnTo>
                    <a:pt x="763" y="863"/>
                  </a:lnTo>
                  <a:lnTo>
                    <a:pt x="763" y="863"/>
                  </a:lnTo>
                  <a:lnTo>
                    <a:pt x="759" y="862"/>
                  </a:lnTo>
                  <a:lnTo>
                    <a:pt x="755" y="859"/>
                  </a:lnTo>
                  <a:lnTo>
                    <a:pt x="755" y="859"/>
                  </a:lnTo>
                  <a:lnTo>
                    <a:pt x="641" y="744"/>
                  </a:lnTo>
                  <a:lnTo>
                    <a:pt x="641" y="744"/>
                  </a:lnTo>
                  <a:lnTo>
                    <a:pt x="529" y="629"/>
                  </a:lnTo>
                  <a:lnTo>
                    <a:pt x="529" y="629"/>
                  </a:lnTo>
                  <a:lnTo>
                    <a:pt x="506" y="604"/>
                  </a:lnTo>
                  <a:lnTo>
                    <a:pt x="506" y="604"/>
                  </a:lnTo>
                  <a:lnTo>
                    <a:pt x="486" y="584"/>
                  </a:lnTo>
                  <a:lnTo>
                    <a:pt x="466" y="565"/>
                  </a:lnTo>
                  <a:lnTo>
                    <a:pt x="462" y="562"/>
                  </a:lnTo>
                  <a:lnTo>
                    <a:pt x="462" y="562"/>
                  </a:lnTo>
                  <a:lnTo>
                    <a:pt x="436" y="537"/>
                  </a:lnTo>
                  <a:lnTo>
                    <a:pt x="422" y="523"/>
                  </a:lnTo>
                  <a:lnTo>
                    <a:pt x="411" y="509"/>
                  </a:lnTo>
                  <a:lnTo>
                    <a:pt x="411" y="509"/>
                  </a:lnTo>
                  <a:lnTo>
                    <a:pt x="404" y="499"/>
                  </a:lnTo>
                  <a:lnTo>
                    <a:pt x="397" y="487"/>
                  </a:lnTo>
                  <a:lnTo>
                    <a:pt x="393" y="475"/>
                  </a:lnTo>
                  <a:lnTo>
                    <a:pt x="390" y="464"/>
                  </a:lnTo>
                  <a:lnTo>
                    <a:pt x="388" y="451"/>
                  </a:lnTo>
                  <a:lnTo>
                    <a:pt x="387" y="439"/>
                  </a:lnTo>
                  <a:lnTo>
                    <a:pt x="388" y="426"/>
                  </a:lnTo>
                  <a:lnTo>
                    <a:pt x="390" y="413"/>
                  </a:lnTo>
                  <a:lnTo>
                    <a:pt x="390" y="413"/>
                  </a:lnTo>
                  <a:lnTo>
                    <a:pt x="392" y="402"/>
                  </a:lnTo>
                  <a:lnTo>
                    <a:pt x="396" y="390"/>
                  </a:lnTo>
                  <a:lnTo>
                    <a:pt x="400" y="379"/>
                  </a:lnTo>
                  <a:lnTo>
                    <a:pt x="407" y="368"/>
                  </a:lnTo>
                  <a:lnTo>
                    <a:pt x="412" y="357"/>
                  </a:lnTo>
                  <a:lnTo>
                    <a:pt x="419" y="347"/>
                  </a:lnTo>
                  <a:lnTo>
                    <a:pt x="435" y="327"/>
                  </a:lnTo>
                  <a:lnTo>
                    <a:pt x="451" y="309"/>
                  </a:lnTo>
                  <a:lnTo>
                    <a:pt x="469" y="292"/>
                  </a:lnTo>
                  <a:lnTo>
                    <a:pt x="487" y="277"/>
                  </a:lnTo>
                  <a:lnTo>
                    <a:pt x="506" y="265"/>
                  </a:lnTo>
                  <a:lnTo>
                    <a:pt x="506" y="265"/>
                  </a:lnTo>
                  <a:lnTo>
                    <a:pt x="513" y="261"/>
                  </a:lnTo>
                  <a:lnTo>
                    <a:pt x="519" y="259"/>
                  </a:lnTo>
                  <a:lnTo>
                    <a:pt x="533" y="257"/>
                  </a:lnTo>
                  <a:lnTo>
                    <a:pt x="533" y="257"/>
                  </a:lnTo>
                  <a:lnTo>
                    <a:pt x="541" y="256"/>
                  </a:lnTo>
                  <a:lnTo>
                    <a:pt x="551" y="254"/>
                  </a:lnTo>
                  <a:lnTo>
                    <a:pt x="551" y="254"/>
                  </a:lnTo>
                  <a:lnTo>
                    <a:pt x="565" y="251"/>
                  </a:lnTo>
                  <a:lnTo>
                    <a:pt x="580" y="250"/>
                  </a:lnTo>
                  <a:lnTo>
                    <a:pt x="580" y="250"/>
                  </a:lnTo>
                  <a:lnTo>
                    <a:pt x="591" y="250"/>
                  </a:lnTo>
                  <a:lnTo>
                    <a:pt x="601" y="252"/>
                  </a:lnTo>
                  <a:lnTo>
                    <a:pt x="609" y="255"/>
                  </a:lnTo>
                  <a:lnTo>
                    <a:pt x="616" y="258"/>
                  </a:lnTo>
                  <a:lnTo>
                    <a:pt x="616" y="258"/>
                  </a:lnTo>
                  <a:lnTo>
                    <a:pt x="628" y="266"/>
                  </a:lnTo>
                  <a:lnTo>
                    <a:pt x="638" y="276"/>
                  </a:lnTo>
                  <a:lnTo>
                    <a:pt x="647" y="285"/>
                  </a:lnTo>
                  <a:lnTo>
                    <a:pt x="658" y="294"/>
                  </a:lnTo>
                  <a:lnTo>
                    <a:pt x="675" y="316"/>
                  </a:lnTo>
                  <a:lnTo>
                    <a:pt x="693" y="338"/>
                  </a:lnTo>
                  <a:lnTo>
                    <a:pt x="693" y="338"/>
                  </a:lnTo>
                  <a:lnTo>
                    <a:pt x="707" y="356"/>
                  </a:lnTo>
                  <a:lnTo>
                    <a:pt x="723" y="375"/>
                  </a:lnTo>
                  <a:lnTo>
                    <a:pt x="723" y="375"/>
                  </a:lnTo>
                  <a:lnTo>
                    <a:pt x="742" y="397"/>
                  </a:lnTo>
                  <a:lnTo>
                    <a:pt x="767" y="422"/>
                  </a:lnTo>
                  <a:lnTo>
                    <a:pt x="793" y="448"/>
                  </a:lnTo>
                  <a:lnTo>
                    <a:pt x="823" y="476"/>
                  </a:lnTo>
                  <a:lnTo>
                    <a:pt x="885" y="533"/>
                  </a:lnTo>
                  <a:lnTo>
                    <a:pt x="948" y="591"/>
                  </a:lnTo>
                  <a:lnTo>
                    <a:pt x="948" y="591"/>
                  </a:lnTo>
                  <a:lnTo>
                    <a:pt x="1009" y="646"/>
                  </a:lnTo>
                  <a:lnTo>
                    <a:pt x="1059" y="694"/>
                  </a:lnTo>
                  <a:lnTo>
                    <a:pt x="1062" y="695"/>
                  </a:lnTo>
                  <a:lnTo>
                    <a:pt x="1065" y="698"/>
                  </a:lnTo>
                  <a:lnTo>
                    <a:pt x="1065" y="698"/>
                  </a:lnTo>
                  <a:lnTo>
                    <a:pt x="1073" y="706"/>
                  </a:lnTo>
                  <a:lnTo>
                    <a:pt x="1073" y="706"/>
                  </a:lnTo>
                  <a:lnTo>
                    <a:pt x="1076" y="710"/>
                  </a:lnTo>
                  <a:lnTo>
                    <a:pt x="1076" y="711"/>
                  </a:lnTo>
                  <a:lnTo>
                    <a:pt x="1077" y="711"/>
                  </a:lnTo>
                  <a:lnTo>
                    <a:pt x="1077" y="711"/>
                  </a:lnTo>
                  <a:lnTo>
                    <a:pt x="1086" y="725"/>
                  </a:lnTo>
                  <a:lnTo>
                    <a:pt x="1096" y="739"/>
                  </a:lnTo>
                  <a:lnTo>
                    <a:pt x="1104" y="756"/>
                  </a:lnTo>
                  <a:lnTo>
                    <a:pt x="1110" y="774"/>
                  </a:lnTo>
                  <a:lnTo>
                    <a:pt x="1113" y="784"/>
                  </a:lnTo>
                  <a:lnTo>
                    <a:pt x="1115" y="794"/>
                  </a:lnTo>
                  <a:lnTo>
                    <a:pt x="1116" y="804"/>
                  </a:lnTo>
                  <a:lnTo>
                    <a:pt x="1116" y="815"/>
                  </a:lnTo>
                  <a:lnTo>
                    <a:pt x="1116" y="826"/>
                  </a:lnTo>
                  <a:lnTo>
                    <a:pt x="1114" y="838"/>
                  </a:lnTo>
                  <a:lnTo>
                    <a:pt x="1112" y="850"/>
                  </a:lnTo>
                  <a:lnTo>
                    <a:pt x="1109" y="861"/>
                  </a:lnTo>
                  <a:lnTo>
                    <a:pt x="1109" y="861"/>
                  </a:lnTo>
                  <a:lnTo>
                    <a:pt x="1100" y="886"/>
                  </a:lnTo>
                  <a:lnTo>
                    <a:pt x="1089" y="910"/>
                  </a:lnTo>
                  <a:lnTo>
                    <a:pt x="1079" y="932"/>
                  </a:lnTo>
                  <a:lnTo>
                    <a:pt x="1066" y="952"/>
                  </a:lnTo>
                  <a:lnTo>
                    <a:pt x="1052" y="972"/>
                  </a:lnTo>
                  <a:lnTo>
                    <a:pt x="1037" y="990"/>
                  </a:lnTo>
                  <a:lnTo>
                    <a:pt x="1020" y="1008"/>
                  </a:lnTo>
                  <a:lnTo>
                    <a:pt x="1003" y="1024"/>
                  </a:lnTo>
                  <a:lnTo>
                    <a:pt x="1003" y="1024"/>
                  </a:lnTo>
                  <a:lnTo>
                    <a:pt x="979" y="1044"/>
                  </a:lnTo>
                  <a:lnTo>
                    <a:pt x="954" y="1061"/>
                  </a:lnTo>
                  <a:lnTo>
                    <a:pt x="930" y="1075"/>
                  </a:lnTo>
                  <a:lnTo>
                    <a:pt x="906" y="1087"/>
                  </a:lnTo>
                  <a:lnTo>
                    <a:pt x="882" y="1097"/>
                  </a:lnTo>
                  <a:lnTo>
                    <a:pt x="858" y="1104"/>
                  </a:lnTo>
                  <a:lnTo>
                    <a:pt x="846" y="1106"/>
                  </a:lnTo>
                  <a:lnTo>
                    <a:pt x="834" y="1108"/>
                  </a:lnTo>
                  <a:lnTo>
                    <a:pt x="823" y="1109"/>
                  </a:lnTo>
                  <a:lnTo>
                    <a:pt x="812" y="1109"/>
                  </a:lnTo>
                  <a:lnTo>
                    <a:pt x="812" y="1109"/>
                  </a:lnTo>
                  <a:lnTo>
                    <a:pt x="797" y="1108"/>
                  </a:lnTo>
                  <a:lnTo>
                    <a:pt x="797" y="1108"/>
                  </a:lnTo>
                  <a:lnTo>
                    <a:pt x="772" y="1105"/>
                  </a:lnTo>
                  <a:lnTo>
                    <a:pt x="749" y="1100"/>
                  </a:lnTo>
                  <a:lnTo>
                    <a:pt x="725" y="1093"/>
                  </a:lnTo>
                  <a:lnTo>
                    <a:pt x="702" y="1083"/>
                  </a:lnTo>
                  <a:lnTo>
                    <a:pt x="680" y="1071"/>
                  </a:lnTo>
                  <a:lnTo>
                    <a:pt x="659" y="1058"/>
                  </a:lnTo>
                  <a:lnTo>
                    <a:pt x="638" y="1041"/>
                  </a:lnTo>
                  <a:lnTo>
                    <a:pt x="618" y="1022"/>
                  </a:lnTo>
                  <a:lnTo>
                    <a:pt x="618" y="1022"/>
                  </a:lnTo>
                  <a:lnTo>
                    <a:pt x="615" y="1018"/>
                  </a:lnTo>
                  <a:lnTo>
                    <a:pt x="613" y="1014"/>
                  </a:lnTo>
                  <a:lnTo>
                    <a:pt x="613" y="1012"/>
                  </a:lnTo>
                  <a:lnTo>
                    <a:pt x="612" y="1011"/>
                  </a:lnTo>
                  <a:lnTo>
                    <a:pt x="612" y="1011"/>
                  </a:lnTo>
                  <a:lnTo>
                    <a:pt x="571" y="972"/>
                  </a:lnTo>
                  <a:lnTo>
                    <a:pt x="527" y="929"/>
                  </a:lnTo>
                  <a:lnTo>
                    <a:pt x="527" y="929"/>
                  </a:lnTo>
                  <a:lnTo>
                    <a:pt x="485" y="891"/>
                  </a:lnTo>
                  <a:lnTo>
                    <a:pt x="446" y="852"/>
                  </a:lnTo>
                  <a:lnTo>
                    <a:pt x="408" y="814"/>
                  </a:lnTo>
                  <a:lnTo>
                    <a:pt x="374" y="778"/>
                  </a:lnTo>
                  <a:lnTo>
                    <a:pt x="374" y="778"/>
                  </a:lnTo>
                  <a:lnTo>
                    <a:pt x="342" y="740"/>
                  </a:lnTo>
                  <a:lnTo>
                    <a:pt x="311" y="702"/>
                  </a:lnTo>
                  <a:lnTo>
                    <a:pt x="311" y="702"/>
                  </a:lnTo>
                  <a:lnTo>
                    <a:pt x="288" y="674"/>
                  </a:lnTo>
                  <a:lnTo>
                    <a:pt x="265" y="646"/>
                  </a:lnTo>
                  <a:lnTo>
                    <a:pt x="241" y="620"/>
                  </a:lnTo>
                  <a:lnTo>
                    <a:pt x="216" y="594"/>
                  </a:lnTo>
                  <a:lnTo>
                    <a:pt x="215" y="592"/>
                  </a:lnTo>
                  <a:lnTo>
                    <a:pt x="215" y="592"/>
                  </a:lnTo>
                  <a:lnTo>
                    <a:pt x="200" y="574"/>
                  </a:lnTo>
                  <a:lnTo>
                    <a:pt x="187" y="557"/>
                  </a:lnTo>
                  <a:lnTo>
                    <a:pt x="176" y="537"/>
                  </a:lnTo>
                  <a:lnTo>
                    <a:pt x="168" y="516"/>
                  </a:lnTo>
                  <a:lnTo>
                    <a:pt x="162" y="496"/>
                  </a:lnTo>
                  <a:lnTo>
                    <a:pt x="158" y="473"/>
                  </a:lnTo>
                  <a:lnTo>
                    <a:pt x="156" y="450"/>
                  </a:lnTo>
                  <a:lnTo>
                    <a:pt x="157" y="426"/>
                  </a:lnTo>
                  <a:lnTo>
                    <a:pt x="157" y="426"/>
                  </a:lnTo>
                  <a:lnTo>
                    <a:pt x="159" y="404"/>
                  </a:lnTo>
                  <a:lnTo>
                    <a:pt x="163" y="381"/>
                  </a:lnTo>
                  <a:lnTo>
                    <a:pt x="169" y="359"/>
                  </a:lnTo>
                  <a:lnTo>
                    <a:pt x="176" y="337"/>
                  </a:lnTo>
                  <a:lnTo>
                    <a:pt x="185" y="315"/>
                  </a:lnTo>
                  <a:lnTo>
                    <a:pt x="195" y="294"/>
                  </a:lnTo>
                  <a:lnTo>
                    <a:pt x="205" y="272"/>
                  </a:lnTo>
                  <a:lnTo>
                    <a:pt x="218" y="253"/>
                  </a:lnTo>
                  <a:lnTo>
                    <a:pt x="230" y="233"/>
                  </a:lnTo>
                  <a:lnTo>
                    <a:pt x="243" y="214"/>
                  </a:lnTo>
                  <a:lnTo>
                    <a:pt x="258" y="196"/>
                  </a:lnTo>
                  <a:lnTo>
                    <a:pt x="272" y="178"/>
                  </a:lnTo>
                  <a:lnTo>
                    <a:pt x="287" y="163"/>
                  </a:lnTo>
                  <a:lnTo>
                    <a:pt x="302" y="147"/>
                  </a:lnTo>
                  <a:lnTo>
                    <a:pt x="317" y="134"/>
                  </a:lnTo>
                  <a:lnTo>
                    <a:pt x="332" y="122"/>
                  </a:lnTo>
                  <a:lnTo>
                    <a:pt x="335" y="119"/>
                  </a:lnTo>
                  <a:lnTo>
                    <a:pt x="335" y="119"/>
                  </a:lnTo>
                  <a:lnTo>
                    <a:pt x="343" y="128"/>
                  </a:lnTo>
                  <a:lnTo>
                    <a:pt x="343" y="128"/>
                  </a:lnTo>
                  <a:lnTo>
                    <a:pt x="352" y="136"/>
                  </a:lnTo>
                  <a:lnTo>
                    <a:pt x="362" y="143"/>
                  </a:lnTo>
                  <a:lnTo>
                    <a:pt x="362" y="143"/>
                  </a:lnTo>
                  <a:lnTo>
                    <a:pt x="347" y="158"/>
                  </a:lnTo>
                  <a:lnTo>
                    <a:pt x="331" y="172"/>
                  </a:lnTo>
                  <a:lnTo>
                    <a:pt x="316" y="188"/>
                  </a:lnTo>
                  <a:lnTo>
                    <a:pt x="300" y="204"/>
                  </a:lnTo>
                  <a:lnTo>
                    <a:pt x="286" y="221"/>
                  </a:lnTo>
                  <a:lnTo>
                    <a:pt x="272" y="238"/>
                  </a:lnTo>
                  <a:lnTo>
                    <a:pt x="259" y="257"/>
                  </a:lnTo>
                  <a:lnTo>
                    <a:pt x="247" y="276"/>
                  </a:lnTo>
                  <a:lnTo>
                    <a:pt x="235" y="294"/>
                  </a:lnTo>
                  <a:lnTo>
                    <a:pt x="225" y="314"/>
                  </a:lnTo>
                  <a:lnTo>
                    <a:pt x="216" y="333"/>
                  </a:lnTo>
                  <a:lnTo>
                    <a:pt x="207" y="353"/>
                  </a:lnTo>
                  <a:lnTo>
                    <a:pt x="201" y="373"/>
                  </a:lnTo>
                  <a:lnTo>
                    <a:pt x="196" y="392"/>
                  </a:lnTo>
                  <a:lnTo>
                    <a:pt x="192" y="412"/>
                  </a:lnTo>
                  <a:lnTo>
                    <a:pt x="190" y="432"/>
                  </a:lnTo>
                  <a:lnTo>
                    <a:pt x="190" y="432"/>
                  </a:lnTo>
                  <a:lnTo>
                    <a:pt x="190" y="451"/>
                  </a:lnTo>
                  <a:lnTo>
                    <a:pt x="192" y="471"/>
                  </a:lnTo>
                  <a:lnTo>
                    <a:pt x="196" y="489"/>
                  </a:lnTo>
                  <a:lnTo>
                    <a:pt x="201" y="507"/>
                  </a:lnTo>
                  <a:lnTo>
                    <a:pt x="209" y="523"/>
                  </a:lnTo>
                  <a:lnTo>
                    <a:pt x="219" y="540"/>
                  </a:lnTo>
                  <a:lnTo>
                    <a:pt x="230" y="556"/>
                  </a:lnTo>
                  <a:lnTo>
                    <a:pt x="243" y="570"/>
                  </a:lnTo>
                  <a:lnTo>
                    <a:pt x="245" y="571"/>
                  </a:lnTo>
                  <a:lnTo>
                    <a:pt x="245" y="571"/>
                  </a:lnTo>
                  <a:lnTo>
                    <a:pt x="264" y="593"/>
                  </a:lnTo>
                  <a:lnTo>
                    <a:pt x="284" y="614"/>
                  </a:lnTo>
                  <a:lnTo>
                    <a:pt x="321" y="661"/>
                  </a:lnTo>
                  <a:lnTo>
                    <a:pt x="321" y="661"/>
                  </a:lnTo>
                  <a:lnTo>
                    <a:pt x="358" y="707"/>
                  </a:lnTo>
                  <a:lnTo>
                    <a:pt x="378" y="730"/>
                  </a:lnTo>
                  <a:lnTo>
                    <a:pt x="398" y="752"/>
                  </a:lnTo>
                  <a:lnTo>
                    <a:pt x="398" y="752"/>
                  </a:lnTo>
                  <a:lnTo>
                    <a:pt x="462" y="815"/>
                  </a:lnTo>
                  <a:lnTo>
                    <a:pt x="532" y="883"/>
                  </a:lnTo>
                  <a:lnTo>
                    <a:pt x="532" y="883"/>
                  </a:lnTo>
                  <a:lnTo>
                    <a:pt x="588" y="938"/>
                  </a:lnTo>
                  <a:lnTo>
                    <a:pt x="639" y="987"/>
                  </a:lnTo>
                  <a:lnTo>
                    <a:pt x="639" y="987"/>
                  </a:lnTo>
                  <a:lnTo>
                    <a:pt x="642" y="991"/>
                  </a:lnTo>
                  <a:lnTo>
                    <a:pt x="643" y="996"/>
                  </a:lnTo>
                  <a:lnTo>
                    <a:pt x="644" y="998"/>
                  </a:lnTo>
                  <a:lnTo>
                    <a:pt x="645" y="999"/>
                  </a:lnTo>
                  <a:lnTo>
                    <a:pt x="645" y="999"/>
                  </a:lnTo>
                  <a:lnTo>
                    <a:pt x="660" y="1011"/>
                  </a:lnTo>
                  <a:lnTo>
                    <a:pt x="675" y="1024"/>
                  </a:lnTo>
                  <a:lnTo>
                    <a:pt x="693" y="1038"/>
                  </a:lnTo>
                  <a:lnTo>
                    <a:pt x="712" y="1049"/>
                  </a:lnTo>
                  <a:lnTo>
                    <a:pt x="733" y="1060"/>
                  </a:lnTo>
                  <a:lnTo>
                    <a:pt x="743" y="1064"/>
                  </a:lnTo>
                  <a:lnTo>
                    <a:pt x="755" y="1068"/>
                  </a:lnTo>
                  <a:lnTo>
                    <a:pt x="765" y="1070"/>
                  </a:lnTo>
                  <a:lnTo>
                    <a:pt x="778" y="1073"/>
                  </a:lnTo>
                  <a:lnTo>
                    <a:pt x="789" y="1074"/>
                  </a:lnTo>
                  <a:lnTo>
                    <a:pt x="801" y="1074"/>
                  </a:lnTo>
                  <a:lnTo>
                    <a:pt x="801" y="1074"/>
                  </a:lnTo>
                  <a:lnTo>
                    <a:pt x="813" y="1074"/>
                  </a:lnTo>
                  <a:lnTo>
                    <a:pt x="813" y="1074"/>
                  </a:lnTo>
                  <a:lnTo>
                    <a:pt x="835" y="1071"/>
                  </a:lnTo>
                  <a:lnTo>
                    <a:pt x="858" y="1066"/>
                  </a:lnTo>
                  <a:lnTo>
                    <a:pt x="881" y="1058"/>
                  </a:lnTo>
                  <a:lnTo>
                    <a:pt x="904" y="1048"/>
                  </a:lnTo>
                  <a:lnTo>
                    <a:pt x="926" y="1037"/>
                  </a:lnTo>
                  <a:lnTo>
                    <a:pt x="947" y="1023"/>
                  </a:lnTo>
                  <a:lnTo>
                    <a:pt x="968" y="1008"/>
                  </a:lnTo>
                  <a:lnTo>
                    <a:pt x="986" y="990"/>
                  </a:lnTo>
                  <a:lnTo>
                    <a:pt x="986" y="990"/>
                  </a:lnTo>
                  <a:lnTo>
                    <a:pt x="1003" y="973"/>
                  </a:lnTo>
                  <a:lnTo>
                    <a:pt x="1013" y="961"/>
                  </a:lnTo>
                  <a:lnTo>
                    <a:pt x="1023" y="948"/>
                  </a:lnTo>
                  <a:lnTo>
                    <a:pt x="1034" y="934"/>
                  </a:lnTo>
                  <a:lnTo>
                    <a:pt x="1044" y="917"/>
                  </a:lnTo>
                  <a:lnTo>
                    <a:pt x="1054" y="901"/>
                  </a:lnTo>
                  <a:lnTo>
                    <a:pt x="1063" y="882"/>
                  </a:lnTo>
                  <a:lnTo>
                    <a:pt x="1070" y="863"/>
                  </a:lnTo>
                  <a:lnTo>
                    <a:pt x="1075" y="844"/>
                  </a:lnTo>
                  <a:lnTo>
                    <a:pt x="1076" y="834"/>
                  </a:lnTo>
                  <a:lnTo>
                    <a:pt x="1077" y="824"/>
                  </a:lnTo>
                  <a:lnTo>
                    <a:pt x="1077" y="814"/>
                  </a:lnTo>
                  <a:lnTo>
                    <a:pt x="1077" y="804"/>
                  </a:lnTo>
                  <a:lnTo>
                    <a:pt x="1076" y="794"/>
                  </a:lnTo>
                  <a:lnTo>
                    <a:pt x="1074" y="784"/>
                  </a:lnTo>
                  <a:lnTo>
                    <a:pt x="1071" y="773"/>
                  </a:lnTo>
                  <a:lnTo>
                    <a:pt x="1067" y="764"/>
                  </a:lnTo>
                  <a:lnTo>
                    <a:pt x="1062" y="754"/>
                  </a:lnTo>
                  <a:lnTo>
                    <a:pt x="1055" y="745"/>
                  </a:lnTo>
                  <a:lnTo>
                    <a:pt x="1048" y="734"/>
                  </a:lnTo>
                  <a:lnTo>
                    <a:pt x="1040" y="725"/>
                  </a:lnTo>
                  <a:lnTo>
                    <a:pt x="1040" y="725"/>
                  </a:lnTo>
                  <a:lnTo>
                    <a:pt x="1012" y="698"/>
                  </a:lnTo>
                  <a:lnTo>
                    <a:pt x="979" y="667"/>
                  </a:lnTo>
                  <a:lnTo>
                    <a:pt x="900" y="596"/>
                  </a:lnTo>
                  <a:lnTo>
                    <a:pt x="900" y="596"/>
                  </a:lnTo>
                  <a:lnTo>
                    <a:pt x="812" y="515"/>
                  </a:lnTo>
                  <a:lnTo>
                    <a:pt x="773" y="479"/>
                  </a:lnTo>
                  <a:lnTo>
                    <a:pt x="741" y="448"/>
                  </a:lnTo>
                  <a:lnTo>
                    <a:pt x="741" y="448"/>
                  </a:lnTo>
                  <a:lnTo>
                    <a:pt x="722" y="427"/>
                  </a:lnTo>
                  <a:lnTo>
                    <a:pt x="703" y="407"/>
                  </a:lnTo>
                  <a:lnTo>
                    <a:pt x="667" y="363"/>
                  </a:lnTo>
                  <a:lnTo>
                    <a:pt x="667" y="363"/>
                  </a:lnTo>
                  <a:lnTo>
                    <a:pt x="649" y="341"/>
                  </a:lnTo>
                  <a:lnTo>
                    <a:pt x="649" y="341"/>
                  </a:lnTo>
                  <a:lnTo>
                    <a:pt x="642" y="332"/>
                  </a:lnTo>
                  <a:lnTo>
                    <a:pt x="642" y="332"/>
                  </a:lnTo>
                  <a:lnTo>
                    <a:pt x="632" y="318"/>
                  </a:lnTo>
                  <a:lnTo>
                    <a:pt x="619" y="305"/>
                  </a:lnTo>
                  <a:lnTo>
                    <a:pt x="612" y="298"/>
                  </a:lnTo>
                  <a:lnTo>
                    <a:pt x="605" y="293"/>
                  </a:lnTo>
                  <a:lnTo>
                    <a:pt x="598" y="290"/>
                  </a:lnTo>
                  <a:lnTo>
                    <a:pt x="591" y="288"/>
                  </a:lnTo>
                  <a:lnTo>
                    <a:pt x="591" y="288"/>
                  </a:lnTo>
                  <a:lnTo>
                    <a:pt x="581" y="287"/>
                  </a:lnTo>
                  <a:lnTo>
                    <a:pt x="581" y="287"/>
                  </a:lnTo>
                  <a:lnTo>
                    <a:pt x="569" y="288"/>
                  </a:lnTo>
                  <a:lnTo>
                    <a:pt x="556" y="290"/>
                  </a:lnTo>
                  <a:lnTo>
                    <a:pt x="556" y="290"/>
                  </a:lnTo>
                  <a:lnTo>
                    <a:pt x="546" y="292"/>
                  </a:lnTo>
                  <a:lnTo>
                    <a:pt x="536" y="293"/>
                  </a:lnTo>
                  <a:lnTo>
                    <a:pt x="536" y="293"/>
                  </a:lnTo>
                  <a:lnTo>
                    <a:pt x="529" y="292"/>
                  </a:lnTo>
                  <a:lnTo>
                    <a:pt x="527" y="303"/>
                  </a:lnTo>
                  <a:lnTo>
                    <a:pt x="527" y="303"/>
                  </a:lnTo>
                  <a:lnTo>
                    <a:pt x="525" y="302"/>
                  </a:lnTo>
                  <a:lnTo>
                    <a:pt x="525" y="300"/>
                  </a:lnTo>
                  <a:lnTo>
                    <a:pt x="525" y="300"/>
                  </a:lnTo>
                  <a:lnTo>
                    <a:pt x="525" y="297"/>
                  </a:lnTo>
                  <a:lnTo>
                    <a:pt x="527" y="296"/>
                  </a:lnTo>
                  <a:lnTo>
                    <a:pt x="527" y="296"/>
                  </a:lnTo>
                  <a:lnTo>
                    <a:pt x="518" y="299"/>
                  </a:lnTo>
                  <a:lnTo>
                    <a:pt x="518" y="299"/>
                  </a:lnTo>
                  <a:lnTo>
                    <a:pt x="512" y="301"/>
                  </a:lnTo>
                  <a:lnTo>
                    <a:pt x="512" y="301"/>
                  </a:lnTo>
                  <a:lnTo>
                    <a:pt x="502" y="308"/>
                  </a:lnTo>
                  <a:lnTo>
                    <a:pt x="492" y="315"/>
                  </a:lnTo>
                  <a:lnTo>
                    <a:pt x="484" y="323"/>
                  </a:lnTo>
                  <a:lnTo>
                    <a:pt x="477" y="332"/>
                  </a:lnTo>
                  <a:lnTo>
                    <a:pt x="477" y="332"/>
                  </a:lnTo>
                  <a:lnTo>
                    <a:pt x="464" y="349"/>
                  </a:lnTo>
                  <a:lnTo>
                    <a:pt x="464" y="349"/>
                  </a:lnTo>
                  <a:lnTo>
                    <a:pt x="449" y="368"/>
                  </a:lnTo>
                  <a:lnTo>
                    <a:pt x="442" y="377"/>
                  </a:lnTo>
                  <a:lnTo>
                    <a:pt x="436" y="388"/>
                  </a:lnTo>
                  <a:lnTo>
                    <a:pt x="436" y="388"/>
                  </a:lnTo>
                  <a:lnTo>
                    <a:pt x="430" y="401"/>
                  </a:lnTo>
                  <a:lnTo>
                    <a:pt x="427" y="413"/>
                  </a:lnTo>
                  <a:lnTo>
                    <a:pt x="425" y="425"/>
                  </a:lnTo>
                  <a:lnTo>
                    <a:pt x="425" y="437"/>
                  </a:lnTo>
                  <a:lnTo>
                    <a:pt x="426" y="447"/>
                  </a:lnTo>
                  <a:lnTo>
                    <a:pt x="428" y="457"/>
                  </a:lnTo>
                  <a:lnTo>
                    <a:pt x="431" y="468"/>
                  </a:lnTo>
                  <a:lnTo>
                    <a:pt x="436" y="477"/>
                  </a:lnTo>
                  <a:lnTo>
                    <a:pt x="441" y="486"/>
                  </a:lnTo>
                  <a:lnTo>
                    <a:pt x="447" y="495"/>
                  </a:lnTo>
                  <a:lnTo>
                    <a:pt x="453" y="504"/>
                  </a:lnTo>
                  <a:lnTo>
                    <a:pt x="460" y="511"/>
                  </a:lnTo>
                  <a:lnTo>
                    <a:pt x="476" y="527"/>
                  </a:lnTo>
                  <a:lnTo>
                    <a:pt x="491" y="540"/>
                  </a:lnTo>
                  <a:lnTo>
                    <a:pt x="491" y="540"/>
                  </a:lnTo>
                  <a:lnTo>
                    <a:pt x="504" y="550"/>
                  </a:lnTo>
                  <a:lnTo>
                    <a:pt x="519" y="564"/>
                  </a:lnTo>
                  <a:lnTo>
                    <a:pt x="555" y="601"/>
                  </a:lnTo>
                  <a:lnTo>
                    <a:pt x="636" y="684"/>
                  </a:lnTo>
                  <a:lnTo>
                    <a:pt x="636" y="684"/>
                  </a:lnTo>
                  <a:lnTo>
                    <a:pt x="682" y="732"/>
                  </a:lnTo>
                  <a:lnTo>
                    <a:pt x="682" y="732"/>
                  </a:lnTo>
                  <a:lnTo>
                    <a:pt x="707" y="757"/>
                  </a:lnTo>
                  <a:lnTo>
                    <a:pt x="731" y="783"/>
                  </a:lnTo>
                  <a:lnTo>
                    <a:pt x="731" y="783"/>
                  </a:lnTo>
                  <a:lnTo>
                    <a:pt x="769" y="823"/>
                  </a:lnTo>
                  <a:lnTo>
                    <a:pt x="770" y="824"/>
                  </a:lnTo>
                  <a:lnTo>
                    <a:pt x="772" y="824"/>
                  </a:lnTo>
                  <a:lnTo>
                    <a:pt x="772" y="824"/>
                  </a:lnTo>
                  <a:lnTo>
                    <a:pt x="776" y="826"/>
                  </a:lnTo>
                  <a:lnTo>
                    <a:pt x="780" y="829"/>
                  </a:lnTo>
                  <a:lnTo>
                    <a:pt x="780" y="829"/>
                  </a:lnTo>
                  <a:lnTo>
                    <a:pt x="789" y="838"/>
                  </a:lnTo>
                  <a:lnTo>
                    <a:pt x="789" y="838"/>
                  </a:lnTo>
                  <a:lnTo>
                    <a:pt x="804" y="852"/>
                  </a:lnTo>
                  <a:lnTo>
                    <a:pt x="812" y="860"/>
                  </a:lnTo>
                  <a:lnTo>
                    <a:pt x="818" y="867"/>
                  </a:lnTo>
                  <a:lnTo>
                    <a:pt x="824" y="876"/>
                  </a:lnTo>
                  <a:lnTo>
                    <a:pt x="829" y="884"/>
                  </a:lnTo>
                  <a:lnTo>
                    <a:pt x="833" y="893"/>
                  </a:lnTo>
                  <a:lnTo>
                    <a:pt x="835" y="904"/>
                  </a:lnTo>
                  <a:lnTo>
                    <a:pt x="835" y="904"/>
                  </a:lnTo>
                  <a:lnTo>
                    <a:pt x="836" y="912"/>
                  </a:lnTo>
                  <a:lnTo>
                    <a:pt x="836" y="920"/>
                  </a:lnTo>
                  <a:lnTo>
                    <a:pt x="834" y="929"/>
                  </a:lnTo>
                  <a:lnTo>
                    <a:pt x="832" y="939"/>
                  </a:lnTo>
                  <a:lnTo>
                    <a:pt x="828" y="947"/>
                  </a:lnTo>
                  <a:lnTo>
                    <a:pt x="823" y="955"/>
                  </a:lnTo>
                  <a:lnTo>
                    <a:pt x="818" y="962"/>
                  </a:lnTo>
                  <a:lnTo>
                    <a:pt x="811" y="969"/>
                  </a:lnTo>
                  <a:lnTo>
                    <a:pt x="811" y="969"/>
                  </a:lnTo>
                  <a:lnTo>
                    <a:pt x="797" y="980"/>
                  </a:lnTo>
                  <a:lnTo>
                    <a:pt x="790" y="985"/>
                  </a:lnTo>
                  <a:lnTo>
                    <a:pt x="783" y="989"/>
                  </a:lnTo>
                  <a:lnTo>
                    <a:pt x="774" y="993"/>
                  </a:lnTo>
                  <a:lnTo>
                    <a:pt x="766" y="997"/>
                  </a:lnTo>
                  <a:lnTo>
                    <a:pt x="758" y="999"/>
                  </a:lnTo>
                  <a:lnTo>
                    <a:pt x="750" y="999"/>
                  </a:lnTo>
                  <a:lnTo>
                    <a:pt x="750" y="999"/>
                  </a:lnTo>
                  <a:lnTo>
                    <a:pt x="741" y="999"/>
                  </a:lnTo>
                  <a:lnTo>
                    <a:pt x="733" y="997"/>
                  </a:lnTo>
                  <a:lnTo>
                    <a:pt x="733" y="997"/>
                  </a:lnTo>
                  <a:lnTo>
                    <a:pt x="717" y="991"/>
                  </a:lnTo>
                  <a:lnTo>
                    <a:pt x="701" y="984"/>
                  </a:lnTo>
                  <a:lnTo>
                    <a:pt x="687" y="975"/>
                  </a:lnTo>
                  <a:lnTo>
                    <a:pt x="672" y="964"/>
                  </a:lnTo>
                  <a:lnTo>
                    <a:pt x="671" y="962"/>
                  </a:lnTo>
                  <a:lnTo>
                    <a:pt x="669" y="962"/>
                  </a:lnTo>
                  <a:lnTo>
                    <a:pt x="669" y="962"/>
                  </a:lnTo>
                  <a:lnTo>
                    <a:pt x="665" y="960"/>
                  </a:lnTo>
                  <a:lnTo>
                    <a:pt x="661" y="957"/>
                  </a:lnTo>
                  <a:lnTo>
                    <a:pt x="661" y="957"/>
                  </a:lnTo>
                  <a:lnTo>
                    <a:pt x="654" y="949"/>
                  </a:lnTo>
                  <a:lnTo>
                    <a:pt x="646" y="940"/>
                  </a:lnTo>
                  <a:lnTo>
                    <a:pt x="633" y="921"/>
                  </a:lnTo>
                  <a:lnTo>
                    <a:pt x="633" y="921"/>
                  </a:lnTo>
                  <a:lnTo>
                    <a:pt x="619" y="903"/>
                  </a:lnTo>
                  <a:lnTo>
                    <a:pt x="612" y="893"/>
                  </a:lnTo>
                  <a:lnTo>
                    <a:pt x="605" y="884"/>
                  </a:lnTo>
                  <a:lnTo>
                    <a:pt x="605" y="884"/>
                  </a:lnTo>
                  <a:lnTo>
                    <a:pt x="547" y="826"/>
                  </a:lnTo>
                  <a:lnTo>
                    <a:pt x="474" y="753"/>
                  </a:lnTo>
                  <a:lnTo>
                    <a:pt x="450" y="729"/>
                  </a:lnTo>
                  <a:lnTo>
                    <a:pt x="450" y="729"/>
                  </a:lnTo>
                  <a:lnTo>
                    <a:pt x="418" y="698"/>
                  </a:lnTo>
                  <a:lnTo>
                    <a:pt x="418" y="698"/>
                  </a:lnTo>
                  <a:lnTo>
                    <a:pt x="391" y="670"/>
                  </a:lnTo>
                  <a:lnTo>
                    <a:pt x="363" y="643"/>
                  </a:lnTo>
                  <a:lnTo>
                    <a:pt x="337" y="614"/>
                  </a:lnTo>
                  <a:lnTo>
                    <a:pt x="325" y="599"/>
                  </a:lnTo>
                  <a:lnTo>
                    <a:pt x="313" y="584"/>
                  </a:lnTo>
                  <a:lnTo>
                    <a:pt x="313" y="584"/>
                  </a:lnTo>
                  <a:lnTo>
                    <a:pt x="304" y="571"/>
                  </a:lnTo>
                  <a:lnTo>
                    <a:pt x="296" y="559"/>
                  </a:lnTo>
                  <a:lnTo>
                    <a:pt x="289" y="545"/>
                  </a:lnTo>
                  <a:lnTo>
                    <a:pt x="282" y="533"/>
                  </a:lnTo>
                  <a:lnTo>
                    <a:pt x="269" y="506"/>
                  </a:lnTo>
                  <a:lnTo>
                    <a:pt x="258" y="477"/>
                  </a:lnTo>
                  <a:lnTo>
                    <a:pt x="256" y="471"/>
                  </a:lnTo>
                  <a:lnTo>
                    <a:pt x="256" y="471"/>
                  </a:lnTo>
                  <a:lnTo>
                    <a:pt x="251" y="457"/>
                  </a:lnTo>
                  <a:lnTo>
                    <a:pt x="248" y="444"/>
                  </a:lnTo>
                  <a:lnTo>
                    <a:pt x="247" y="431"/>
                  </a:lnTo>
                  <a:lnTo>
                    <a:pt x="247" y="418"/>
                  </a:lnTo>
                  <a:lnTo>
                    <a:pt x="248" y="405"/>
                  </a:lnTo>
                  <a:lnTo>
                    <a:pt x="251" y="392"/>
                  </a:lnTo>
                  <a:lnTo>
                    <a:pt x="255" y="378"/>
                  </a:lnTo>
                  <a:lnTo>
                    <a:pt x="260" y="363"/>
                  </a:lnTo>
                  <a:lnTo>
                    <a:pt x="260" y="363"/>
                  </a:lnTo>
                  <a:lnTo>
                    <a:pt x="267" y="347"/>
                  </a:lnTo>
                  <a:lnTo>
                    <a:pt x="274" y="330"/>
                  </a:lnTo>
                  <a:lnTo>
                    <a:pt x="283" y="315"/>
                  </a:lnTo>
                  <a:lnTo>
                    <a:pt x="291" y="298"/>
                  </a:lnTo>
                  <a:lnTo>
                    <a:pt x="300" y="284"/>
                  </a:lnTo>
                  <a:lnTo>
                    <a:pt x="311" y="269"/>
                  </a:lnTo>
                  <a:lnTo>
                    <a:pt x="321" y="255"/>
                  </a:lnTo>
                  <a:lnTo>
                    <a:pt x="332" y="240"/>
                  </a:lnTo>
                  <a:lnTo>
                    <a:pt x="345" y="227"/>
                  </a:lnTo>
                  <a:lnTo>
                    <a:pt x="357" y="215"/>
                  </a:lnTo>
                  <a:lnTo>
                    <a:pt x="370" y="202"/>
                  </a:lnTo>
                  <a:lnTo>
                    <a:pt x="384" y="190"/>
                  </a:lnTo>
                  <a:lnTo>
                    <a:pt x="397" y="178"/>
                  </a:lnTo>
                  <a:lnTo>
                    <a:pt x="413" y="168"/>
                  </a:lnTo>
                  <a:lnTo>
                    <a:pt x="428" y="158"/>
                  </a:lnTo>
                  <a:lnTo>
                    <a:pt x="444" y="147"/>
                  </a:lnTo>
                  <a:lnTo>
                    <a:pt x="444" y="147"/>
                  </a:lnTo>
                  <a:lnTo>
                    <a:pt x="454" y="143"/>
                  </a:lnTo>
                  <a:lnTo>
                    <a:pt x="464" y="137"/>
                  </a:lnTo>
                  <a:lnTo>
                    <a:pt x="464" y="137"/>
                  </a:lnTo>
                  <a:lnTo>
                    <a:pt x="492" y="123"/>
                  </a:lnTo>
                  <a:lnTo>
                    <a:pt x="492" y="123"/>
                  </a:lnTo>
                  <a:lnTo>
                    <a:pt x="512" y="115"/>
                  </a:lnTo>
                  <a:lnTo>
                    <a:pt x="532" y="110"/>
                  </a:lnTo>
                  <a:lnTo>
                    <a:pt x="553" y="107"/>
                  </a:lnTo>
                  <a:lnTo>
                    <a:pt x="574" y="106"/>
                  </a:lnTo>
                  <a:lnTo>
                    <a:pt x="574" y="106"/>
                  </a:lnTo>
                  <a:lnTo>
                    <a:pt x="590" y="106"/>
                  </a:lnTo>
                  <a:lnTo>
                    <a:pt x="605" y="108"/>
                  </a:lnTo>
                  <a:lnTo>
                    <a:pt x="621" y="110"/>
                  </a:lnTo>
                  <a:lnTo>
                    <a:pt x="636" y="114"/>
                  </a:lnTo>
                  <a:lnTo>
                    <a:pt x="636" y="114"/>
                  </a:lnTo>
                  <a:lnTo>
                    <a:pt x="657" y="120"/>
                  </a:lnTo>
                  <a:lnTo>
                    <a:pt x="657" y="120"/>
                  </a:lnTo>
                  <a:lnTo>
                    <a:pt x="670" y="122"/>
                  </a:lnTo>
                  <a:lnTo>
                    <a:pt x="682" y="126"/>
                  </a:lnTo>
                  <a:lnTo>
                    <a:pt x="695" y="131"/>
                  </a:lnTo>
                  <a:lnTo>
                    <a:pt x="701" y="134"/>
                  </a:lnTo>
                  <a:lnTo>
                    <a:pt x="706" y="137"/>
                  </a:lnTo>
                  <a:lnTo>
                    <a:pt x="706" y="137"/>
                  </a:lnTo>
                  <a:lnTo>
                    <a:pt x="725" y="152"/>
                  </a:lnTo>
                  <a:lnTo>
                    <a:pt x="738" y="162"/>
                  </a:lnTo>
                  <a:lnTo>
                    <a:pt x="740" y="162"/>
                  </a:lnTo>
                  <a:lnTo>
                    <a:pt x="740" y="162"/>
                  </a:lnTo>
                  <a:lnTo>
                    <a:pt x="745" y="163"/>
                  </a:lnTo>
                  <a:lnTo>
                    <a:pt x="751" y="166"/>
                  </a:lnTo>
                  <a:lnTo>
                    <a:pt x="755" y="170"/>
                  </a:lnTo>
                  <a:lnTo>
                    <a:pt x="757" y="175"/>
                  </a:lnTo>
                  <a:lnTo>
                    <a:pt x="758" y="177"/>
                  </a:lnTo>
                  <a:lnTo>
                    <a:pt x="759" y="177"/>
                  </a:lnTo>
                  <a:lnTo>
                    <a:pt x="759" y="177"/>
                  </a:lnTo>
                  <a:lnTo>
                    <a:pt x="771" y="190"/>
                  </a:lnTo>
                  <a:lnTo>
                    <a:pt x="785" y="201"/>
                  </a:lnTo>
                  <a:lnTo>
                    <a:pt x="812" y="223"/>
                  </a:lnTo>
                  <a:lnTo>
                    <a:pt x="812" y="223"/>
                  </a:lnTo>
                  <a:lnTo>
                    <a:pt x="837" y="244"/>
                  </a:lnTo>
                  <a:lnTo>
                    <a:pt x="850" y="255"/>
                  </a:lnTo>
                  <a:lnTo>
                    <a:pt x="862" y="266"/>
                  </a:lnTo>
                  <a:lnTo>
                    <a:pt x="862" y="266"/>
                  </a:lnTo>
                  <a:lnTo>
                    <a:pt x="948" y="356"/>
                  </a:lnTo>
                  <a:lnTo>
                    <a:pt x="1033" y="446"/>
                  </a:lnTo>
                  <a:lnTo>
                    <a:pt x="1033" y="446"/>
                  </a:lnTo>
                  <a:lnTo>
                    <a:pt x="1054" y="472"/>
                  </a:lnTo>
                  <a:lnTo>
                    <a:pt x="1054" y="472"/>
                  </a:lnTo>
                  <a:lnTo>
                    <a:pt x="1071" y="489"/>
                  </a:lnTo>
                  <a:lnTo>
                    <a:pt x="1086" y="508"/>
                  </a:lnTo>
                  <a:lnTo>
                    <a:pt x="1104" y="523"/>
                  </a:lnTo>
                  <a:lnTo>
                    <a:pt x="1113" y="531"/>
                  </a:lnTo>
                  <a:lnTo>
                    <a:pt x="1123" y="538"/>
                  </a:lnTo>
                  <a:lnTo>
                    <a:pt x="1123" y="538"/>
                  </a:lnTo>
                  <a:lnTo>
                    <a:pt x="1139" y="549"/>
                  </a:lnTo>
                  <a:lnTo>
                    <a:pt x="1155" y="563"/>
                  </a:lnTo>
                  <a:lnTo>
                    <a:pt x="1169" y="577"/>
                  </a:lnTo>
                  <a:lnTo>
                    <a:pt x="1182" y="592"/>
                  </a:lnTo>
                  <a:lnTo>
                    <a:pt x="1182" y="592"/>
                  </a:lnTo>
                  <a:lnTo>
                    <a:pt x="1186" y="597"/>
                  </a:lnTo>
                  <a:lnTo>
                    <a:pt x="1187" y="602"/>
                  </a:lnTo>
                  <a:lnTo>
                    <a:pt x="1187" y="604"/>
                  </a:lnTo>
                  <a:lnTo>
                    <a:pt x="1188" y="605"/>
                  </a:lnTo>
                  <a:lnTo>
                    <a:pt x="1188" y="605"/>
                  </a:lnTo>
                  <a:lnTo>
                    <a:pt x="1194" y="614"/>
                  </a:lnTo>
                  <a:lnTo>
                    <a:pt x="1199" y="624"/>
                  </a:lnTo>
                  <a:lnTo>
                    <a:pt x="1199" y="624"/>
                  </a:lnTo>
                  <a:lnTo>
                    <a:pt x="1213" y="660"/>
                  </a:lnTo>
                  <a:lnTo>
                    <a:pt x="1213" y="660"/>
                  </a:lnTo>
                  <a:lnTo>
                    <a:pt x="1224" y="685"/>
                  </a:lnTo>
                  <a:lnTo>
                    <a:pt x="1233" y="709"/>
                  </a:lnTo>
                  <a:lnTo>
                    <a:pt x="1233" y="709"/>
                  </a:lnTo>
                  <a:lnTo>
                    <a:pt x="1239" y="730"/>
                  </a:lnTo>
                  <a:lnTo>
                    <a:pt x="1244" y="750"/>
                  </a:lnTo>
                  <a:lnTo>
                    <a:pt x="1249" y="769"/>
                  </a:lnTo>
                  <a:lnTo>
                    <a:pt x="1253" y="788"/>
                  </a:lnTo>
                  <a:lnTo>
                    <a:pt x="1255" y="808"/>
                  </a:lnTo>
                  <a:lnTo>
                    <a:pt x="1256" y="826"/>
                  </a:lnTo>
                  <a:lnTo>
                    <a:pt x="1256" y="846"/>
                  </a:lnTo>
                  <a:lnTo>
                    <a:pt x="1254" y="864"/>
                  </a:lnTo>
                  <a:lnTo>
                    <a:pt x="1254" y="864"/>
                  </a:lnTo>
                  <a:lnTo>
                    <a:pt x="1252" y="876"/>
                  </a:lnTo>
                  <a:lnTo>
                    <a:pt x="1246" y="887"/>
                  </a:lnTo>
                  <a:lnTo>
                    <a:pt x="1235" y="911"/>
                  </a:lnTo>
                  <a:lnTo>
                    <a:pt x="1235" y="911"/>
                  </a:lnTo>
                  <a:lnTo>
                    <a:pt x="1228" y="926"/>
                  </a:lnTo>
                  <a:lnTo>
                    <a:pt x="1228" y="926"/>
                  </a:lnTo>
                  <a:lnTo>
                    <a:pt x="1218" y="950"/>
                  </a:lnTo>
                  <a:lnTo>
                    <a:pt x="1218" y="950"/>
                  </a:lnTo>
                  <a:lnTo>
                    <a:pt x="1204" y="979"/>
                  </a:lnTo>
                  <a:lnTo>
                    <a:pt x="1197" y="993"/>
                  </a:lnTo>
                  <a:lnTo>
                    <a:pt x="1190" y="1007"/>
                  </a:lnTo>
                  <a:lnTo>
                    <a:pt x="1190" y="1007"/>
                  </a:lnTo>
                  <a:lnTo>
                    <a:pt x="1180" y="1021"/>
                  </a:lnTo>
                  <a:lnTo>
                    <a:pt x="1170" y="1036"/>
                  </a:lnTo>
                  <a:lnTo>
                    <a:pt x="1159" y="1049"/>
                  </a:lnTo>
                  <a:lnTo>
                    <a:pt x="1146" y="1064"/>
                  </a:lnTo>
                  <a:lnTo>
                    <a:pt x="1133" y="1077"/>
                  </a:lnTo>
                  <a:lnTo>
                    <a:pt x="1119" y="1090"/>
                  </a:lnTo>
                  <a:lnTo>
                    <a:pt x="1105" y="1102"/>
                  </a:lnTo>
                  <a:lnTo>
                    <a:pt x="1089" y="1113"/>
                  </a:lnTo>
                  <a:lnTo>
                    <a:pt x="1079" y="1121"/>
                  </a:lnTo>
                  <a:lnTo>
                    <a:pt x="1079" y="1121"/>
                  </a:lnTo>
                  <a:lnTo>
                    <a:pt x="1051" y="1141"/>
                  </a:lnTo>
                  <a:lnTo>
                    <a:pt x="1022" y="1162"/>
                  </a:lnTo>
                  <a:lnTo>
                    <a:pt x="992" y="1180"/>
                  </a:lnTo>
                  <a:lnTo>
                    <a:pt x="962" y="1197"/>
                  </a:lnTo>
                  <a:lnTo>
                    <a:pt x="947" y="1205"/>
                  </a:lnTo>
                  <a:lnTo>
                    <a:pt x="930" y="1212"/>
                  </a:lnTo>
                  <a:lnTo>
                    <a:pt x="915" y="1219"/>
                  </a:lnTo>
                  <a:lnTo>
                    <a:pt x="898" y="1224"/>
                  </a:lnTo>
                  <a:lnTo>
                    <a:pt x="881" y="1228"/>
                  </a:lnTo>
                  <a:lnTo>
                    <a:pt x="863" y="1231"/>
                  </a:lnTo>
                  <a:lnTo>
                    <a:pt x="846" y="1233"/>
                  </a:lnTo>
                  <a:lnTo>
                    <a:pt x="828" y="1235"/>
                  </a:lnTo>
                  <a:lnTo>
                    <a:pt x="828" y="1235"/>
                  </a:lnTo>
                  <a:lnTo>
                    <a:pt x="808" y="1235"/>
                  </a:lnTo>
                  <a:lnTo>
                    <a:pt x="808" y="123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605"/>
            <p:cNvSpPr/>
            <p:nvPr/>
          </p:nvSpPr>
          <p:spPr bwMode="auto">
            <a:xfrm>
              <a:off x="5305426" y="2120900"/>
              <a:ext cx="365125" cy="185738"/>
            </a:xfrm>
            <a:custGeom>
              <a:avLst/>
              <a:gdLst/>
              <a:ahLst/>
              <a:cxnLst>
                <a:cxn ang="0">
                  <a:pos x="588" y="352"/>
                </a:cxn>
                <a:cxn ang="0">
                  <a:pos x="575" y="342"/>
                </a:cxn>
                <a:cxn ang="0">
                  <a:pos x="572" y="332"/>
                </a:cxn>
                <a:cxn ang="0">
                  <a:pos x="578" y="321"/>
                </a:cxn>
                <a:cxn ang="0">
                  <a:pos x="590" y="315"/>
                </a:cxn>
                <a:cxn ang="0">
                  <a:pos x="621" y="298"/>
                </a:cxn>
                <a:cxn ang="0">
                  <a:pos x="648" y="276"/>
                </a:cxn>
                <a:cxn ang="0">
                  <a:pos x="656" y="257"/>
                </a:cxn>
                <a:cxn ang="0">
                  <a:pos x="657" y="247"/>
                </a:cxn>
                <a:cxn ang="0">
                  <a:pos x="649" y="228"/>
                </a:cxn>
                <a:cxn ang="0">
                  <a:pos x="630" y="207"/>
                </a:cxn>
                <a:cxn ang="0">
                  <a:pos x="597" y="182"/>
                </a:cxn>
                <a:cxn ang="0">
                  <a:pos x="556" y="149"/>
                </a:cxn>
                <a:cxn ang="0">
                  <a:pos x="503" y="102"/>
                </a:cxn>
                <a:cxn ang="0">
                  <a:pos x="445" y="66"/>
                </a:cxn>
                <a:cxn ang="0">
                  <a:pos x="412" y="55"/>
                </a:cxn>
                <a:cxn ang="0">
                  <a:pos x="368" y="45"/>
                </a:cxn>
                <a:cxn ang="0">
                  <a:pos x="276" y="37"/>
                </a:cxn>
                <a:cxn ang="0">
                  <a:pos x="224" y="40"/>
                </a:cxn>
                <a:cxn ang="0">
                  <a:pos x="172" y="48"/>
                </a:cxn>
                <a:cxn ang="0">
                  <a:pos x="131" y="60"/>
                </a:cxn>
                <a:cxn ang="0">
                  <a:pos x="95" y="77"/>
                </a:cxn>
                <a:cxn ang="0">
                  <a:pos x="75" y="91"/>
                </a:cxn>
                <a:cxn ang="0">
                  <a:pos x="57" y="106"/>
                </a:cxn>
                <a:cxn ang="0">
                  <a:pos x="28" y="128"/>
                </a:cxn>
                <a:cxn ang="0">
                  <a:pos x="20" y="130"/>
                </a:cxn>
                <a:cxn ang="0">
                  <a:pos x="13" y="129"/>
                </a:cxn>
                <a:cxn ang="0">
                  <a:pos x="0" y="113"/>
                </a:cxn>
                <a:cxn ang="0">
                  <a:pos x="0" y="106"/>
                </a:cxn>
                <a:cxn ang="0">
                  <a:pos x="8" y="98"/>
                </a:cxn>
                <a:cxn ang="0">
                  <a:pos x="23" y="89"/>
                </a:cxn>
                <a:cxn ang="0">
                  <a:pos x="48" y="66"/>
                </a:cxn>
                <a:cxn ang="0">
                  <a:pos x="71" y="50"/>
                </a:cxn>
                <a:cxn ang="0">
                  <a:pos x="104" y="31"/>
                </a:cxn>
                <a:cxn ang="0">
                  <a:pos x="149" y="14"/>
                </a:cxn>
                <a:cxn ang="0">
                  <a:pos x="199" y="5"/>
                </a:cxn>
                <a:cxn ang="0">
                  <a:pos x="259" y="1"/>
                </a:cxn>
                <a:cxn ang="0">
                  <a:pos x="318" y="1"/>
                </a:cxn>
                <a:cxn ang="0">
                  <a:pos x="404" y="12"/>
                </a:cxn>
                <a:cxn ang="0">
                  <a:pos x="473" y="37"/>
                </a:cxn>
                <a:cxn ang="0">
                  <a:pos x="512" y="62"/>
                </a:cxn>
                <a:cxn ang="0">
                  <a:pos x="570" y="112"/>
                </a:cxn>
                <a:cxn ang="0">
                  <a:pos x="585" y="126"/>
                </a:cxn>
                <a:cxn ang="0">
                  <a:pos x="619" y="153"/>
                </a:cxn>
                <a:cxn ang="0">
                  <a:pos x="662" y="190"/>
                </a:cxn>
                <a:cxn ang="0">
                  <a:pos x="681" y="213"/>
                </a:cxn>
                <a:cxn ang="0">
                  <a:pos x="690" y="243"/>
                </a:cxn>
                <a:cxn ang="0">
                  <a:pos x="687" y="274"/>
                </a:cxn>
                <a:cxn ang="0">
                  <a:pos x="677" y="295"/>
                </a:cxn>
                <a:cxn ang="0">
                  <a:pos x="654" y="320"/>
                </a:cxn>
                <a:cxn ang="0">
                  <a:pos x="615" y="343"/>
                </a:cxn>
                <a:cxn ang="0">
                  <a:pos x="600" y="350"/>
                </a:cxn>
                <a:cxn ang="0">
                  <a:pos x="591" y="352"/>
                </a:cxn>
              </a:cxnLst>
              <a:rect l="0" t="0" r="r" b="b"/>
              <a:pathLst>
                <a:path w="690" h="352">
                  <a:moveTo>
                    <a:pt x="591" y="352"/>
                  </a:moveTo>
                  <a:lnTo>
                    <a:pt x="591" y="352"/>
                  </a:lnTo>
                  <a:lnTo>
                    <a:pt x="588" y="352"/>
                  </a:lnTo>
                  <a:lnTo>
                    <a:pt x="585" y="351"/>
                  </a:lnTo>
                  <a:lnTo>
                    <a:pt x="579" y="347"/>
                  </a:lnTo>
                  <a:lnTo>
                    <a:pt x="575" y="342"/>
                  </a:lnTo>
                  <a:lnTo>
                    <a:pt x="572" y="337"/>
                  </a:lnTo>
                  <a:lnTo>
                    <a:pt x="572" y="337"/>
                  </a:lnTo>
                  <a:lnTo>
                    <a:pt x="572" y="332"/>
                  </a:lnTo>
                  <a:lnTo>
                    <a:pt x="572" y="328"/>
                  </a:lnTo>
                  <a:lnTo>
                    <a:pt x="575" y="323"/>
                  </a:lnTo>
                  <a:lnTo>
                    <a:pt x="578" y="321"/>
                  </a:lnTo>
                  <a:lnTo>
                    <a:pt x="581" y="319"/>
                  </a:lnTo>
                  <a:lnTo>
                    <a:pt x="581" y="319"/>
                  </a:lnTo>
                  <a:lnTo>
                    <a:pt x="590" y="315"/>
                  </a:lnTo>
                  <a:lnTo>
                    <a:pt x="590" y="315"/>
                  </a:lnTo>
                  <a:lnTo>
                    <a:pt x="610" y="305"/>
                  </a:lnTo>
                  <a:lnTo>
                    <a:pt x="621" y="298"/>
                  </a:lnTo>
                  <a:lnTo>
                    <a:pt x="630" y="291"/>
                  </a:lnTo>
                  <a:lnTo>
                    <a:pt x="640" y="284"/>
                  </a:lnTo>
                  <a:lnTo>
                    <a:pt x="648" y="276"/>
                  </a:lnTo>
                  <a:lnTo>
                    <a:pt x="653" y="266"/>
                  </a:lnTo>
                  <a:lnTo>
                    <a:pt x="655" y="261"/>
                  </a:lnTo>
                  <a:lnTo>
                    <a:pt x="656" y="257"/>
                  </a:lnTo>
                  <a:lnTo>
                    <a:pt x="656" y="257"/>
                  </a:lnTo>
                  <a:lnTo>
                    <a:pt x="657" y="252"/>
                  </a:lnTo>
                  <a:lnTo>
                    <a:pt x="657" y="247"/>
                  </a:lnTo>
                  <a:lnTo>
                    <a:pt x="656" y="243"/>
                  </a:lnTo>
                  <a:lnTo>
                    <a:pt x="654" y="237"/>
                  </a:lnTo>
                  <a:lnTo>
                    <a:pt x="649" y="228"/>
                  </a:lnTo>
                  <a:lnTo>
                    <a:pt x="641" y="218"/>
                  </a:lnTo>
                  <a:lnTo>
                    <a:pt x="641" y="218"/>
                  </a:lnTo>
                  <a:lnTo>
                    <a:pt x="630" y="207"/>
                  </a:lnTo>
                  <a:lnTo>
                    <a:pt x="620" y="198"/>
                  </a:lnTo>
                  <a:lnTo>
                    <a:pt x="597" y="182"/>
                  </a:lnTo>
                  <a:lnTo>
                    <a:pt x="597" y="182"/>
                  </a:lnTo>
                  <a:lnTo>
                    <a:pt x="580" y="169"/>
                  </a:lnTo>
                  <a:lnTo>
                    <a:pt x="563" y="155"/>
                  </a:lnTo>
                  <a:lnTo>
                    <a:pt x="556" y="149"/>
                  </a:lnTo>
                  <a:lnTo>
                    <a:pt x="556" y="149"/>
                  </a:lnTo>
                  <a:lnTo>
                    <a:pt x="521" y="118"/>
                  </a:lnTo>
                  <a:lnTo>
                    <a:pt x="503" y="102"/>
                  </a:lnTo>
                  <a:lnTo>
                    <a:pt x="485" y="89"/>
                  </a:lnTo>
                  <a:lnTo>
                    <a:pt x="466" y="77"/>
                  </a:lnTo>
                  <a:lnTo>
                    <a:pt x="445" y="66"/>
                  </a:lnTo>
                  <a:lnTo>
                    <a:pt x="435" y="62"/>
                  </a:lnTo>
                  <a:lnTo>
                    <a:pt x="424" y="58"/>
                  </a:lnTo>
                  <a:lnTo>
                    <a:pt x="412" y="55"/>
                  </a:lnTo>
                  <a:lnTo>
                    <a:pt x="400" y="51"/>
                  </a:lnTo>
                  <a:lnTo>
                    <a:pt x="400" y="51"/>
                  </a:lnTo>
                  <a:lnTo>
                    <a:pt x="368" y="45"/>
                  </a:lnTo>
                  <a:lnTo>
                    <a:pt x="337" y="41"/>
                  </a:lnTo>
                  <a:lnTo>
                    <a:pt x="306" y="38"/>
                  </a:lnTo>
                  <a:lnTo>
                    <a:pt x="276" y="37"/>
                  </a:lnTo>
                  <a:lnTo>
                    <a:pt x="276" y="37"/>
                  </a:lnTo>
                  <a:lnTo>
                    <a:pt x="250" y="38"/>
                  </a:lnTo>
                  <a:lnTo>
                    <a:pt x="224" y="40"/>
                  </a:lnTo>
                  <a:lnTo>
                    <a:pt x="198" y="43"/>
                  </a:lnTo>
                  <a:lnTo>
                    <a:pt x="172" y="48"/>
                  </a:lnTo>
                  <a:lnTo>
                    <a:pt x="172" y="48"/>
                  </a:lnTo>
                  <a:lnTo>
                    <a:pt x="158" y="51"/>
                  </a:lnTo>
                  <a:lnTo>
                    <a:pt x="145" y="56"/>
                  </a:lnTo>
                  <a:lnTo>
                    <a:pt x="131" y="60"/>
                  </a:lnTo>
                  <a:lnTo>
                    <a:pt x="119" y="65"/>
                  </a:lnTo>
                  <a:lnTo>
                    <a:pt x="107" y="71"/>
                  </a:lnTo>
                  <a:lnTo>
                    <a:pt x="95" y="77"/>
                  </a:lnTo>
                  <a:lnTo>
                    <a:pt x="85" y="83"/>
                  </a:lnTo>
                  <a:lnTo>
                    <a:pt x="75" y="91"/>
                  </a:lnTo>
                  <a:lnTo>
                    <a:pt x="75" y="91"/>
                  </a:lnTo>
                  <a:lnTo>
                    <a:pt x="65" y="98"/>
                  </a:lnTo>
                  <a:lnTo>
                    <a:pt x="57" y="106"/>
                  </a:lnTo>
                  <a:lnTo>
                    <a:pt x="57" y="106"/>
                  </a:lnTo>
                  <a:lnTo>
                    <a:pt x="44" y="119"/>
                  </a:lnTo>
                  <a:lnTo>
                    <a:pt x="36" y="124"/>
                  </a:lnTo>
                  <a:lnTo>
                    <a:pt x="28" y="128"/>
                  </a:lnTo>
                  <a:lnTo>
                    <a:pt x="28" y="128"/>
                  </a:lnTo>
                  <a:lnTo>
                    <a:pt x="24" y="130"/>
                  </a:lnTo>
                  <a:lnTo>
                    <a:pt x="20" y="130"/>
                  </a:lnTo>
                  <a:lnTo>
                    <a:pt x="20" y="130"/>
                  </a:lnTo>
                  <a:lnTo>
                    <a:pt x="16" y="130"/>
                  </a:lnTo>
                  <a:lnTo>
                    <a:pt x="13" y="129"/>
                  </a:lnTo>
                  <a:lnTo>
                    <a:pt x="7" y="125"/>
                  </a:lnTo>
                  <a:lnTo>
                    <a:pt x="2" y="120"/>
                  </a:lnTo>
                  <a:lnTo>
                    <a:pt x="0" y="113"/>
                  </a:lnTo>
                  <a:lnTo>
                    <a:pt x="0" y="113"/>
                  </a:lnTo>
                  <a:lnTo>
                    <a:pt x="0" y="110"/>
                  </a:lnTo>
                  <a:lnTo>
                    <a:pt x="0" y="106"/>
                  </a:lnTo>
                  <a:lnTo>
                    <a:pt x="3" y="101"/>
                  </a:lnTo>
                  <a:lnTo>
                    <a:pt x="5" y="100"/>
                  </a:lnTo>
                  <a:lnTo>
                    <a:pt x="8" y="98"/>
                  </a:lnTo>
                  <a:lnTo>
                    <a:pt x="8" y="98"/>
                  </a:lnTo>
                  <a:lnTo>
                    <a:pt x="16" y="94"/>
                  </a:lnTo>
                  <a:lnTo>
                    <a:pt x="23" y="89"/>
                  </a:lnTo>
                  <a:lnTo>
                    <a:pt x="35" y="78"/>
                  </a:lnTo>
                  <a:lnTo>
                    <a:pt x="35" y="78"/>
                  </a:lnTo>
                  <a:lnTo>
                    <a:pt x="48" y="66"/>
                  </a:lnTo>
                  <a:lnTo>
                    <a:pt x="48" y="66"/>
                  </a:lnTo>
                  <a:lnTo>
                    <a:pt x="59" y="58"/>
                  </a:lnTo>
                  <a:lnTo>
                    <a:pt x="71" y="50"/>
                  </a:lnTo>
                  <a:lnTo>
                    <a:pt x="97" y="35"/>
                  </a:lnTo>
                  <a:lnTo>
                    <a:pt x="104" y="31"/>
                  </a:lnTo>
                  <a:lnTo>
                    <a:pt x="104" y="31"/>
                  </a:lnTo>
                  <a:lnTo>
                    <a:pt x="118" y="25"/>
                  </a:lnTo>
                  <a:lnTo>
                    <a:pt x="133" y="18"/>
                  </a:lnTo>
                  <a:lnTo>
                    <a:pt x="149" y="14"/>
                  </a:lnTo>
                  <a:lnTo>
                    <a:pt x="165" y="10"/>
                  </a:lnTo>
                  <a:lnTo>
                    <a:pt x="183" y="7"/>
                  </a:lnTo>
                  <a:lnTo>
                    <a:pt x="199" y="5"/>
                  </a:lnTo>
                  <a:lnTo>
                    <a:pt x="233" y="2"/>
                  </a:lnTo>
                  <a:lnTo>
                    <a:pt x="233" y="2"/>
                  </a:lnTo>
                  <a:lnTo>
                    <a:pt x="259" y="1"/>
                  </a:lnTo>
                  <a:lnTo>
                    <a:pt x="286" y="0"/>
                  </a:lnTo>
                  <a:lnTo>
                    <a:pt x="286" y="0"/>
                  </a:lnTo>
                  <a:lnTo>
                    <a:pt x="318" y="1"/>
                  </a:lnTo>
                  <a:lnTo>
                    <a:pt x="348" y="3"/>
                  </a:lnTo>
                  <a:lnTo>
                    <a:pt x="377" y="7"/>
                  </a:lnTo>
                  <a:lnTo>
                    <a:pt x="404" y="12"/>
                  </a:lnTo>
                  <a:lnTo>
                    <a:pt x="429" y="18"/>
                  </a:lnTo>
                  <a:lnTo>
                    <a:pt x="452" y="27"/>
                  </a:lnTo>
                  <a:lnTo>
                    <a:pt x="473" y="37"/>
                  </a:lnTo>
                  <a:lnTo>
                    <a:pt x="492" y="47"/>
                  </a:lnTo>
                  <a:lnTo>
                    <a:pt x="492" y="47"/>
                  </a:lnTo>
                  <a:lnTo>
                    <a:pt x="512" y="62"/>
                  </a:lnTo>
                  <a:lnTo>
                    <a:pt x="532" y="78"/>
                  </a:lnTo>
                  <a:lnTo>
                    <a:pt x="551" y="95"/>
                  </a:lnTo>
                  <a:lnTo>
                    <a:pt x="570" y="112"/>
                  </a:lnTo>
                  <a:lnTo>
                    <a:pt x="570" y="112"/>
                  </a:lnTo>
                  <a:lnTo>
                    <a:pt x="585" y="126"/>
                  </a:lnTo>
                  <a:lnTo>
                    <a:pt x="585" y="126"/>
                  </a:lnTo>
                  <a:lnTo>
                    <a:pt x="601" y="139"/>
                  </a:lnTo>
                  <a:lnTo>
                    <a:pt x="619" y="153"/>
                  </a:lnTo>
                  <a:lnTo>
                    <a:pt x="619" y="153"/>
                  </a:lnTo>
                  <a:lnTo>
                    <a:pt x="633" y="164"/>
                  </a:lnTo>
                  <a:lnTo>
                    <a:pt x="649" y="176"/>
                  </a:lnTo>
                  <a:lnTo>
                    <a:pt x="662" y="190"/>
                  </a:lnTo>
                  <a:lnTo>
                    <a:pt x="676" y="204"/>
                  </a:lnTo>
                  <a:lnTo>
                    <a:pt x="676" y="204"/>
                  </a:lnTo>
                  <a:lnTo>
                    <a:pt x="681" y="213"/>
                  </a:lnTo>
                  <a:lnTo>
                    <a:pt x="686" y="222"/>
                  </a:lnTo>
                  <a:lnTo>
                    <a:pt x="688" y="232"/>
                  </a:lnTo>
                  <a:lnTo>
                    <a:pt x="690" y="243"/>
                  </a:lnTo>
                  <a:lnTo>
                    <a:pt x="690" y="253"/>
                  </a:lnTo>
                  <a:lnTo>
                    <a:pt x="689" y="263"/>
                  </a:lnTo>
                  <a:lnTo>
                    <a:pt x="687" y="274"/>
                  </a:lnTo>
                  <a:lnTo>
                    <a:pt x="683" y="284"/>
                  </a:lnTo>
                  <a:lnTo>
                    <a:pt x="683" y="284"/>
                  </a:lnTo>
                  <a:lnTo>
                    <a:pt x="677" y="295"/>
                  </a:lnTo>
                  <a:lnTo>
                    <a:pt x="669" y="305"/>
                  </a:lnTo>
                  <a:lnTo>
                    <a:pt x="662" y="313"/>
                  </a:lnTo>
                  <a:lnTo>
                    <a:pt x="654" y="320"/>
                  </a:lnTo>
                  <a:lnTo>
                    <a:pt x="645" y="326"/>
                  </a:lnTo>
                  <a:lnTo>
                    <a:pt x="635" y="331"/>
                  </a:lnTo>
                  <a:lnTo>
                    <a:pt x="615" y="343"/>
                  </a:lnTo>
                  <a:lnTo>
                    <a:pt x="615" y="343"/>
                  </a:lnTo>
                  <a:lnTo>
                    <a:pt x="600" y="350"/>
                  </a:lnTo>
                  <a:lnTo>
                    <a:pt x="600" y="350"/>
                  </a:lnTo>
                  <a:lnTo>
                    <a:pt x="595" y="351"/>
                  </a:lnTo>
                  <a:lnTo>
                    <a:pt x="591" y="352"/>
                  </a:lnTo>
                  <a:lnTo>
                    <a:pt x="591" y="35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606"/>
            <p:cNvSpPr/>
            <p:nvPr/>
          </p:nvSpPr>
          <p:spPr bwMode="auto">
            <a:xfrm>
              <a:off x="5356226" y="2198688"/>
              <a:ext cx="147638" cy="49213"/>
            </a:xfrm>
            <a:custGeom>
              <a:avLst/>
              <a:gdLst/>
              <a:ahLst/>
              <a:cxnLst>
                <a:cxn ang="0">
                  <a:pos x="16" y="94"/>
                </a:cxn>
                <a:cxn ang="0">
                  <a:pos x="9" y="93"/>
                </a:cxn>
                <a:cxn ang="0">
                  <a:pos x="2" y="85"/>
                </a:cxn>
                <a:cxn ang="0">
                  <a:pos x="0" y="79"/>
                </a:cxn>
                <a:cxn ang="0">
                  <a:pos x="2" y="68"/>
                </a:cxn>
                <a:cxn ang="0">
                  <a:pos x="6" y="62"/>
                </a:cxn>
                <a:cxn ang="0">
                  <a:pos x="13" y="59"/>
                </a:cxn>
                <a:cxn ang="0">
                  <a:pos x="18" y="57"/>
                </a:cxn>
                <a:cxn ang="0">
                  <a:pos x="31" y="46"/>
                </a:cxn>
                <a:cxn ang="0">
                  <a:pos x="38" y="41"/>
                </a:cxn>
                <a:cxn ang="0">
                  <a:pos x="46" y="36"/>
                </a:cxn>
                <a:cxn ang="0">
                  <a:pos x="60" y="28"/>
                </a:cxn>
                <a:cxn ang="0">
                  <a:pos x="77" y="20"/>
                </a:cxn>
                <a:cxn ang="0">
                  <a:pos x="115" y="7"/>
                </a:cxn>
                <a:cxn ang="0">
                  <a:pos x="134" y="2"/>
                </a:cxn>
                <a:cxn ang="0">
                  <a:pos x="154" y="0"/>
                </a:cxn>
                <a:cxn ang="0">
                  <a:pos x="173" y="2"/>
                </a:cxn>
                <a:cxn ang="0">
                  <a:pos x="208" y="9"/>
                </a:cxn>
                <a:cxn ang="0">
                  <a:pos x="240" y="24"/>
                </a:cxn>
                <a:cxn ang="0">
                  <a:pos x="266" y="45"/>
                </a:cxn>
                <a:cxn ang="0">
                  <a:pos x="276" y="58"/>
                </a:cxn>
                <a:cxn ang="0">
                  <a:pos x="279" y="67"/>
                </a:cxn>
                <a:cxn ang="0">
                  <a:pos x="278" y="74"/>
                </a:cxn>
                <a:cxn ang="0">
                  <a:pos x="275" y="78"/>
                </a:cxn>
                <a:cxn ang="0">
                  <a:pos x="266" y="83"/>
                </a:cxn>
                <a:cxn ang="0">
                  <a:pos x="259" y="84"/>
                </a:cxn>
                <a:cxn ang="0">
                  <a:pos x="256" y="83"/>
                </a:cxn>
                <a:cxn ang="0">
                  <a:pos x="248" y="80"/>
                </a:cxn>
                <a:cxn ang="0">
                  <a:pos x="245" y="76"/>
                </a:cxn>
                <a:cxn ang="0">
                  <a:pos x="230" y="59"/>
                </a:cxn>
                <a:cxn ang="0">
                  <a:pos x="210" y="47"/>
                </a:cxn>
                <a:cxn ang="0">
                  <a:pos x="186" y="40"/>
                </a:cxn>
                <a:cxn ang="0">
                  <a:pos x="160" y="37"/>
                </a:cxn>
                <a:cxn ang="0">
                  <a:pos x="150" y="37"/>
                </a:cxn>
                <a:cxn ang="0">
                  <a:pos x="121" y="42"/>
                </a:cxn>
                <a:cxn ang="0">
                  <a:pos x="94" y="51"/>
                </a:cxn>
                <a:cxn ang="0">
                  <a:pos x="86" y="56"/>
                </a:cxn>
                <a:cxn ang="0">
                  <a:pos x="62" y="71"/>
                </a:cxn>
                <a:cxn ang="0">
                  <a:pos x="43" y="84"/>
                </a:cxn>
                <a:cxn ang="0">
                  <a:pos x="22" y="94"/>
                </a:cxn>
                <a:cxn ang="0">
                  <a:pos x="16" y="94"/>
                </a:cxn>
              </a:cxnLst>
              <a:rect l="0" t="0" r="r" b="b"/>
              <a:pathLst>
                <a:path w="279" h="94">
                  <a:moveTo>
                    <a:pt x="16" y="94"/>
                  </a:moveTo>
                  <a:lnTo>
                    <a:pt x="16" y="94"/>
                  </a:lnTo>
                  <a:lnTo>
                    <a:pt x="13" y="94"/>
                  </a:lnTo>
                  <a:lnTo>
                    <a:pt x="9" y="93"/>
                  </a:lnTo>
                  <a:lnTo>
                    <a:pt x="5" y="90"/>
                  </a:lnTo>
                  <a:lnTo>
                    <a:pt x="2" y="85"/>
                  </a:lnTo>
                  <a:lnTo>
                    <a:pt x="0" y="79"/>
                  </a:lnTo>
                  <a:lnTo>
                    <a:pt x="0" y="79"/>
                  </a:lnTo>
                  <a:lnTo>
                    <a:pt x="0" y="74"/>
                  </a:lnTo>
                  <a:lnTo>
                    <a:pt x="2" y="68"/>
                  </a:lnTo>
                  <a:lnTo>
                    <a:pt x="3" y="66"/>
                  </a:lnTo>
                  <a:lnTo>
                    <a:pt x="6" y="62"/>
                  </a:lnTo>
                  <a:lnTo>
                    <a:pt x="8" y="60"/>
                  </a:lnTo>
                  <a:lnTo>
                    <a:pt x="13" y="59"/>
                  </a:lnTo>
                  <a:lnTo>
                    <a:pt x="13" y="59"/>
                  </a:lnTo>
                  <a:lnTo>
                    <a:pt x="18" y="57"/>
                  </a:lnTo>
                  <a:lnTo>
                    <a:pt x="22" y="54"/>
                  </a:lnTo>
                  <a:lnTo>
                    <a:pt x="31" y="46"/>
                  </a:lnTo>
                  <a:lnTo>
                    <a:pt x="31" y="46"/>
                  </a:lnTo>
                  <a:lnTo>
                    <a:pt x="38" y="41"/>
                  </a:lnTo>
                  <a:lnTo>
                    <a:pt x="46" y="36"/>
                  </a:lnTo>
                  <a:lnTo>
                    <a:pt x="46" y="36"/>
                  </a:lnTo>
                  <a:lnTo>
                    <a:pt x="60" y="28"/>
                  </a:lnTo>
                  <a:lnTo>
                    <a:pt x="60" y="28"/>
                  </a:lnTo>
                  <a:lnTo>
                    <a:pt x="77" y="20"/>
                  </a:lnTo>
                  <a:lnTo>
                    <a:pt x="77" y="20"/>
                  </a:lnTo>
                  <a:lnTo>
                    <a:pt x="95" y="13"/>
                  </a:lnTo>
                  <a:lnTo>
                    <a:pt x="115" y="7"/>
                  </a:lnTo>
                  <a:lnTo>
                    <a:pt x="124" y="4"/>
                  </a:lnTo>
                  <a:lnTo>
                    <a:pt x="134" y="2"/>
                  </a:lnTo>
                  <a:lnTo>
                    <a:pt x="144" y="0"/>
                  </a:lnTo>
                  <a:lnTo>
                    <a:pt x="154" y="0"/>
                  </a:lnTo>
                  <a:lnTo>
                    <a:pt x="154" y="0"/>
                  </a:lnTo>
                  <a:lnTo>
                    <a:pt x="173" y="2"/>
                  </a:lnTo>
                  <a:lnTo>
                    <a:pt x="191" y="5"/>
                  </a:lnTo>
                  <a:lnTo>
                    <a:pt x="208" y="9"/>
                  </a:lnTo>
                  <a:lnTo>
                    <a:pt x="224" y="16"/>
                  </a:lnTo>
                  <a:lnTo>
                    <a:pt x="240" y="24"/>
                  </a:lnTo>
                  <a:lnTo>
                    <a:pt x="253" y="34"/>
                  </a:lnTo>
                  <a:lnTo>
                    <a:pt x="266" y="45"/>
                  </a:lnTo>
                  <a:lnTo>
                    <a:pt x="276" y="58"/>
                  </a:lnTo>
                  <a:lnTo>
                    <a:pt x="276" y="58"/>
                  </a:lnTo>
                  <a:lnTo>
                    <a:pt x="278" y="62"/>
                  </a:lnTo>
                  <a:lnTo>
                    <a:pt x="279" y="67"/>
                  </a:lnTo>
                  <a:lnTo>
                    <a:pt x="279" y="70"/>
                  </a:lnTo>
                  <a:lnTo>
                    <a:pt x="278" y="74"/>
                  </a:lnTo>
                  <a:lnTo>
                    <a:pt x="278" y="74"/>
                  </a:lnTo>
                  <a:lnTo>
                    <a:pt x="275" y="78"/>
                  </a:lnTo>
                  <a:lnTo>
                    <a:pt x="271" y="81"/>
                  </a:lnTo>
                  <a:lnTo>
                    <a:pt x="266" y="83"/>
                  </a:lnTo>
                  <a:lnTo>
                    <a:pt x="259" y="84"/>
                  </a:lnTo>
                  <a:lnTo>
                    <a:pt x="259" y="84"/>
                  </a:lnTo>
                  <a:lnTo>
                    <a:pt x="259" y="84"/>
                  </a:lnTo>
                  <a:lnTo>
                    <a:pt x="256" y="83"/>
                  </a:lnTo>
                  <a:lnTo>
                    <a:pt x="252" y="82"/>
                  </a:lnTo>
                  <a:lnTo>
                    <a:pt x="248" y="80"/>
                  </a:lnTo>
                  <a:lnTo>
                    <a:pt x="245" y="76"/>
                  </a:lnTo>
                  <a:lnTo>
                    <a:pt x="245" y="76"/>
                  </a:lnTo>
                  <a:lnTo>
                    <a:pt x="238" y="67"/>
                  </a:lnTo>
                  <a:lnTo>
                    <a:pt x="230" y="59"/>
                  </a:lnTo>
                  <a:lnTo>
                    <a:pt x="220" y="52"/>
                  </a:lnTo>
                  <a:lnTo>
                    <a:pt x="210" y="47"/>
                  </a:lnTo>
                  <a:lnTo>
                    <a:pt x="199" y="43"/>
                  </a:lnTo>
                  <a:lnTo>
                    <a:pt x="186" y="40"/>
                  </a:lnTo>
                  <a:lnTo>
                    <a:pt x="174" y="38"/>
                  </a:lnTo>
                  <a:lnTo>
                    <a:pt x="160" y="37"/>
                  </a:lnTo>
                  <a:lnTo>
                    <a:pt x="160" y="37"/>
                  </a:lnTo>
                  <a:lnTo>
                    <a:pt x="150" y="37"/>
                  </a:lnTo>
                  <a:lnTo>
                    <a:pt x="141" y="38"/>
                  </a:lnTo>
                  <a:lnTo>
                    <a:pt x="121" y="42"/>
                  </a:lnTo>
                  <a:lnTo>
                    <a:pt x="102" y="48"/>
                  </a:lnTo>
                  <a:lnTo>
                    <a:pt x="94" y="51"/>
                  </a:lnTo>
                  <a:lnTo>
                    <a:pt x="86" y="56"/>
                  </a:lnTo>
                  <a:lnTo>
                    <a:pt x="86" y="56"/>
                  </a:lnTo>
                  <a:lnTo>
                    <a:pt x="74" y="64"/>
                  </a:lnTo>
                  <a:lnTo>
                    <a:pt x="62" y="71"/>
                  </a:lnTo>
                  <a:lnTo>
                    <a:pt x="62" y="71"/>
                  </a:lnTo>
                  <a:lnTo>
                    <a:pt x="43" y="84"/>
                  </a:lnTo>
                  <a:lnTo>
                    <a:pt x="32" y="90"/>
                  </a:lnTo>
                  <a:lnTo>
                    <a:pt x="22" y="94"/>
                  </a:lnTo>
                  <a:lnTo>
                    <a:pt x="22" y="94"/>
                  </a:lnTo>
                  <a:lnTo>
                    <a:pt x="16" y="94"/>
                  </a:lnTo>
                  <a:lnTo>
                    <a:pt x="16" y="94"/>
                  </a:lnTo>
                  <a:close/>
                </a:path>
              </a:pathLst>
            </a:custGeom>
            <a:grpFill/>
            <a:ln w="9525">
              <a:noFill/>
              <a:round/>
            </a:ln>
          </p:spPr>
          <p:txBody>
            <a:bodyPr vert="horz" wrap="square" lIns="121920" tIns="60960" rIns="121920" bIns="60960" numCol="1" anchor="t" anchorCtr="0" compatLnSpc="1"/>
            <a:lstStyle/>
            <a:p>
              <a:endParaRPr lang="zh-CN" altLang="en-US" sz="2400"/>
            </a:p>
          </p:txBody>
        </p:sp>
      </p:grpSp>
      <p:pic>
        <p:nvPicPr>
          <p:cNvPr id="133" name="图片 132" descr="f7847d00ae7e8f67796b82cdc9a355c.png"/>
          <p:cNvPicPr>
            <a:picLocks noChangeAspect="1"/>
          </p:cNvPicPr>
          <p:nvPr/>
        </p:nvPicPr>
        <p:blipFill>
          <a:blip r:embed="rId4" cstate="print"/>
          <a:stretch>
            <a:fillRect/>
          </a:stretch>
        </p:blipFill>
        <p:spPr>
          <a:xfrm>
            <a:off x="9264353" y="1216833"/>
            <a:ext cx="1008111" cy="1420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4" name="Picture 4" descr="E:\岳琛琛\1 继教办工作\6 年度考核-总结\2024\2024春季学期行政总结会-知识分享\图片素材\9655358a96d0c4931e317d7df3400d2.png"/>
          <p:cNvPicPr>
            <a:picLocks noChangeAspect="1" noChangeArrowheads="1"/>
          </p:cNvPicPr>
          <p:nvPr/>
        </p:nvPicPr>
        <p:blipFill>
          <a:blip r:embed="rId5" cstate="print"/>
          <a:srcRect/>
          <a:stretch>
            <a:fillRect/>
          </a:stretch>
        </p:blipFill>
        <p:spPr bwMode="auto">
          <a:xfrm>
            <a:off x="9696400" y="2204864"/>
            <a:ext cx="504056" cy="303065"/>
          </a:xfrm>
          <a:prstGeom prst="rect">
            <a:avLst/>
          </a:prstGeom>
          <a:noFill/>
        </p:spPr>
      </p:pic>
      <p:grpSp>
        <p:nvGrpSpPr>
          <p:cNvPr id="203" name="组合 202"/>
          <p:cNvGrpSpPr/>
          <p:nvPr/>
        </p:nvGrpSpPr>
        <p:grpSpPr>
          <a:xfrm>
            <a:off x="5029198" y="3406248"/>
            <a:ext cx="1930898" cy="1904538"/>
            <a:chOff x="6207126" y="3098800"/>
            <a:chExt cx="741363" cy="712788"/>
          </a:xfrm>
          <a:solidFill>
            <a:schemeClr val="tx1"/>
          </a:solidFill>
        </p:grpSpPr>
        <p:sp>
          <p:nvSpPr>
            <p:cNvPr id="204" name="Freeform 416"/>
            <p:cNvSpPr/>
            <p:nvPr/>
          </p:nvSpPr>
          <p:spPr bwMode="auto">
            <a:xfrm>
              <a:off x="6251576" y="3155950"/>
              <a:ext cx="122238" cy="168275"/>
            </a:xfrm>
            <a:custGeom>
              <a:avLst/>
              <a:gdLst/>
              <a:ahLst/>
              <a:cxnLst>
                <a:cxn ang="0">
                  <a:pos x="226" y="0"/>
                </a:cxn>
                <a:cxn ang="0">
                  <a:pos x="226" y="0"/>
                </a:cxn>
                <a:cxn ang="0">
                  <a:pos x="220" y="2"/>
                </a:cxn>
                <a:cxn ang="0">
                  <a:pos x="214" y="5"/>
                </a:cxn>
                <a:cxn ang="0">
                  <a:pos x="208" y="11"/>
                </a:cxn>
                <a:cxn ang="0">
                  <a:pos x="203" y="16"/>
                </a:cxn>
                <a:cxn ang="0">
                  <a:pos x="193" y="27"/>
                </a:cxn>
                <a:cxn ang="0">
                  <a:pos x="185" y="37"/>
                </a:cxn>
                <a:cxn ang="0">
                  <a:pos x="185" y="37"/>
                </a:cxn>
                <a:cxn ang="0">
                  <a:pos x="153" y="80"/>
                </a:cxn>
                <a:cxn ang="0">
                  <a:pos x="121" y="121"/>
                </a:cxn>
                <a:cxn ang="0">
                  <a:pos x="121" y="121"/>
                </a:cxn>
                <a:cxn ang="0">
                  <a:pos x="88" y="167"/>
                </a:cxn>
                <a:cxn ang="0">
                  <a:pos x="56" y="213"/>
                </a:cxn>
                <a:cxn ang="0">
                  <a:pos x="41" y="237"/>
                </a:cxn>
                <a:cxn ang="0">
                  <a:pos x="27" y="261"/>
                </a:cxn>
                <a:cxn ang="0">
                  <a:pos x="14" y="285"/>
                </a:cxn>
                <a:cxn ang="0">
                  <a:pos x="0" y="310"/>
                </a:cxn>
                <a:cxn ang="0">
                  <a:pos x="0" y="310"/>
                </a:cxn>
                <a:cxn ang="0">
                  <a:pos x="0" y="312"/>
                </a:cxn>
                <a:cxn ang="0">
                  <a:pos x="0" y="314"/>
                </a:cxn>
                <a:cxn ang="0">
                  <a:pos x="2" y="317"/>
                </a:cxn>
                <a:cxn ang="0">
                  <a:pos x="4" y="317"/>
                </a:cxn>
                <a:cxn ang="0">
                  <a:pos x="6" y="317"/>
                </a:cxn>
                <a:cxn ang="0">
                  <a:pos x="7" y="316"/>
                </a:cxn>
                <a:cxn ang="0">
                  <a:pos x="8" y="315"/>
                </a:cxn>
                <a:cxn ang="0">
                  <a:pos x="8" y="315"/>
                </a:cxn>
                <a:cxn ang="0">
                  <a:pos x="20" y="294"/>
                </a:cxn>
                <a:cxn ang="0">
                  <a:pos x="31" y="273"/>
                </a:cxn>
                <a:cxn ang="0">
                  <a:pos x="42" y="252"/>
                </a:cxn>
                <a:cxn ang="0">
                  <a:pos x="55" y="233"/>
                </a:cxn>
                <a:cxn ang="0">
                  <a:pos x="82" y="193"/>
                </a:cxn>
                <a:cxn ang="0">
                  <a:pos x="109" y="154"/>
                </a:cxn>
                <a:cxn ang="0">
                  <a:pos x="109" y="154"/>
                </a:cxn>
                <a:cxn ang="0">
                  <a:pos x="140" y="112"/>
                </a:cxn>
                <a:cxn ang="0">
                  <a:pos x="172" y="71"/>
                </a:cxn>
                <a:cxn ang="0">
                  <a:pos x="172" y="71"/>
                </a:cxn>
                <a:cxn ang="0">
                  <a:pos x="183" y="55"/>
                </a:cxn>
                <a:cxn ang="0">
                  <a:pos x="196" y="36"/>
                </a:cxn>
                <a:cxn ang="0">
                  <a:pos x="204" y="27"/>
                </a:cxn>
                <a:cxn ang="0">
                  <a:pos x="212" y="19"/>
                </a:cxn>
                <a:cxn ang="0">
                  <a:pos x="220" y="13"/>
                </a:cxn>
                <a:cxn ang="0">
                  <a:pos x="224" y="11"/>
                </a:cxn>
                <a:cxn ang="0">
                  <a:pos x="228" y="10"/>
                </a:cxn>
                <a:cxn ang="0">
                  <a:pos x="228" y="10"/>
                </a:cxn>
                <a:cxn ang="0">
                  <a:pos x="230" y="8"/>
                </a:cxn>
                <a:cxn ang="0">
                  <a:pos x="231" y="7"/>
                </a:cxn>
                <a:cxn ang="0">
                  <a:pos x="231" y="5"/>
                </a:cxn>
                <a:cxn ang="0">
                  <a:pos x="231" y="3"/>
                </a:cxn>
                <a:cxn ang="0">
                  <a:pos x="231" y="2"/>
                </a:cxn>
                <a:cxn ang="0">
                  <a:pos x="229" y="0"/>
                </a:cxn>
                <a:cxn ang="0">
                  <a:pos x="228" y="0"/>
                </a:cxn>
                <a:cxn ang="0">
                  <a:pos x="226" y="0"/>
                </a:cxn>
                <a:cxn ang="0">
                  <a:pos x="226" y="0"/>
                </a:cxn>
              </a:cxnLst>
              <a:rect l="0" t="0" r="r" b="b"/>
              <a:pathLst>
                <a:path w="231" h="317">
                  <a:moveTo>
                    <a:pt x="226" y="0"/>
                  </a:moveTo>
                  <a:lnTo>
                    <a:pt x="226" y="0"/>
                  </a:lnTo>
                  <a:lnTo>
                    <a:pt x="220" y="2"/>
                  </a:lnTo>
                  <a:lnTo>
                    <a:pt x="214" y="5"/>
                  </a:lnTo>
                  <a:lnTo>
                    <a:pt x="208" y="11"/>
                  </a:lnTo>
                  <a:lnTo>
                    <a:pt x="203" y="16"/>
                  </a:lnTo>
                  <a:lnTo>
                    <a:pt x="193" y="27"/>
                  </a:lnTo>
                  <a:lnTo>
                    <a:pt x="185" y="37"/>
                  </a:lnTo>
                  <a:lnTo>
                    <a:pt x="185" y="37"/>
                  </a:lnTo>
                  <a:lnTo>
                    <a:pt x="153" y="80"/>
                  </a:lnTo>
                  <a:lnTo>
                    <a:pt x="121" y="121"/>
                  </a:lnTo>
                  <a:lnTo>
                    <a:pt x="121" y="121"/>
                  </a:lnTo>
                  <a:lnTo>
                    <a:pt x="88" y="167"/>
                  </a:lnTo>
                  <a:lnTo>
                    <a:pt x="56" y="213"/>
                  </a:lnTo>
                  <a:lnTo>
                    <a:pt x="41" y="237"/>
                  </a:lnTo>
                  <a:lnTo>
                    <a:pt x="27" y="261"/>
                  </a:lnTo>
                  <a:lnTo>
                    <a:pt x="14" y="285"/>
                  </a:lnTo>
                  <a:lnTo>
                    <a:pt x="0" y="310"/>
                  </a:lnTo>
                  <a:lnTo>
                    <a:pt x="0" y="310"/>
                  </a:lnTo>
                  <a:lnTo>
                    <a:pt x="0" y="312"/>
                  </a:lnTo>
                  <a:lnTo>
                    <a:pt x="0" y="314"/>
                  </a:lnTo>
                  <a:lnTo>
                    <a:pt x="2" y="317"/>
                  </a:lnTo>
                  <a:lnTo>
                    <a:pt x="4" y="317"/>
                  </a:lnTo>
                  <a:lnTo>
                    <a:pt x="6" y="317"/>
                  </a:lnTo>
                  <a:lnTo>
                    <a:pt x="7" y="316"/>
                  </a:lnTo>
                  <a:lnTo>
                    <a:pt x="8" y="315"/>
                  </a:lnTo>
                  <a:lnTo>
                    <a:pt x="8" y="315"/>
                  </a:lnTo>
                  <a:lnTo>
                    <a:pt x="20" y="294"/>
                  </a:lnTo>
                  <a:lnTo>
                    <a:pt x="31" y="273"/>
                  </a:lnTo>
                  <a:lnTo>
                    <a:pt x="42" y="252"/>
                  </a:lnTo>
                  <a:lnTo>
                    <a:pt x="55" y="233"/>
                  </a:lnTo>
                  <a:lnTo>
                    <a:pt x="82" y="193"/>
                  </a:lnTo>
                  <a:lnTo>
                    <a:pt x="109" y="154"/>
                  </a:lnTo>
                  <a:lnTo>
                    <a:pt x="109" y="154"/>
                  </a:lnTo>
                  <a:lnTo>
                    <a:pt x="140" y="112"/>
                  </a:lnTo>
                  <a:lnTo>
                    <a:pt x="172" y="71"/>
                  </a:lnTo>
                  <a:lnTo>
                    <a:pt x="172" y="71"/>
                  </a:lnTo>
                  <a:lnTo>
                    <a:pt x="183" y="55"/>
                  </a:lnTo>
                  <a:lnTo>
                    <a:pt x="196" y="36"/>
                  </a:lnTo>
                  <a:lnTo>
                    <a:pt x="204" y="27"/>
                  </a:lnTo>
                  <a:lnTo>
                    <a:pt x="212" y="19"/>
                  </a:lnTo>
                  <a:lnTo>
                    <a:pt x="220" y="13"/>
                  </a:lnTo>
                  <a:lnTo>
                    <a:pt x="224" y="11"/>
                  </a:lnTo>
                  <a:lnTo>
                    <a:pt x="228" y="10"/>
                  </a:lnTo>
                  <a:lnTo>
                    <a:pt x="228" y="10"/>
                  </a:lnTo>
                  <a:lnTo>
                    <a:pt x="230" y="8"/>
                  </a:lnTo>
                  <a:lnTo>
                    <a:pt x="231" y="7"/>
                  </a:lnTo>
                  <a:lnTo>
                    <a:pt x="231" y="5"/>
                  </a:lnTo>
                  <a:lnTo>
                    <a:pt x="231" y="3"/>
                  </a:lnTo>
                  <a:lnTo>
                    <a:pt x="231" y="2"/>
                  </a:lnTo>
                  <a:lnTo>
                    <a:pt x="229" y="0"/>
                  </a:lnTo>
                  <a:lnTo>
                    <a:pt x="228" y="0"/>
                  </a:lnTo>
                  <a:lnTo>
                    <a:pt x="226" y="0"/>
                  </a:lnTo>
                  <a:lnTo>
                    <a:pt x="22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5" name="Freeform 417"/>
            <p:cNvSpPr/>
            <p:nvPr/>
          </p:nvSpPr>
          <p:spPr bwMode="auto">
            <a:xfrm>
              <a:off x="6240463" y="3148013"/>
              <a:ext cx="165100" cy="241300"/>
            </a:xfrm>
            <a:custGeom>
              <a:avLst/>
              <a:gdLst/>
              <a:ahLst/>
              <a:cxnLst>
                <a:cxn ang="0">
                  <a:pos x="306" y="1"/>
                </a:cxn>
                <a:cxn ang="0">
                  <a:pos x="283" y="20"/>
                </a:cxn>
                <a:cxn ang="0">
                  <a:pos x="264" y="43"/>
                </a:cxn>
                <a:cxn ang="0">
                  <a:pos x="229" y="92"/>
                </a:cxn>
                <a:cxn ang="0">
                  <a:pos x="218" y="107"/>
                </a:cxn>
                <a:cxn ang="0">
                  <a:pos x="183" y="151"/>
                </a:cxn>
                <a:cxn ang="0">
                  <a:pos x="178" y="158"/>
                </a:cxn>
                <a:cxn ang="0">
                  <a:pos x="165" y="181"/>
                </a:cxn>
                <a:cxn ang="0">
                  <a:pos x="148" y="212"/>
                </a:cxn>
                <a:cxn ang="0">
                  <a:pos x="130" y="241"/>
                </a:cxn>
                <a:cxn ang="0">
                  <a:pos x="68" y="328"/>
                </a:cxn>
                <a:cxn ang="0">
                  <a:pos x="47" y="356"/>
                </a:cxn>
                <a:cxn ang="0">
                  <a:pos x="28" y="385"/>
                </a:cxn>
                <a:cxn ang="0">
                  <a:pos x="12" y="416"/>
                </a:cxn>
                <a:cxn ang="0">
                  <a:pos x="0" y="449"/>
                </a:cxn>
                <a:cxn ang="0">
                  <a:pos x="0" y="451"/>
                </a:cxn>
                <a:cxn ang="0">
                  <a:pos x="3" y="454"/>
                </a:cxn>
                <a:cxn ang="0">
                  <a:pos x="7" y="454"/>
                </a:cxn>
                <a:cxn ang="0">
                  <a:pos x="9" y="453"/>
                </a:cxn>
                <a:cxn ang="0">
                  <a:pos x="10" y="451"/>
                </a:cxn>
                <a:cxn ang="0">
                  <a:pos x="21" y="419"/>
                </a:cxn>
                <a:cxn ang="0">
                  <a:pos x="37" y="389"/>
                </a:cxn>
                <a:cxn ang="0">
                  <a:pos x="56" y="360"/>
                </a:cxn>
                <a:cxn ang="0">
                  <a:pos x="75" y="333"/>
                </a:cxn>
                <a:cxn ang="0">
                  <a:pos x="152" y="224"/>
                </a:cxn>
                <a:cxn ang="0">
                  <a:pos x="161" y="210"/>
                </a:cxn>
                <a:cxn ang="0">
                  <a:pos x="181" y="171"/>
                </a:cxn>
                <a:cxn ang="0">
                  <a:pos x="185" y="163"/>
                </a:cxn>
                <a:cxn ang="0">
                  <a:pos x="203" y="139"/>
                </a:cxn>
                <a:cxn ang="0">
                  <a:pos x="228" y="109"/>
                </a:cxn>
                <a:cxn ang="0">
                  <a:pos x="247" y="83"/>
                </a:cxn>
                <a:cxn ang="0">
                  <a:pos x="276" y="43"/>
                </a:cxn>
                <a:cxn ang="0">
                  <a:pos x="299" y="19"/>
                </a:cxn>
                <a:cxn ang="0">
                  <a:pos x="311" y="8"/>
                </a:cxn>
                <a:cxn ang="0">
                  <a:pos x="313" y="5"/>
                </a:cxn>
                <a:cxn ang="0">
                  <a:pos x="311" y="1"/>
                </a:cxn>
                <a:cxn ang="0">
                  <a:pos x="308" y="0"/>
                </a:cxn>
                <a:cxn ang="0">
                  <a:pos x="306" y="1"/>
                </a:cxn>
              </a:cxnLst>
              <a:rect l="0" t="0" r="r" b="b"/>
              <a:pathLst>
                <a:path w="313" h="454">
                  <a:moveTo>
                    <a:pt x="306" y="1"/>
                  </a:moveTo>
                  <a:lnTo>
                    <a:pt x="306" y="1"/>
                  </a:lnTo>
                  <a:lnTo>
                    <a:pt x="295" y="10"/>
                  </a:lnTo>
                  <a:lnTo>
                    <a:pt x="283" y="20"/>
                  </a:lnTo>
                  <a:lnTo>
                    <a:pt x="274" y="32"/>
                  </a:lnTo>
                  <a:lnTo>
                    <a:pt x="264" y="43"/>
                  </a:lnTo>
                  <a:lnTo>
                    <a:pt x="246" y="67"/>
                  </a:lnTo>
                  <a:lnTo>
                    <a:pt x="229" y="92"/>
                  </a:lnTo>
                  <a:lnTo>
                    <a:pt x="229" y="92"/>
                  </a:lnTo>
                  <a:lnTo>
                    <a:pt x="218" y="107"/>
                  </a:lnTo>
                  <a:lnTo>
                    <a:pt x="207" y="122"/>
                  </a:lnTo>
                  <a:lnTo>
                    <a:pt x="183" y="151"/>
                  </a:lnTo>
                  <a:lnTo>
                    <a:pt x="183" y="151"/>
                  </a:lnTo>
                  <a:lnTo>
                    <a:pt x="178" y="158"/>
                  </a:lnTo>
                  <a:lnTo>
                    <a:pt x="173" y="165"/>
                  </a:lnTo>
                  <a:lnTo>
                    <a:pt x="165" y="181"/>
                  </a:lnTo>
                  <a:lnTo>
                    <a:pt x="156" y="196"/>
                  </a:lnTo>
                  <a:lnTo>
                    <a:pt x="148" y="212"/>
                  </a:lnTo>
                  <a:lnTo>
                    <a:pt x="148" y="212"/>
                  </a:lnTo>
                  <a:lnTo>
                    <a:pt x="130" y="241"/>
                  </a:lnTo>
                  <a:lnTo>
                    <a:pt x="109" y="270"/>
                  </a:lnTo>
                  <a:lnTo>
                    <a:pt x="68" y="328"/>
                  </a:lnTo>
                  <a:lnTo>
                    <a:pt x="68" y="328"/>
                  </a:lnTo>
                  <a:lnTo>
                    <a:pt x="47" y="356"/>
                  </a:lnTo>
                  <a:lnTo>
                    <a:pt x="38" y="371"/>
                  </a:lnTo>
                  <a:lnTo>
                    <a:pt x="28" y="385"/>
                  </a:lnTo>
                  <a:lnTo>
                    <a:pt x="20" y="401"/>
                  </a:lnTo>
                  <a:lnTo>
                    <a:pt x="12" y="416"/>
                  </a:lnTo>
                  <a:lnTo>
                    <a:pt x="6" y="433"/>
                  </a:lnTo>
                  <a:lnTo>
                    <a:pt x="0" y="449"/>
                  </a:lnTo>
                  <a:lnTo>
                    <a:pt x="0" y="449"/>
                  </a:lnTo>
                  <a:lnTo>
                    <a:pt x="0" y="451"/>
                  </a:lnTo>
                  <a:lnTo>
                    <a:pt x="2" y="452"/>
                  </a:lnTo>
                  <a:lnTo>
                    <a:pt x="3" y="454"/>
                  </a:lnTo>
                  <a:lnTo>
                    <a:pt x="5" y="454"/>
                  </a:lnTo>
                  <a:lnTo>
                    <a:pt x="7" y="454"/>
                  </a:lnTo>
                  <a:lnTo>
                    <a:pt x="8" y="454"/>
                  </a:lnTo>
                  <a:lnTo>
                    <a:pt x="9" y="453"/>
                  </a:lnTo>
                  <a:lnTo>
                    <a:pt x="10" y="451"/>
                  </a:lnTo>
                  <a:lnTo>
                    <a:pt x="10" y="451"/>
                  </a:lnTo>
                  <a:lnTo>
                    <a:pt x="15" y="436"/>
                  </a:lnTo>
                  <a:lnTo>
                    <a:pt x="21" y="419"/>
                  </a:lnTo>
                  <a:lnTo>
                    <a:pt x="28" y="405"/>
                  </a:lnTo>
                  <a:lnTo>
                    <a:pt x="37" y="389"/>
                  </a:lnTo>
                  <a:lnTo>
                    <a:pt x="46" y="375"/>
                  </a:lnTo>
                  <a:lnTo>
                    <a:pt x="56" y="360"/>
                  </a:lnTo>
                  <a:lnTo>
                    <a:pt x="75" y="333"/>
                  </a:lnTo>
                  <a:lnTo>
                    <a:pt x="75" y="333"/>
                  </a:lnTo>
                  <a:lnTo>
                    <a:pt x="114" y="279"/>
                  </a:lnTo>
                  <a:lnTo>
                    <a:pt x="152" y="224"/>
                  </a:lnTo>
                  <a:lnTo>
                    <a:pt x="152" y="224"/>
                  </a:lnTo>
                  <a:lnTo>
                    <a:pt x="161" y="210"/>
                  </a:lnTo>
                  <a:lnTo>
                    <a:pt x="168" y="198"/>
                  </a:lnTo>
                  <a:lnTo>
                    <a:pt x="181" y="171"/>
                  </a:lnTo>
                  <a:lnTo>
                    <a:pt x="181" y="171"/>
                  </a:lnTo>
                  <a:lnTo>
                    <a:pt x="185" y="163"/>
                  </a:lnTo>
                  <a:lnTo>
                    <a:pt x="191" y="155"/>
                  </a:lnTo>
                  <a:lnTo>
                    <a:pt x="203" y="139"/>
                  </a:lnTo>
                  <a:lnTo>
                    <a:pt x="215" y="125"/>
                  </a:lnTo>
                  <a:lnTo>
                    <a:pt x="228" y="109"/>
                  </a:lnTo>
                  <a:lnTo>
                    <a:pt x="228" y="109"/>
                  </a:lnTo>
                  <a:lnTo>
                    <a:pt x="247" y="83"/>
                  </a:lnTo>
                  <a:lnTo>
                    <a:pt x="266" y="57"/>
                  </a:lnTo>
                  <a:lnTo>
                    <a:pt x="276" y="43"/>
                  </a:lnTo>
                  <a:lnTo>
                    <a:pt x="287" y="31"/>
                  </a:lnTo>
                  <a:lnTo>
                    <a:pt x="299" y="19"/>
                  </a:lnTo>
                  <a:lnTo>
                    <a:pt x="311" y="8"/>
                  </a:lnTo>
                  <a:lnTo>
                    <a:pt x="311" y="8"/>
                  </a:lnTo>
                  <a:lnTo>
                    <a:pt x="312" y="7"/>
                  </a:lnTo>
                  <a:lnTo>
                    <a:pt x="313" y="5"/>
                  </a:lnTo>
                  <a:lnTo>
                    <a:pt x="312" y="2"/>
                  </a:lnTo>
                  <a:lnTo>
                    <a:pt x="311" y="1"/>
                  </a:lnTo>
                  <a:lnTo>
                    <a:pt x="310" y="0"/>
                  </a:lnTo>
                  <a:lnTo>
                    <a:pt x="308" y="0"/>
                  </a:lnTo>
                  <a:lnTo>
                    <a:pt x="306" y="1"/>
                  </a:lnTo>
                  <a:lnTo>
                    <a:pt x="3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6" name="Freeform 418"/>
            <p:cNvSpPr/>
            <p:nvPr/>
          </p:nvSpPr>
          <p:spPr bwMode="auto">
            <a:xfrm>
              <a:off x="6234113" y="3133725"/>
              <a:ext cx="217488" cy="295275"/>
            </a:xfrm>
            <a:custGeom>
              <a:avLst/>
              <a:gdLst/>
              <a:ahLst/>
              <a:cxnLst>
                <a:cxn ang="0">
                  <a:pos x="405" y="1"/>
                </a:cxn>
                <a:cxn ang="0">
                  <a:pos x="379" y="25"/>
                </a:cxn>
                <a:cxn ang="0">
                  <a:pos x="357" y="51"/>
                </a:cxn>
                <a:cxn ang="0">
                  <a:pos x="317" y="109"/>
                </a:cxn>
                <a:cxn ang="0">
                  <a:pos x="256" y="191"/>
                </a:cxn>
                <a:cxn ang="0">
                  <a:pos x="194" y="271"/>
                </a:cxn>
                <a:cxn ang="0">
                  <a:pos x="134" y="347"/>
                </a:cxn>
                <a:cxn ang="0">
                  <a:pos x="73" y="420"/>
                </a:cxn>
                <a:cxn ang="0">
                  <a:pos x="49" y="451"/>
                </a:cxn>
                <a:cxn ang="0">
                  <a:pos x="28" y="483"/>
                </a:cxn>
                <a:cxn ang="0">
                  <a:pos x="11" y="516"/>
                </a:cxn>
                <a:cxn ang="0">
                  <a:pos x="0" y="553"/>
                </a:cxn>
                <a:cxn ang="0">
                  <a:pos x="0" y="556"/>
                </a:cxn>
                <a:cxn ang="0">
                  <a:pos x="2" y="559"/>
                </a:cxn>
                <a:cxn ang="0">
                  <a:pos x="5" y="560"/>
                </a:cxn>
                <a:cxn ang="0">
                  <a:pos x="8" y="558"/>
                </a:cxn>
                <a:cxn ang="0">
                  <a:pos x="9" y="557"/>
                </a:cxn>
                <a:cxn ang="0">
                  <a:pos x="22" y="516"/>
                </a:cxn>
                <a:cxn ang="0">
                  <a:pos x="40" y="480"/>
                </a:cxn>
                <a:cxn ang="0">
                  <a:pos x="64" y="447"/>
                </a:cxn>
                <a:cxn ang="0">
                  <a:pos x="90" y="415"/>
                </a:cxn>
                <a:cxn ang="0">
                  <a:pos x="167" y="322"/>
                </a:cxn>
                <a:cxn ang="0">
                  <a:pos x="191" y="291"/>
                </a:cxn>
                <a:cxn ang="0">
                  <a:pos x="304" y="143"/>
                </a:cxn>
                <a:cxn ang="0">
                  <a:pos x="329" y="111"/>
                </a:cxn>
                <a:cxn ang="0">
                  <a:pos x="353" y="77"/>
                </a:cxn>
                <a:cxn ang="0">
                  <a:pos x="378" y="41"/>
                </a:cxn>
                <a:cxn ang="0">
                  <a:pos x="393" y="24"/>
                </a:cxn>
                <a:cxn ang="0">
                  <a:pos x="410" y="9"/>
                </a:cxn>
                <a:cxn ang="0">
                  <a:pos x="411" y="7"/>
                </a:cxn>
                <a:cxn ang="0">
                  <a:pos x="411" y="2"/>
                </a:cxn>
                <a:cxn ang="0">
                  <a:pos x="408" y="0"/>
                </a:cxn>
                <a:cxn ang="0">
                  <a:pos x="405" y="1"/>
                </a:cxn>
              </a:cxnLst>
              <a:rect l="0" t="0" r="r" b="b"/>
              <a:pathLst>
                <a:path w="411" h="560">
                  <a:moveTo>
                    <a:pt x="405" y="1"/>
                  </a:moveTo>
                  <a:lnTo>
                    <a:pt x="405" y="1"/>
                  </a:lnTo>
                  <a:lnTo>
                    <a:pt x="392" y="12"/>
                  </a:lnTo>
                  <a:lnTo>
                    <a:pt x="379" y="25"/>
                  </a:lnTo>
                  <a:lnTo>
                    <a:pt x="368" y="38"/>
                  </a:lnTo>
                  <a:lnTo>
                    <a:pt x="357" y="51"/>
                  </a:lnTo>
                  <a:lnTo>
                    <a:pt x="337" y="81"/>
                  </a:lnTo>
                  <a:lnTo>
                    <a:pt x="317" y="109"/>
                  </a:lnTo>
                  <a:lnTo>
                    <a:pt x="317" y="109"/>
                  </a:lnTo>
                  <a:lnTo>
                    <a:pt x="256" y="191"/>
                  </a:lnTo>
                  <a:lnTo>
                    <a:pt x="194" y="271"/>
                  </a:lnTo>
                  <a:lnTo>
                    <a:pt x="194" y="271"/>
                  </a:lnTo>
                  <a:lnTo>
                    <a:pt x="164" y="310"/>
                  </a:lnTo>
                  <a:lnTo>
                    <a:pt x="134" y="347"/>
                  </a:lnTo>
                  <a:lnTo>
                    <a:pt x="73" y="420"/>
                  </a:lnTo>
                  <a:lnTo>
                    <a:pt x="73" y="420"/>
                  </a:lnTo>
                  <a:lnTo>
                    <a:pt x="61" y="436"/>
                  </a:lnTo>
                  <a:lnTo>
                    <a:pt x="49" y="451"/>
                  </a:lnTo>
                  <a:lnTo>
                    <a:pt x="38" y="467"/>
                  </a:lnTo>
                  <a:lnTo>
                    <a:pt x="28" y="483"/>
                  </a:lnTo>
                  <a:lnTo>
                    <a:pt x="19" y="500"/>
                  </a:lnTo>
                  <a:lnTo>
                    <a:pt x="11" y="516"/>
                  </a:lnTo>
                  <a:lnTo>
                    <a:pt x="4" y="535"/>
                  </a:lnTo>
                  <a:lnTo>
                    <a:pt x="0" y="553"/>
                  </a:lnTo>
                  <a:lnTo>
                    <a:pt x="0" y="553"/>
                  </a:lnTo>
                  <a:lnTo>
                    <a:pt x="0" y="556"/>
                  </a:lnTo>
                  <a:lnTo>
                    <a:pt x="0" y="558"/>
                  </a:lnTo>
                  <a:lnTo>
                    <a:pt x="2" y="559"/>
                  </a:lnTo>
                  <a:lnTo>
                    <a:pt x="3" y="560"/>
                  </a:lnTo>
                  <a:lnTo>
                    <a:pt x="5" y="560"/>
                  </a:lnTo>
                  <a:lnTo>
                    <a:pt x="6" y="559"/>
                  </a:lnTo>
                  <a:lnTo>
                    <a:pt x="8" y="558"/>
                  </a:lnTo>
                  <a:lnTo>
                    <a:pt x="9" y="557"/>
                  </a:lnTo>
                  <a:lnTo>
                    <a:pt x="9" y="557"/>
                  </a:lnTo>
                  <a:lnTo>
                    <a:pt x="15" y="536"/>
                  </a:lnTo>
                  <a:lnTo>
                    <a:pt x="22" y="516"/>
                  </a:lnTo>
                  <a:lnTo>
                    <a:pt x="30" y="499"/>
                  </a:lnTo>
                  <a:lnTo>
                    <a:pt x="40" y="480"/>
                  </a:lnTo>
                  <a:lnTo>
                    <a:pt x="52" y="464"/>
                  </a:lnTo>
                  <a:lnTo>
                    <a:pt x="64" y="447"/>
                  </a:lnTo>
                  <a:lnTo>
                    <a:pt x="90" y="415"/>
                  </a:lnTo>
                  <a:lnTo>
                    <a:pt x="90" y="415"/>
                  </a:lnTo>
                  <a:lnTo>
                    <a:pt x="142" y="353"/>
                  </a:lnTo>
                  <a:lnTo>
                    <a:pt x="167" y="322"/>
                  </a:lnTo>
                  <a:lnTo>
                    <a:pt x="191" y="291"/>
                  </a:lnTo>
                  <a:lnTo>
                    <a:pt x="191" y="291"/>
                  </a:lnTo>
                  <a:lnTo>
                    <a:pt x="247" y="217"/>
                  </a:lnTo>
                  <a:lnTo>
                    <a:pt x="304" y="143"/>
                  </a:lnTo>
                  <a:lnTo>
                    <a:pt x="304" y="143"/>
                  </a:lnTo>
                  <a:lnTo>
                    <a:pt x="329" y="111"/>
                  </a:lnTo>
                  <a:lnTo>
                    <a:pt x="353" y="77"/>
                  </a:lnTo>
                  <a:lnTo>
                    <a:pt x="353" y="77"/>
                  </a:lnTo>
                  <a:lnTo>
                    <a:pt x="366" y="59"/>
                  </a:lnTo>
                  <a:lnTo>
                    <a:pt x="378" y="41"/>
                  </a:lnTo>
                  <a:lnTo>
                    <a:pt x="385" y="32"/>
                  </a:lnTo>
                  <a:lnTo>
                    <a:pt x="393" y="24"/>
                  </a:lnTo>
                  <a:lnTo>
                    <a:pt x="401" y="16"/>
                  </a:lnTo>
                  <a:lnTo>
                    <a:pt x="410" y="9"/>
                  </a:lnTo>
                  <a:lnTo>
                    <a:pt x="410" y="9"/>
                  </a:lnTo>
                  <a:lnTo>
                    <a:pt x="411" y="7"/>
                  </a:lnTo>
                  <a:lnTo>
                    <a:pt x="411" y="6"/>
                  </a:lnTo>
                  <a:lnTo>
                    <a:pt x="411" y="2"/>
                  </a:lnTo>
                  <a:lnTo>
                    <a:pt x="410" y="1"/>
                  </a:lnTo>
                  <a:lnTo>
                    <a:pt x="408" y="0"/>
                  </a:lnTo>
                  <a:lnTo>
                    <a:pt x="407" y="0"/>
                  </a:lnTo>
                  <a:lnTo>
                    <a:pt x="405" y="1"/>
                  </a:lnTo>
                  <a:lnTo>
                    <a:pt x="4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7" name="Freeform 419"/>
            <p:cNvSpPr/>
            <p:nvPr/>
          </p:nvSpPr>
          <p:spPr bwMode="auto">
            <a:xfrm>
              <a:off x="6213476" y="3122613"/>
              <a:ext cx="284163" cy="357188"/>
            </a:xfrm>
            <a:custGeom>
              <a:avLst/>
              <a:gdLst/>
              <a:ahLst/>
              <a:cxnLst>
                <a:cxn ang="0">
                  <a:pos x="528" y="1"/>
                </a:cxn>
                <a:cxn ang="0">
                  <a:pos x="491" y="35"/>
                </a:cxn>
                <a:cxn ang="0">
                  <a:pos x="458" y="73"/>
                </a:cxn>
                <a:cxn ang="0">
                  <a:pos x="427" y="112"/>
                </a:cxn>
                <a:cxn ang="0">
                  <a:pos x="399" y="153"/>
                </a:cxn>
                <a:cxn ang="0">
                  <a:pos x="349" y="223"/>
                </a:cxn>
                <a:cxn ang="0">
                  <a:pos x="330" y="245"/>
                </a:cxn>
                <a:cxn ang="0">
                  <a:pos x="294" y="286"/>
                </a:cxn>
                <a:cxn ang="0">
                  <a:pos x="258" y="328"/>
                </a:cxn>
                <a:cxn ang="0">
                  <a:pos x="225" y="367"/>
                </a:cxn>
                <a:cxn ang="0">
                  <a:pos x="195" y="408"/>
                </a:cxn>
                <a:cxn ang="0">
                  <a:pos x="176" y="432"/>
                </a:cxn>
                <a:cxn ang="0">
                  <a:pos x="137" y="478"/>
                </a:cxn>
                <a:cxn ang="0">
                  <a:pos x="118" y="501"/>
                </a:cxn>
                <a:cxn ang="0">
                  <a:pos x="87" y="543"/>
                </a:cxn>
                <a:cxn ang="0">
                  <a:pos x="57" y="586"/>
                </a:cxn>
                <a:cxn ang="0">
                  <a:pos x="43" y="606"/>
                </a:cxn>
                <a:cxn ang="0">
                  <a:pos x="13" y="646"/>
                </a:cxn>
                <a:cxn ang="0">
                  <a:pos x="0" y="666"/>
                </a:cxn>
                <a:cxn ang="0">
                  <a:pos x="0" y="669"/>
                </a:cxn>
                <a:cxn ang="0">
                  <a:pos x="1" y="672"/>
                </a:cxn>
                <a:cxn ang="0">
                  <a:pos x="4" y="674"/>
                </a:cxn>
                <a:cxn ang="0">
                  <a:pos x="7" y="673"/>
                </a:cxn>
                <a:cxn ang="0">
                  <a:pos x="8" y="672"/>
                </a:cxn>
                <a:cxn ang="0">
                  <a:pos x="20" y="652"/>
                </a:cxn>
                <a:cxn ang="0">
                  <a:pos x="48" y="616"/>
                </a:cxn>
                <a:cxn ang="0">
                  <a:pos x="62" y="597"/>
                </a:cxn>
                <a:cxn ang="0">
                  <a:pos x="95" y="548"/>
                </a:cxn>
                <a:cxn ang="0">
                  <a:pos x="130" y="501"/>
                </a:cxn>
                <a:cxn ang="0">
                  <a:pos x="164" y="461"/>
                </a:cxn>
                <a:cxn ang="0">
                  <a:pos x="197" y="421"/>
                </a:cxn>
                <a:cxn ang="0">
                  <a:pos x="231" y="377"/>
                </a:cxn>
                <a:cxn ang="0">
                  <a:pos x="264" y="334"/>
                </a:cxn>
                <a:cxn ang="0">
                  <a:pos x="330" y="257"/>
                </a:cxn>
                <a:cxn ang="0">
                  <a:pos x="378" y="199"/>
                </a:cxn>
                <a:cxn ang="0">
                  <a:pos x="392" y="178"/>
                </a:cxn>
                <a:cxn ang="0">
                  <a:pos x="441" y="110"/>
                </a:cxn>
                <a:cxn ang="0">
                  <a:pos x="475" y="67"/>
                </a:cxn>
                <a:cxn ang="0">
                  <a:pos x="513" y="27"/>
                </a:cxn>
                <a:cxn ang="0">
                  <a:pos x="534" y="9"/>
                </a:cxn>
                <a:cxn ang="0">
                  <a:pos x="536" y="5"/>
                </a:cxn>
                <a:cxn ang="0">
                  <a:pos x="534" y="2"/>
                </a:cxn>
                <a:cxn ang="0">
                  <a:pos x="529" y="0"/>
                </a:cxn>
                <a:cxn ang="0">
                  <a:pos x="528" y="1"/>
                </a:cxn>
              </a:cxnLst>
              <a:rect l="0" t="0" r="r" b="b"/>
              <a:pathLst>
                <a:path w="536" h="674">
                  <a:moveTo>
                    <a:pt x="528" y="1"/>
                  </a:moveTo>
                  <a:lnTo>
                    <a:pt x="528" y="1"/>
                  </a:lnTo>
                  <a:lnTo>
                    <a:pt x="509" y="18"/>
                  </a:lnTo>
                  <a:lnTo>
                    <a:pt x="491" y="35"/>
                  </a:lnTo>
                  <a:lnTo>
                    <a:pt x="474" y="54"/>
                  </a:lnTo>
                  <a:lnTo>
                    <a:pt x="458" y="73"/>
                  </a:lnTo>
                  <a:lnTo>
                    <a:pt x="443" y="92"/>
                  </a:lnTo>
                  <a:lnTo>
                    <a:pt x="427" y="112"/>
                  </a:lnTo>
                  <a:lnTo>
                    <a:pt x="399" y="153"/>
                  </a:lnTo>
                  <a:lnTo>
                    <a:pt x="399" y="153"/>
                  </a:lnTo>
                  <a:lnTo>
                    <a:pt x="365" y="200"/>
                  </a:lnTo>
                  <a:lnTo>
                    <a:pt x="349" y="223"/>
                  </a:lnTo>
                  <a:lnTo>
                    <a:pt x="330" y="245"/>
                  </a:lnTo>
                  <a:lnTo>
                    <a:pt x="330" y="245"/>
                  </a:lnTo>
                  <a:lnTo>
                    <a:pt x="313" y="267"/>
                  </a:lnTo>
                  <a:lnTo>
                    <a:pt x="294" y="286"/>
                  </a:lnTo>
                  <a:lnTo>
                    <a:pt x="276" y="307"/>
                  </a:lnTo>
                  <a:lnTo>
                    <a:pt x="258" y="328"/>
                  </a:lnTo>
                  <a:lnTo>
                    <a:pt x="258" y="328"/>
                  </a:lnTo>
                  <a:lnTo>
                    <a:pt x="225" y="367"/>
                  </a:lnTo>
                  <a:lnTo>
                    <a:pt x="210" y="388"/>
                  </a:lnTo>
                  <a:lnTo>
                    <a:pt x="195" y="408"/>
                  </a:lnTo>
                  <a:lnTo>
                    <a:pt x="195" y="408"/>
                  </a:lnTo>
                  <a:lnTo>
                    <a:pt x="176" y="432"/>
                  </a:lnTo>
                  <a:lnTo>
                    <a:pt x="157" y="455"/>
                  </a:lnTo>
                  <a:lnTo>
                    <a:pt x="137" y="478"/>
                  </a:lnTo>
                  <a:lnTo>
                    <a:pt x="118" y="501"/>
                  </a:lnTo>
                  <a:lnTo>
                    <a:pt x="118" y="501"/>
                  </a:lnTo>
                  <a:lnTo>
                    <a:pt x="102" y="522"/>
                  </a:lnTo>
                  <a:lnTo>
                    <a:pt x="87" y="543"/>
                  </a:lnTo>
                  <a:lnTo>
                    <a:pt x="71" y="564"/>
                  </a:lnTo>
                  <a:lnTo>
                    <a:pt x="57" y="586"/>
                  </a:lnTo>
                  <a:lnTo>
                    <a:pt x="57" y="586"/>
                  </a:lnTo>
                  <a:lnTo>
                    <a:pt x="43" y="606"/>
                  </a:lnTo>
                  <a:lnTo>
                    <a:pt x="28" y="625"/>
                  </a:lnTo>
                  <a:lnTo>
                    <a:pt x="13" y="646"/>
                  </a:lnTo>
                  <a:lnTo>
                    <a:pt x="6" y="656"/>
                  </a:lnTo>
                  <a:lnTo>
                    <a:pt x="0" y="666"/>
                  </a:lnTo>
                  <a:lnTo>
                    <a:pt x="0" y="666"/>
                  </a:lnTo>
                  <a:lnTo>
                    <a:pt x="0" y="669"/>
                  </a:lnTo>
                  <a:lnTo>
                    <a:pt x="0" y="671"/>
                  </a:lnTo>
                  <a:lnTo>
                    <a:pt x="1" y="672"/>
                  </a:lnTo>
                  <a:lnTo>
                    <a:pt x="2" y="673"/>
                  </a:lnTo>
                  <a:lnTo>
                    <a:pt x="4" y="674"/>
                  </a:lnTo>
                  <a:lnTo>
                    <a:pt x="6" y="674"/>
                  </a:lnTo>
                  <a:lnTo>
                    <a:pt x="7" y="673"/>
                  </a:lnTo>
                  <a:lnTo>
                    <a:pt x="8" y="672"/>
                  </a:lnTo>
                  <a:lnTo>
                    <a:pt x="8" y="672"/>
                  </a:lnTo>
                  <a:lnTo>
                    <a:pt x="14" y="661"/>
                  </a:lnTo>
                  <a:lnTo>
                    <a:pt x="20" y="652"/>
                  </a:lnTo>
                  <a:lnTo>
                    <a:pt x="35" y="633"/>
                  </a:lnTo>
                  <a:lnTo>
                    <a:pt x="48" y="616"/>
                  </a:lnTo>
                  <a:lnTo>
                    <a:pt x="62" y="597"/>
                  </a:lnTo>
                  <a:lnTo>
                    <a:pt x="62" y="597"/>
                  </a:lnTo>
                  <a:lnTo>
                    <a:pt x="77" y="572"/>
                  </a:lnTo>
                  <a:lnTo>
                    <a:pt x="95" y="548"/>
                  </a:lnTo>
                  <a:lnTo>
                    <a:pt x="111" y="524"/>
                  </a:lnTo>
                  <a:lnTo>
                    <a:pt x="130" y="501"/>
                  </a:lnTo>
                  <a:lnTo>
                    <a:pt x="130" y="501"/>
                  </a:lnTo>
                  <a:lnTo>
                    <a:pt x="164" y="461"/>
                  </a:lnTo>
                  <a:lnTo>
                    <a:pt x="197" y="421"/>
                  </a:lnTo>
                  <a:lnTo>
                    <a:pt x="197" y="421"/>
                  </a:lnTo>
                  <a:lnTo>
                    <a:pt x="215" y="399"/>
                  </a:lnTo>
                  <a:lnTo>
                    <a:pt x="231" y="377"/>
                  </a:lnTo>
                  <a:lnTo>
                    <a:pt x="248" y="356"/>
                  </a:lnTo>
                  <a:lnTo>
                    <a:pt x="264" y="334"/>
                  </a:lnTo>
                  <a:lnTo>
                    <a:pt x="264" y="334"/>
                  </a:lnTo>
                  <a:lnTo>
                    <a:pt x="330" y="257"/>
                  </a:lnTo>
                  <a:lnTo>
                    <a:pt x="362" y="219"/>
                  </a:lnTo>
                  <a:lnTo>
                    <a:pt x="378" y="199"/>
                  </a:lnTo>
                  <a:lnTo>
                    <a:pt x="392" y="178"/>
                  </a:lnTo>
                  <a:lnTo>
                    <a:pt x="392" y="178"/>
                  </a:lnTo>
                  <a:lnTo>
                    <a:pt x="424" y="132"/>
                  </a:lnTo>
                  <a:lnTo>
                    <a:pt x="441" y="110"/>
                  </a:lnTo>
                  <a:lnTo>
                    <a:pt x="457" y="88"/>
                  </a:lnTo>
                  <a:lnTo>
                    <a:pt x="475" y="67"/>
                  </a:lnTo>
                  <a:lnTo>
                    <a:pt x="494" y="47"/>
                  </a:lnTo>
                  <a:lnTo>
                    <a:pt x="513" y="27"/>
                  </a:lnTo>
                  <a:lnTo>
                    <a:pt x="534" y="9"/>
                  </a:lnTo>
                  <a:lnTo>
                    <a:pt x="534" y="9"/>
                  </a:lnTo>
                  <a:lnTo>
                    <a:pt x="535" y="6"/>
                  </a:lnTo>
                  <a:lnTo>
                    <a:pt x="536" y="5"/>
                  </a:lnTo>
                  <a:lnTo>
                    <a:pt x="535" y="3"/>
                  </a:lnTo>
                  <a:lnTo>
                    <a:pt x="534" y="2"/>
                  </a:lnTo>
                  <a:lnTo>
                    <a:pt x="531" y="0"/>
                  </a:lnTo>
                  <a:lnTo>
                    <a:pt x="529" y="0"/>
                  </a:lnTo>
                  <a:lnTo>
                    <a:pt x="528" y="1"/>
                  </a:lnTo>
                  <a:lnTo>
                    <a:pt x="5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8" name="Freeform 420"/>
            <p:cNvSpPr/>
            <p:nvPr/>
          </p:nvSpPr>
          <p:spPr bwMode="auto">
            <a:xfrm>
              <a:off x="6230938" y="3341688"/>
              <a:ext cx="122238" cy="155575"/>
            </a:xfrm>
            <a:custGeom>
              <a:avLst/>
              <a:gdLst/>
              <a:ahLst/>
              <a:cxnLst>
                <a:cxn ang="0">
                  <a:pos x="224" y="2"/>
                </a:cxn>
                <a:cxn ang="0">
                  <a:pos x="224" y="2"/>
                </a:cxn>
                <a:cxn ang="0">
                  <a:pos x="196" y="29"/>
                </a:cxn>
                <a:cxn ang="0">
                  <a:pos x="183" y="43"/>
                </a:cxn>
                <a:cxn ang="0">
                  <a:pos x="170" y="58"/>
                </a:cxn>
                <a:cxn ang="0">
                  <a:pos x="170" y="58"/>
                </a:cxn>
                <a:cxn ang="0">
                  <a:pos x="155" y="82"/>
                </a:cxn>
                <a:cxn ang="0">
                  <a:pos x="139" y="106"/>
                </a:cxn>
                <a:cxn ang="0">
                  <a:pos x="123" y="128"/>
                </a:cxn>
                <a:cxn ang="0">
                  <a:pos x="115" y="140"/>
                </a:cxn>
                <a:cxn ang="0">
                  <a:pos x="104" y="150"/>
                </a:cxn>
                <a:cxn ang="0">
                  <a:pos x="104" y="150"/>
                </a:cxn>
                <a:cxn ang="0">
                  <a:pos x="91" y="166"/>
                </a:cxn>
                <a:cxn ang="0">
                  <a:pos x="77" y="182"/>
                </a:cxn>
                <a:cxn ang="0">
                  <a:pos x="53" y="215"/>
                </a:cxn>
                <a:cxn ang="0">
                  <a:pos x="53" y="215"/>
                </a:cxn>
                <a:cxn ang="0">
                  <a:pos x="26" y="250"/>
                </a:cxn>
                <a:cxn ang="0">
                  <a:pos x="12" y="269"/>
                </a:cxn>
                <a:cxn ang="0">
                  <a:pos x="1" y="288"/>
                </a:cxn>
                <a:cxn ang="0">
                  <a:pos x="1" y="288"/>
                </a:cxn>
                <a:cxn ang="0">
                  <a:pos x="0" y="290"/>
                </a:cxn>
                <a:cxn ang="0">
                  <a:pos x="0" y="292"/>
                </a:cxn>
                <a:cxn ang="0">
                  <a:pos x="1" y="293"/>
                </a:cxn>
                <a:cxn ang="0">
                  <a:pos x="2" y="294"/>
                </a:cxn>
                <a:cxn ang="0">
                  <a:pos x="4" y="295"/>
                </a:cxn>
                <a:cxn ang="0">
                  <a:pos x="6" y="295"/>
                </a:cxn>
                <a:cxn ang="0">
                  <a:pos x="7" y="294"/>
                </a:cxn>
                <a:cxn ang="0">
                  <a:pos x="8" y="293"/>
                </a:cxn>
                <a:cxn ang="0">
                  <a:pos x="8" y="293"/>
                </a:cxn>
                <a:cxn ang="0">
                  <a:pos x="20" y="275"/>
                </a:cxn>
                <a:cxn ang="0">
                  <a:pos x="31" y="259"/>
                </a:cxn>
                <a:cxn ang="0">
                  <a:pos x="56" y="227"/>
                </a:cxn>
                <a:cxn ang="0">
                  <a:pos x="56" y="227"/>
                </a:cxn>
                <a:cxn ang="0">
                  <a:pos x="86" y="188"/>
                </a:cxn>
                <a:cxn ang="0">
                  <a:pos x="101" y="169"/>
                </a:cxn>
                <a:cxn ang="0">
                  <a:pos x="117" y="151"/>
                </a:cxn>
                <a:cxn ang="0">
                  <a:pos x="117" y="151"/>
                </a:cxn>
                <a:cxn ang="0">
                  <a:pos x="124" y="143"/>
                </a:cxn>
                <a:cxn ang="0">
                  <a:pos x="131" y="135"/>
                </a:cxn>
                <a:cxn ang="0">
                  <a:pos x="144" y="116"/>
                </a:cxn>
                <a:cxn ang="0">
                  <a:pos x="168" y="78"/>
                </a:cxn>
                <a:cxn ang="0">
                  <a:pos x="168" y="78"/>
                </a:cxn>
                <a:cxn ang="0">
                  <a:pos x="175" y="69"/>
                </a:cxn>
                <a:cxn ang="0">
                  <a:pos x="183" y="59"/>
                </a:cxn>
                <a:cxn ang="0">
                  <a:pos x="198" y="42"/>
                </a:cxn>
                <a:cxn ang="0">
                  <a:pos x="230" y="9"/>
                </a:cxn>
                <a:cxn ang="0">
                  <a:pos x="230" y="9"/>
                </a:cxn>
                <a:cxn ang="0">
                  <a:pos x="232" y="8"/>
                </a:cxn>
                <a:cxn ang="0">
                  <a:pos x="232" y="6"/>
                </a:cxn>
                <a:cxn ang="0">
                  <a:pos x="231" y="3"/>
                </a:cxn>
                <a:cxn ang="0">
                  <a:pos x="230" y="2"/>
                </a:cxn>
                <a:cxn ang="0">
                  <a:pos x="229" y="1"/>
                </a:cxn>
                <a:cxn ang="0">
                  <a:pos x="227" y="0"/>
                </a:cxn>
                <a:cxn ang="0">
                  <a:pos x="226" y="1"/>
                </a:cxn>
                <a:cxn ang="0">
                  <a:pos x="224" y="2"/>
                </a:cxn>
                <a:cxn ang="0">
                  <a:pos x="224" y="2"/>
                </a:cxn>
              </a:cxnLst>
              <a:rect l="0" t="0" r="r" b="b"/>
              <a:pathLst>
                <a:path w="232" h="295">
                  <a:moveTo>
                    <a:pt x="224" y="2"/>
                  </a:moveTo>
                  <a:lnTo>
                    <a:pt x="224" y="2"/>
                  </a:lnTo>
                  <a:lnTo>
                    <a:pt x="196" y="29"/>
                  </a:lnTo>
                  <a:lnTo>
                    <a:pt x="183" y="43"/>
                  </a:lnTo>
                  <a:lnTo>
                    <a:pt x="170" y="58"/>
                  </a:lnTo>
                  <a:lnTo>
                    <a:pt x="170" y="58"/>
                  </a:lnTo>
                  <a:lnTo>
                    <a:pt x="155" y="82"/>
                  </a:lnTo>
                  <a:lnTo>
                    <a:pt x="139" y="106"/>
                  </a:lnTo>
                  <a:lnTo>
                    <a:pt x="123" y="128"/>
                  </a:lnTo>
                  <a:lnTo>
                    <a:pt x="115" y="140"/>
                  </a:lnTo>
                  <a:lnTo>
                    <a:pt x="104" y="150"/>
                  </a:lnTo>
                  <a:lnTo>
                    <a:pt x="104" y="150"/>
                  </a:lnTo>
                  <a:lnTo>
                    <a:pt x="91" y="166"/>
                  </a:lnTo>
                  <a:lnTo>
                    <a:pt x="77" y="182"/>
                  </a:lnTo>
                  <a:lnTo>
                    <a:pt x="53" y="215"/>
                  </a:lnTo>
                  <a:lnTo>
                    <a:pt x="53" y="215"/>
                  </a:lnTo>
                  <a:lnTo>
                    <a:pt x="26" y="250"/>
                  </a:lnTo>
                  <a:lnTo>
                    <a:pt x="12" y="269"/>
                  </a:lnTo>
                  <a:lnTo>
                    <a:pt x="1" y="288"/>
                  </a:lnTo>
                  <a:lnTo>
                    <a:pt x="1" y="288"/>
                  </a:lnTo>
                  <a:lnTo>
                    <a:pt x="0" y="290"/>
                  </a:lnTo>
                  <a:lnTo>
                    <a:pt x="0" y="292"/>
                  </a:lnTo>
                  <a:lnTo>
                    <a:pt x="1" y="293"/>
                  </a:lnTo>
                  <a:lnTo>
                    <a:pt x="2" y="294"/>
                  </a:lnTo>
                  <a:lnTo>
                    <a:pt x="4" y="295"/>
                  </a:lnTo>
                  <a:lnTo>
                    <a:pt x="6" y="295"/>
                  </a:lnTo>
                  <a:lnTo>
                    <a:pt x="7" y="294"/>
                  </a:lnTo>
                  <a:lnTo>
                    <a:pt x="8" y="293"/>
                  </a:lnTo>
                  <a:lnTo>
                    <a:pt x="8" y="293"/>
                  </a:lnTo>
                  <a:lnTo>
                    <a:pt x="20" y="275"/>
                  </a:lnTo>
                  <a:lnTo>
                    <a:pt x="31" y="259"/>
                  </a:lnTo>
                  <a:lnTo>
                    <a:pt x="56" y="227"/>
                  </a:lnTo>
                  <a:lnTo>
                    <a:pt x="56" y="227"/>
                  </a:lnTo>
                  <a:lnTo>
                    <a:pt x="86" y="188"/>
                  </a:lnTo>
                  <a:lnTo>
                    <a:pt x="101" y="169"/>
                  </a:lnTo>
                  <a:lnTo>
                    <a:pt x="117" y="151"/>
                  </a:lnTo>
                  <a:lnTo>
                    <a:pt x="117" y="151"/>
                  </a:lnTo>
                  <a:lnTo>
                    <a:pt x="124" y="143"/>
                  </a:lnTo>
                  <a:lnTo>
                    <a:pt x="131" y="135"/>
                  </a:lnTo>
                  <a:lnTo>
                    <a:pt x="144" y="116"/>
                  </a:lnTo>
                  <a:lnTo>
                    <a:pt x="168" y="78"/>
                  </a:lnTo>
                  <a:lnTo>
                    <a:pt x="168" y="78"/>
                  </a:lnTo>
                  <a:lnTo>
                    <a:pt x="175" y="69"/>
                  </a:lnTo>
                  <a:lnTo>
                    <a:pt x="183" y="59"/>
                  </a:lnTo>
                  <a:lnTo>
                    <a:pt x="198" y="42"/>
                  </a:lnTo>
                  <a:lnTo>
                    <a:pt x="230" y="9"/>
                  </a:lnTo>
                  <a:lnTo>
                    <a:pt x="230" y="9"/>
                  </a:lnTo>
                  <a:lnTo>
                    <a:pt x="232" y="8"/>
                  </a:lnTo>
                  <a:lnTo>
                    <a:pt x="232" y="6"/>
                  </a:lnTo>
                  <a:lnTo>
                    <a:pt x="231" y="3"/>
                  </a:lnTo>
                  <a:lnTo>
                    <a:pt x="230" y="2"/>
                  </a:lnTo>
                  <a:lnTo>
                    <a:pt x="229" y="1"/>
                  </a:lnTo>
                  <a:lnTo>
                    <a:pt x="227" y="0"/>
                  </a:lnTo>
                  <a:lnTo>
                    <a:pt x="226" y="1"/>
                  </a:lnTo>
                  <a:lnTo>
                    <a:pt x="224" y="2"/>
                  </a:lnTo>
                  <a:lnTo>
                    <a:pt x="22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9" name="Freeform 421"/>
            <p:cNvSpPr/>
            <p:nvPr/>
          </p:nvSpPr>
          <p:spPr bwMode="auto">
            <a:xfrm>
              <a:off x="6240463" y="3398838"/>
              <a:ext cx="98425" cy="134938"/>
            </a:xfrm>
            <a:custGeom>
              <a:avLst/>
              <a:gdLst/>
              <a:ahLst/>
              <a:cxnLst>
                <a:cxn ang="0">
                  <a:pos x="177" y="2"/>
                </a:cxn>
                <a:cxn ang="0">
                  <a:pos x="177" y="2"/>
                </a:cxn>
                <a:cxn ang="0">
                  <a:pos x="153" y="36"/>
                </a:cxn>
                <a:cxn ang="0">
                  <a:pos x="129" y="70"/>
                </a:cxn>
                <a:cxn ang="0">
                  <a:pos x="104" y="103"/>
                </a:cxn>
                <a:cxn ang="0">
                  <a:pos x="77" y="135"/>
                </a:cxn>
                <a:cxn ang="0">
                  <a:pos x="77" y="135"/>
                </a:cxn>
                <a:cxn ang="0">
                  <a:pos x="56" y="162"/>
                </a:cxn>
                <a:cxn ang="0">
                  <a:pos x="35" y="190"/>
                </a:cxn>
                <a:cxn ang="0">
                  <a:pos x="25" y="204"/>
                </a:cxn>
                <a:cxn ang="0">
                  <a:pos x="16" y="219"/>
                </a:cxn>
                <a:cxn ang="0">
                  <a:pos x="8" y="234"/>
                </a:cxn>
                <a:cxn ang="0">
                  <a:pos x="0" y="250"/>
                </a:cxn>
                <a:cxn ang="0">
                  <a:pos x="0" y="250"/>
                </a:cxn>
                <a:cxn ang="0">
                  <a:pos x="0" y="252"/>
                </a:cxn>
                <a:cxn ang="0">
                  <a:pos x="2" y="253"/>
                </a:cxn>
                <a:cxn ang="0">
                  <a:pos x="3" y="255"/>
                </a:cxn>
                <a:cxn ang="0">
                  <a:pos x="4" y="255"/>
                </a:cxn>
                <a:cxn ang="0">
                  <a:pos x="8" y="255"/>
                </a:cxn>
                <a:cxn ang="0">
                  <a:pos x="9" y="254"/>
                </a:cxn>
                <a:cxn ang="0">
                  <a:pos x="10" y="252"/>
                </a:cxn>
                <a:cxn ang="0">
                  <a:pos x="10" y="252"/>
                </a:cxn>
                <a:cxn ang="0">
                  <a:pos x="18" y="236"/>
                </a:cxn>
                <a:cxn ang="0">
                  <a:pos x="26" y="221"/>
                </a:cxn>
                <a:cxn ang="0">
                  <a:pos x="37" y="205"/>
                </a:cxn>
                <a:cxn ang="0">
                  <a:pos x="47" y="192"/>
                </a:cxn>
                <a:cxn ang="0">
                  <a:pos x="69" y="163"/>
                </a:cxn>
                <a:cxn ang="0">
                  <a:pos x="80" y="150"/>
                </a:cxn>
                <a:cxn ang="0">
                  <a:pos x="90" y="135"/>
                </a:cxn>
                <a:cxn ang="0">
                  <a:pos x="90" y="135"/>
                </a:cxn>
                <a:cxn ang="0">
                  <a:pos x="113" y="102"/>
                </a:cxn>
                <a:cxn ang="0">
                  <a:pos x="138" y="71"/>
                </a:cxn>
                <a:cxn ang="0">
                  <a:pos x="162" y="39"/>
                </a:cxn>
                <a:cxn ang="0">
                  <a:pos x="185" y="7"/>
                </a:cxn>
                <a:cxn ang="0">
                  <a:pos x="185" y="7"/>
                </a:cxn>
                <a:cxn ang="0">
                  <a:pos x="185" y="5"/>
                </a:cxn>
                <a:cxn ang="0">
                  <a:pos x="185" y="3"/>
                </a:cxn>
                <a:cxn ang="0">
                  <a:pos x="184" y="2"/>
                </a:cxn>
                <a:cxn ang="0">
                  <a:pos x="183" y="1"/>
                </a:cxn>
                <a:cxn ang="0">
                  <a:pos x="182" y="0"/>
                </a:cxn>
                <a:cxn ang="0">
                  <a:pos x="180" y="0"/>
                </a:cxn>
                <a:cxn ang="0">
                  <a:pos x="178" y="1"/>
                </a:cxn>
                <a:cxn ang="0">
                  <a:pos x="177" y="2"/>
                </a:cxn>
                <a:cxn ang="0">
                  <a:pos x="177" y="2"/>
                </a:cxn>
              </a:cxnLst>
              <a:rect l="0" t="0" r="r" b="b"/>
              <a:pathLst>
                <a:path w="185" h="255">
                  <a:moveTo>
                    <a:pt x="177" y="2"/>
                  </a:moveTo>
                  <a:lnTo>
                    <a:pt x="177" y="2"/>
                  </a:lnTo>
                  <a:lnTo>
                    <a:pt x="153" y="36"/>
                  </a:lnTo>
                  <a:lnTo>
                    <a:pt x="129" y="70"/>
                  </a:lnTo>
                  <a:lnTo>
                    <a:pt x="104" y="103"/>
                  </a:lnTo>
                  <a:lnTo>
                    <a:pt x="77" y="135"/>
                  </a:lnTo>
                  <a:lnTo>
                    <a:pt x="77" y="135"/>
                  </a:lnTo>
                  <a:lnTo>
                    <a:pt x="56" y="162"/>
                  </a:lnTo>
                  <a:lnTo>
                    <a:pt x="35" y="190"/>
                  </a:lnTo>
                  <a:lnTo>
                    <a:pt x="25" y="204"/>
                  </a:lnTo>
                  <a:lnTo>
                    <a:pt x="16" y="219"/>
                  </a:lnTo>
                  <a:lnTo>
                    <a:pt x="8" y="234"/>
                  </a:lnTo>
                  <a:lnTo>
                    <a:pt x="0" y="250"/>
                  </a:lnTo>
                  <a:lnTo>
                    <a:pt x="0" y="250"/>
                  </a:lnTo>
                  <a:lnTo>
                    <a:pt x="0" y="252"/>
                  </a:lnTo>
                  <a:lnTo>
                    <a:pt x="2" y="253"/>
                  </a:lnTo>
                  <a:lnTo>
                    <a:pt x="3" y="255"/>
                  </a:lnTo>
                  <a:lnTo>
                    <a:pt x="4" y="255"/>
                  </a:lnTo>
                  <a:lnTo>
                    <a:pt x="8" y="255"/>
                  </a:lnTo>
                  <a:lnTo>
                    <a:pt x="9" y="254"/>
                  </a:lnTo>
                  <a:lnTo>
                    <a:pt x="10" y="252"/>
                  </a:lnTo>
                  <a:lnTo>
                    <a:pt x="10" y="252"/>
                  </a:lnTo>
                  <a:lnTo>
                    <a:pt x="18" y="236"/>
                  </a:lnTo>
                  <a:lnTo>
                    <a:pt x="26" y="221"/>
                  </a:lnTo>
                  <a:lnTo>
                    <a:pt x="37" y="205"/>
                  </a:lnTo>
                  <a:lnTo>
                    <a:pt x="47" y="192"/>
                  </a:lnTo>
                  <a:lnTo>
                    <a:pt x="69" y="163"/>
                  </a:lnTo>
                  <a:lnTo>
                    <a:pt x="80" y="150"/>
                  </a:lnTo>
                  <a:lnTo>
                    <a:pt x="90" y="135"/>
                  </a:lnTo>
                  <a:lnTo>
                    <a:pt x="90" y="135"/>
                  </a:lnTo>
                  <a:lnTo>
                    <a:pt x="113" y="102"/>
                  </a:lnTo>
                  <a:lnTo>
                    <a:pt x="138" y="71"/>
                  </a:lnTo>
                  <a:lnTo>
                    <a:pt x="162" y="39"/>
                  </a:lnTo>
                  <a:lnTo>
                    <a:pt x="185" y="7"/>
                  </a:lnTo>
                  <a:lnTo>
                    <a:pt x="185" y="7"/>
                  </a:lnTo>
                  <a:lnTo>
                    <a:pt x="185" y="5"/>
                  </a:lnTo>
                  <a:lnTo>
                    <a:pt x="185" y="3"/>
                  </a:lnTo>
                  <a:lnTo>
                    <a:pt x="184" y="2"/>
                  </a:lnTo>
                  <a:lnTo>
                    <a:pt x="183" y="1"/>
                  </a:lnTo>
                  <a:lnTo>
                    <a:pt x="182" y="0"/>
                  </a:lnTo>
                  <a:lnTo>
                    <a:pt x="180" y="0"/>
                  </a:lnTo>
                  <a:lnTo>
                    <a:pt x="178" y="1"/>
                  </a:lnTo>
                  <a:lnTo>
                    <a:pt x="177" y="2"/>
                  </a:lnTo>
                  <a:lnTo>
                    <a:pt x="17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0" name="Freeform 422"/>
            <p:cNvSpPr/>
            <p:nvPr/>
          </p:nvSpPr>
          <p:spPr bwMode="auto">
            <a:xfrm>
              <a:off x="6251576" y="3451225"/>
              <a:ext cx="77788" cy="106363"/>
            </a:xfrm>
            <a:custGeom>
              <a:avLst/>
              <a:gdLst/>
              <a:ahLst/>
              <a:cxnLst>
                <a:cxn ang="0">
                  <a:pos x="139" y="2"/>
                </a:cxn>
                <a:cxn ang="0">
                  <a:pos x="139" y="2"/>
                </a:cxn>
                <a:cxn ang="0">
                  <a:pos x="121" y="19"/>
                </a:cxn>
                <a:cxn ang="0">
                  <a:pos x="113" y="28"/>
                </a:cxn>
                <a:cxn ang="0">
                  <a:pos x="104" y="37"/>
                </a:cxn>
                <a:cxn ang="0">
                  <a:pos x="104" y="37"/>
                </a:cxn>
                <a:cxn ang="0">
                  <a:pos x="94" y="54"/>
                </a:cxn>
                <a:cxn ang="0">
                  <a:pos x="84" y="71"/>
                </a:cxn>
                <a:cxn ang="0">
                  <a:pos x="73" y="88"/>
                </a:cxn>
                <a:cxn ang="0">
                  <a:pos x="62" y="103"/>
                </a:cxn>
                <a:cxn ang="0">
                  <a:pos x="62" y="103"/>
                </a:cxn>
                <a:cxn ang="0">
                  <a:pos x="17" y="160"/>
                </a:cxn>
                <a:cxn ang="0">
                  <a:pos x="17" y="160"/>
                </a:cxn>
                <a:cxn ang="0">
                  <a:pos x="10" y="168"/>
                </a:cxn>
                <a:cxn ang="0">
                  <a:pos x="5" y="177"/>
                </a:cxn>
                <a:cxn ang="0">
                  <a:pos x="2" y="185"/>
                </a:cxn>
                <a:cxn ang="0">
                  <a:pos x="0" y="194"/>
                </a:cxn>
                <a:cxn ang="0">
                  <a:pos x="0" y="194"/>
                </a:cxn>
                <a:cxn ang="0">
                  <a:pos x="0" y="196"/>
                </a:cxn>
                <a:cxn ang="0">
                  <a:pos x="1" y="198"/>
                </a:cxn>
                <a:cxn ang="0">
                  <a:pos x="2" y="199"/>
                </a:cxn>
                <a:cxn ang="0">
                  <a:pos x="4" y="199"/>
                </a:cxn>
                <a:cxn ang="0">
                  <a:pos x="7" y="198"/>
                </a:cxn>
                <a:cxn ang="0">
                  <a:pos x="8" y="196"/>
                </a:cxn>
                <a:cxn ang="0">
                  <a:pos x="9" y="194"/>
                </a:cxn>
                <a:cxn ang="0">
                  <a:pos x="9" y="194"/>
                </a:cxn>
                <a:cxn ang="0">
                  <a:pos x="11" y="187"/>
                </a:cxn>
                <a:cxn ang="0">
                  <a:pos x="15" y="180"/>
                </a:cxn>
                <a:cxn ang="0">
                  <a:pos x="19" y="173"/>
                </a:cxn>
                <a:cxn ang="0">
                  <a:pos x="24" y="165"/>
                </a:cxn>
                <a:cxn ang="0">
                  <a:pos x="35" y="151"/>
                </a:cxn>
                <a:cxn ang="0">
                  <a:pos x="46" y="138"/>
                </a:cxn>
                <a:cxn ang="0">
                  <a:pos x="46" y="138"/>
                </a:cxn>
                <a:cxn ang="0">
                  <a:pos x="61" y="121"/>
                </a:cxn>
                <a:cxn ang="0">
                  <a:pos x="68" y="112"/>
                </a:cxn>
                <a:cxn ang="0">
                  <a:pos x="74" y="102"/>
                </a:cxn>
                <a:cxn ang="0">
                  <a:pos x="74" y="102"/>
                </a:cxn>
                <a:cxn ang="0">
                  <a:pos x="91" y="78"/>
                </a:cxn>
                <a:cxn ang="0">
                  <a:pos x="108" y="53"/>
                </a:cxn>
                <a:cxn ang="0">
                  <a:pos x="125" y="30"/>
                </a:cxn>
                <a:cxn ang="0">
                  <a:pos x="135" y="20"/>
                </a:cxn>
                <a:cxn ang="0">
                  <a:pos x="146" y="8"/>
                </a:cxn>
                <a:cxn ang="0">
                  <a:pos x="146" y="8"/>
                </a:cxn>
                <a:cxn ang="0">
                  <a:pos x="147" y="6"/>
                </a:cxn>
                <a:cxn ang="0">
                  <a:pos x="147" y="5"/>
                </a:cxn>
                <a:cxn ang="0">
                  <a:pos x="146" y="3"/>
                </a:cxn>
                <a:cxn ang="0">
                  <a:pos x="145" y="2"/>
                </a:cxn>
                <a:cxn ang="0">
                  <a:pos x="144" y="1"/>
                </a:cxn>
                <a:cxn ang="0">
                  <a:pos x="142" y="0"/>
                </a:cxn>
                <a:cxn ang="0">
                  <a:pos x="141" y="1"/>
                </a:cxn>
                <a:cxn ang="0">
                  <a:pos x="139" y="2"/>
                </a:cxn>
                <a:cxn ang="0">
                  <a:pos x="139" y="2"/>
                </a:cxn>
              </a:cxnLst>
              <a:rect l="0" t="0" r="r" b="b"/>
              <a:pathLst>
                <a:path w="147" h="199">
                  <a:moveTo>
                    <a:pt x="139" y="2"/>
                  </a:moveTo>
                  <a:lnTo>
                    <a:pt x="139" y="2"/>
                  </a:lnTo>
                  <a:lnTo>
                    <a:pt x="121" y="19"/>
                  </a:lnTo>
                  <a:lnTo>
                    <a:pt x="113" y="28"/>
                  </a:lnTo>
                  <a:lnTo>
                    <a:pt x="104" y="37"/>
                  </a:lnTo>
                  <a:lnTo>
                    <a:pt x="104" y="37"/>
                  </a:lnTo>
                  <a:lnTo>
                    <a:pt x="94" y="54"/>
                  </a:lnTo>
                  <a:lnTo>
                    <a:pt x="84" y="71"/>
                  </a:lnTo>
                  <a:lnTo>
                    <a:pt x="73" y="88"/>
                  </a:lnTo>
                  <a:lnTo>
                    <a:pt x="62" y="103"/>
                  </a:lnTo>
                  <a:lnTo>
                    <a:pt x="62" y="103"/>
                  </a:lnTo>
                  <a:lnTo>
                    <a:pt x="17" y="160"/>
                  </a:lnTo>
                  <a:lnTo>
                    <a:pt x="17" y="160"/>
                  </a:lnTo>
                  <a:lnTo>
                    <a:pt x="10" y="168"/>
                  </a:lnTo>
                  <a:lnTo>
                    <a:pt x="5" y="177"/>
                  </a:lnTo>
                  <a:lnTo>
                    <a:pt x="2" y="185"/>
                  </a:lnTo>
                  <a:lnTo>
                    <a:pt x="0" y="194"/>
                  </a:lnTo>
                  <a:lnTo>
                    <a:pt x="0" y="194"/>
                  </a:lnTo>
                  <a:lnTo>
                    <a:pt x="0" y="196"/>
                  </a:lnTo>
                  <a:lnTo>
                    <a:pt x="1" y="198"/>
                  </a:lnTo>
                  <a:lnTo>
                    <a:pt x="2" y="199"/>
                  </a:lnTo>
                  <a:lnTo>
                    <a:pt x="4" y="199"/>
                  </a:lnTo>
                  <a:lnTo>
                    <a:pt x="7" y="198"/>
                  </a:lnTo>
                  <a:lnTo>
                    <a:pt x="8" y="196"/>
                  </a:lnTo>
                  <a:lnTo>
                    <a:pt x="9" y="194"/>
                  </a:lnTo>
                  <a:lnTo>
                    <a:pt x="9" y="194"/>
                  </a:lnTo>
                  <a:lnTo>
                    <a:pt x="11" y="187"/>
                  </a:lnTo>
                  <a:lnTo>
                    <a:pt x="15" y="180"/>
                  </a:lnTo>
                  <a:lnTo>
                    <a:pt x="19" y="173"/>
                  </a:lnTo>
                  <a:lnTo>
                    <a:pt x="24" y="165"/>
                  </a:lnTo>
                  <a:lnTo>
                    <a:pt x="35" y="151"/>
                  </a:lnTo>
                  <a:lnTo>
                    <a:pt x="46" y="138"/>
                  </a:lnTo>
                  <a:lnTo>
                    <a:pt x="46" y="138"/>
                  </a:lnTo>
                  <a:lnTo>
                    <a:pt x="61" y="121"/>
                  </a:lnTo>
                  <a:lnTo>
                    <a:pt x="68" y="112"/>
                  </a:lnTo>
                  <a:lnTo>
                    <a:pt x="74" y="102"/>
                  </a:lnTo>
                  <a:lnTo>
                    <a:pt x="74" y="102"/>
                  </a:lnTo>
                  <a:lnTo>
                    <a:pt x="91" y="78"/>
                  </a:lnTo>
                  <a:lnTo>
                    <a:pt x="108" y="53"/>
                  </a:lnTo>
                  <a:lnTo>
                    <a:pt x="125" y="30"/>
                  </a:lnTo>
                  <a:lnTo>
                    <a:pt x="135" y="20"/>
                  </a:lnTo>
                  <a:lnTo>
                    <a:pt x="146" y="8"/>
                  </a:lnTo>
                  <a:lnTo>
                    <a:pt x="146" y="8"/>
                  </a:lnTo>
                  <a:lnTo>
                    <a:pt x="147" y="6"/>
                  </a:lnTo>
                  <a:lnTo>
                    <a:pt x="147" y="5"/>
                  </a:lnTo>
                  <a:lnTo>
                    <a:pt x="146" y="3"/>
                  </a:lnTo>
                  <a:lnTo>
                    <a:pt x="145" y="2"/>
                  </a:lnTo>
                  <a:lnTo>
                    <a:pt x="144" y="1"/>
                  </a:lnTo>
                  <a:lnTo>
                    <a:pt x="142" y="0"/>
                  </a:lnTo>
                  <a:lnTo>
                    <a:pt x="141" y="1"/>
                  </a:lnTo>
                  <a:lnTo>
                    <a:pt x="139" y="2"/>
                  </a:lnTo>
                  <a:lnTo>
                    <a:pt x="13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1" name="Freeform 423"/>
            <p:cNvSpPr/>
            <p:nvPr/>
          </p:nvSpPr>
          <p:spPr bwMode="auto">
            <a:xfrm>
              <a:off x="6264276" y="3497263"/>
              <a:ext cx="65088" cy="103188"/>
            </a:xfrm>
            <a:custGeom>
              <a:avLst/>
              <a:gdLst/>
              <a:ahLst/>
              <a:cxnLst>
                <a:cxn ang="0">
                  <a:pos x="113" y="3"/>
                </a:cxn>
                <a:cxn ang="0">
                  <a:pos x="113" y="3"/>
                </a:cxn>
                <a:cxn ang="0">
                  <a:pos x="110" y="9"/>
                </a:cxn>
                <a:cxn ang="0">
                  <a:pos x="107" y="14"/>
                </a:cxn>
                <a:cxn ang="0">
                  <a:pos x="100" y="24"/>
                </a:cxn>
                <a:cxn ang="0">
                  <a:pos x="93" y="33"/>
                </a:cxn>
                <a:cxn ang="0">
                  <a:pos x="87" y="42"/>
                </a:cxn>
                <a:cxn ang="0">
                  <a:pos x="87" y="42"/>
                </a:cxn>
                <a:cxn ang="0">
                  <a:pos x="78" y="56"/>
                </a:cxn>
                <a:cxn ang="0">
                  <a:pos x="70" y="68"/>
                </a:cxn>
                <a:cxn ang="0">
                  <a:pos x="53" y="92"/>
                </a:cxn>
                <a:cxn ang="0">
                  <a:pos x="53" y="92"/>
                </a:cxn>
                <a:cxn ang="0">
                  <a:pos x="44" y="103"/>
                </a:cxn>
                <a:cxn ang="0">
                  <a:pos x="37" y="114"/>
                </a:cxn>
                <a:cxn ang="0">
                  <a:pos x="24" y="138"/>
                </a:cxn>
                <a:cxn ang="0">
                  <a:pos x="0" y="187"/>
                </a:cxn>
                <a:cxn ang="0">
                  <a:pos x="0" y="187"/>
                </a:cxn>
                <a:cxn ang="0">
                  <a:pos x="0" y="189"/>
                </a:cxn>
                <a:cxn ang="0">
                  <a:pos x="0" y="191"/>
                </a:cxn>
                <a:cxn ang="0">
                  <a:pos x="1" y="192"/>
                </a:cxn>
                <a:cxn ang="0">
                  <a:pos x="2" y="193"/>
                </a:cxn>
                <a:cxn ang="0">
                  <a:pos x="4" y="194"/>
                </a:cxn>
                <a:cxn ang="0">
                  <a:pos x="5" y="194"/>
                </a:cxn>
                <a:cxn ang="0">
                  <a:pos x="7" y="193"/>
                </a:cxn>
                <a:cxn ang="0">
                  <a:pos x="8" y="192"/>
                </a:cxn>
                <a:cxn ang="0">
                  <a:pos x="8" y="192"/>
                </a:cxn>
                <a:cxn ang="0">
                  <a:pos x="22" y="165"/>
                </a:cxn>
                <a:cxn ang="0">
                  <a:pos x="35" y="139"/>
                </a:cxn>
                <a:cxn ang="0">
                  <a:pos x="49" y="114"/>
                </a:cxn>
                <a:cxn ang="0">
                  <a:pos x="58" y="102"/>
                </a:cxn>
                <a:cxn ang="0">
                  <a:pos x="66" y="90"/>
                </a:cxn>
                <a:cxn ang="0">
                  <a:pos x="66" y="90"/>
                </a:cxn>
                <a:cxn ang="0">
                  <a:pos x="74" y="76"/>
                </a:cxn>
                <a:cxn ang="0">
                  <a:pos x="84" y="62"/>
                </a:cxn>
                <a:cxn ang="0">
                  <a:pos x="92" y="48"/>
                </a:cxn>
                <a:cxn ang="0">
                  <a:pos x="97" y="42"/>
                </a:cxn>
                <a:cxn ang="0">
                  <a:pos x="102" y="36"/>
                </a:cxn>
                <a:cxn ang="0">
                  <a:pos x="102" y="36"/>
                </a:cxn>
                <a:cxn ang="0">
                  <a:pos x="108" y="30"/>
                </a:cxn>
                <a:cxn ang="0">
                  <a:pos x="115" y="21"/>
                </a:cxn>
                <a:cxn ang="0">
                  <a:pos x="119" y="14"/>
                </a:cxn>
                <a:cxn ang="0">
                  <a:pos x="123" y="6"/>
                </a:cxn>
                <a:cxn ang="0">
                  <a:pos x="123" y="6"/>
                </a:cxn>
                <a:cxn ang="0">
                  <a:pos x="123" y="4"/>
                </a:cxn>
                <a:cxn ang="0">
                  <a:pos x="123" y="2"/>
                </a:cxn>
                <a:cxn ang="0">
                  <a:pos x="122" y="1"/>
                </a:cxn>
                <a:cxn ang="0">
                  <a:pos x="120" y="0"/>
                </a:cxn>
                <a:cxn ang="0">
                  <a:pos x="117" y="1"/>
                </a:cxn>
                <a:cxn ang="0">
                  <a:pos x="115" y="2"/>
                </a:cxn>
                <a:cxn ang="0">
                  <a:pos x="113" y="3"/>
                </a:cxn>
                <a:cxn ang="0">
                  <a:pos x="113" y="3"/>
                </a:cxn>
              </a:cxnLst>
              <a:rect l="0" t="0" r="r" b="b"/>
              <a:pathLst>
                <a:path w="123" h="194">
                  <a:moveTo>
                    <a:pt x="113" y="3"/>
                  </a:moveTo>
                  <a:lnTo>
                    <a:pt x="113" y="3"/>
                  </a:lnTo>
                  <a:lnTo>
                    <a:pt x="110" y="9"/>
                  </a:lnTo>
                  <a:lnTo>
                    <a:pt x="107" y="14"/>
                  </a:lnTo>
                  <a:lnTo>
                    <a:pt x="100" y="24"/>
                  </a:lnTo>
                  <a:lnTo>
                    <a:pt x="93" y="33"/>
                  </a:lnTo>
                  <a:lnTo>
                    <a:pt x="87" y="42"/>
                  </a:lnTo>
                  <a:lnTo>
                    <a:pt x="87" y="42"/>
                  </a:lnTo>
                  <a:lnTo>
                    <a:pt x="78" y="56"/>
                  </a:lnTo>
                  <a:lnTo>
                    <a:pt x="70" y="68"/>
                  </a:lnTo>
                  <a:lnTo>
                    <a:pt x="53" y="92"/>
                  </a:lnTo>
                  <a:lnTo>
                    <a:pt x="53" y="92"/>
                  </a:lnTo>
                  <a:lnTo>
                    <a:pt x="44" y="103"/>
                  </a:lnTo>
                  <a:lnTo>
                    <a:pt x="37" y="114"/>
                  </a:lnTo>
                  <a:lnTo>
                    <a:pt x="24" y="138"/>
                  </a:lnTo>
                  <a:lnTo>
                    <a:pt x="0" y="187"/>
                  </a:lnTo>
                  <a:lnTo>
                    <a:pt x="0" y="187"/>
                  </a:lnTo>
                  <a:lnTo>
                    <a:pt x="0" y="189"/>
                  </a:lnTo>
                  <a:lnTo>
                    <a:pt x="0" y="191"/>
                  </a:lnTo>
                  <a:lnTo>
                    <a:pt x="1" y="192"/>
                  </a:lnTo>
                  <a:lnTo>
                    <a:pt x="2" y="193"/>
                  </a:lnTo>
                  <a:lnTo>
                    <a:pt x="4" y="194"/>
                  </a:lnTo>
                  <a:lnTo>
                    <a:pt x="5" y="194"/>
                  </a:lnTo>
                  <a:lnTo>
                    <a:pt x="7" y="193"/>
                  </a:lnTo>
                  <a:lnTo>
                    <a:pt x="8" y="192"/>
                  </a:lnTo>
                  <a:lnTo>
                    <a:pt x="8" y="192"/>
                  </a:lnTo>
                  <a:lnTo>
                    <a:pt x="22" y="165"/>
                  </a:lnTo>
                  <a:lnTo>
                    <a:pt x="35" y="139"/>
                  </a:lnTo>
                  <a:lnTo>
                    <a:pt x="49" y="114"/>
                  </a:lnTo>
                  <a:lnTo>
                    <a:pt x="58" y="102"/>
                  </a:lnTo>
                  <a:lnTo>
                    <a:pt x="66" y="90"/>
                  </a:lnTo>
                  <a:lnTo>
                    <a:pt x="66" y="90"/>
                  </a:lnTo>
                  <a:lnTo>
                    <a:pt x="74" y="76"/>
                  </a:lnTo>
                  <a:lnTo>
                    <a:pt x="84" y="62"/>
                  </a:lnTo>
                  <a:lnTo>
                    <a:pt x="92" y="48"/>
                  </a:lnTo>
                  <a:lnTo>
                    <a:pt x="97" y="42"/>
                  </a:lnTo>
                  <a:lnTo>
                    <a:pt x="102" y="36"/>
                  </a:lnTo>
                  <a:lnTo>
                    <a:pt x="102" y="36"/>
                  </a:lnTo>
                  <a:lnTo>
                    <a:pt x="108" y="30"/>
                  </a:lnTo>
                  <a:lnTo>
                    <a:pt x="115" y="21"/>
                  </a:lnTo>
                  <a:lnTo>
                    <a:pt x="119" y="14"/>
                  </a:lnTo>
                  <a:lnTo>
                    <a:pt x="123" y="6"/>
                  </a:lnTo>
                  <a:lnTo>
                    <a:pt x="123" y="6"/>
                  </a:lnTo>
                  <a:lnTo>
                    <a:pt x="123" y="4"/>
                  </a:lnTo>
                  <a:lnTo>
                    <a:pt x="123" y="2"/>
                  </a:lnTo>
                  <a:lnTo>
                    <a:pt x="122" y="1"/>
                  </a:lnTo>
                  <a:lnTo>
                    <a:pt x="120" y="0"/>
                  </a:lnTo>
                  <a:lnTo>
                    <a:pt x="117" y="1"/>
                  </a:lnTo>
                  <a:lnTo>
                    <a:pt x="115" y="2"/>
                  </a:lnTo>
                  <a:lnTo>
                    <a:pt x="113" y="3"/>
                  </a:lnTo>
                  <a:lnTo>
                    <a:pt x="11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2" name="Freeform 424"/>
            <p:cNvSpPr/>
            <p:nvPr/>
          </p:nvSpPr>
          <p:spPr bwMode="auto">
            <a:xfrm>
              <a:off x="6288088" y="3535363"/>
              <a:ext cx="55563" cy="92075"/>
            </a:xfrm>
            <a:custGeom>
              <a:avLst/>
              <a:gdLst/>
              <a:ahLst/>
              <a:cxnLst>
                <a:cxn ang="0">
                  <a:pos x="96" y="1"/>
                </a:cxn>
                <a:cxn ang="0">
                  <a:pos x="96" y="1"/>
                </a:cxn>
                <a:cxn ang="0">
                  <a:pos x="80" y="23"/>
                </a:cxn>
                <a:cxn ang="0">
                  <a:pos x="64" y="44"/>
                </a:cxn>
                <a:cxn ang="0">
                  <a:pos x="34" y="89"/>
                </a:cxn>
                <a:cxn ang="0">
                  <a:pos x="34" y="89"/>
                </a:cxn>
                <a:cxn ang="0">
                  <a:pos x="22" y="109"/>
                </a:cxn>
                <a:cxn ang="0">
                  <a:pos x="13" y="127"/>
                </a:cxn>
                <a:cxn ang="0">
                  <a:pos x="9" y="137"/>
                </a:cxn>
                <a:cxn ang="0">
                  <a:pos x="6" y="148"/>
                </a:cxn>
                <a:cxn ang="0">
                  <a:pos x="2" y="158"/>
                </a:cxn>
                <a:cxn ang="0">
                  <a:pos x="0" y="169"/>
                </a:cxn>
                <a:cxn ang="0">
                  <a:pos x="0" y="169"/>
                </a:cxn>
                <a:cxn ang="0">
                  <a:pos x="0" y="172"/>
                </a:cxn>
                <a:cxn ang="0">
                  <a:pos x="0" y="173"/>
                </a:cxn>
                <a:cxn ang="0">
                  <a:pos x="3" y="175"/>
                </a:cxn>
                <a:cxn ang="0">
                  <a:pos x="6" y="176"/>
                </a:cxn>
                <a:cxn ang="0">
                  <a:pos x="8" y="175"/>
                </a:cxn>
                <a:cxn ang="0">
                  <a:pos x="9" y="174"/>
                </a:cxn>
                <a:cxn ang="0">
                  <a:pos x="10" y="172"/>
                </a:cxn>
                <a:cxn ang="0">
                  <a:pos x="10" y="172"/>
                </a:cxn>
                <a:cxn ang="0">
                  <a:pos x="14" y="151"/>
                </a:cxn>
                <a:cxn ang="0">
                  <a:pos x="21" y="131"/>
                </a:cxn>
                <a:cxn ang="0">
                  <a:pos x="31" y="113"/>
                </a:cxn>
                <a:cxn ang="0">
                  <a:pos x="43" y="94"/>
                </a:cxn>
                <a:cxn ang="0">
                  <a:pos x="43" y="94"/>
                </a:cxn>
                <a:cxn ang="0">
                  <a:pos x="72" y="51"/>
                </a:cxn>
                <a:cxn ang="0">
                  <a:pos x="87" y="29"/>
                </a:cxn>
                <a:cxn ang="0">
                  <a:pos x="103" y="8"/>
                </a:cxn>
                <a:cxn ang="0">
                  <a:pos x="103" y="8"/>
                </a:cxn>
                <a:cxn ang="0">
                  <a:pos x="104" y="6"/>
                </a:cxn>
                <a:cxn ang="0">
                  <a:pos x="104" y="4"/>
                </a:cxn>
                <a:cxn ang="0">
                  <a:pos x="103" y="1"/>
                </a:cxn>
                <a:cxn ang="0">
                  <a:pos x="101" y="0"/>
                </a:cxn>
                <a:cxn ang="0">
                  <a:pos x="100" y="0"/>
                </a:cxn>
                <a:cxn ang="0">
                  <a:pos x="97" y="0"/>
                </a:cxn>
                <a:cxn ang="0">
                  <a:pos x="96" y="1"/>
                </a:cxn>
                <a:cxn ang="0">
                  <a:pos x="96" y="1"/>
                </a:cxn>
              </a:cxnLst>
              <a:rect l="0" t="0" r="r" b="b"/>
              <a:pathLst>
                <a:path w="104" h="176">
                  <a:moveTo>
                    <a:pt x="96" y="1"/>
                  </a:moveTo>
                  <a:lnTo>
                    <a:pt x="96" y="1"/>
                  </a:lnTo>
                  <a:lnTo>
                    <a:pt x="80" y="23"/>
                  </a:lnTo>
                  <a:lnTo>
                    <a:pt x="64" y="44"/>
                  </a:lnTo>
                  <a:lnTo>
                    <a:pt x="34" y="89"/>
                  </a:lnTo>
                  <a:lnTo>
                    <a:pt x="34" y="89"/>
                  </a:lnTo>
                  <a:lnTo>
                    <a:pt x="22" y="109"/>
                  </a:lnTo>
                  <a:lnTo>
                    <a:pt x="13" y="127"/>
                  </a:lnTo>
                  <a:lnTo>
                    <a:pt x="9" y="137"/>
                  </a:lnTo>
                  <a:lnTo>
                    <a:pt x="6" y="148"/>
                  </a:lnTo>
                  <a:lnTo>
                    <a:pt x="2" y="158"/>
                  </a:lnTo>
                  <a:lnTo>
                    <a:pt x="0" y="169"/>
                  </a:lnTo>
                  <a:lnTo>
                    <a:pt x="0" y="169"/>
                  </a:lnTo>
                  <a:lnTo>
                    <a:pt x="0" y="172"/>
                  </a:lnTo>
                  <a:lnTo>
                    <a:pt x="0" y="173"/>
                  </a:lnTo>
                  <a:lnTo>
                    <a:pt x="3" y="175"/>
                  </a:lnTo>
                  <a:lnTo>
                    <a:pt x="6" y="176"/>
                  </a:lnTo>
                  <a:lnTo>
                    <a:pt x="8" y="175"/>
                  </a:lnTo>
                  <a:lnTo>
                    <a:pt x="9" y="174"/>
                  </a:lnTo>
                  <a:lnTo>
                    <a:pt x="10" y="172"/>
                  </a:lnTo>
                  <a:lnTo>
                    <a:pt x="10" y="172"/>
                  </a:lnTo>
                  <a:lnTo>
                    <a:pt x="14" y="151"/>
                  </a:lnTo>
                  <a:lnTo>
                    <a:pt x="21" y="131"/>
                  </a:lnTo>
                  <a:lnTo>
                    <a:pt x="31" y="113"/>
                  </a:lnTo>
                  <a:lnTo>
                    <a:pt x="43" y="94"/>
                  </a:lnTo>
                  <a:lnTo>
                    <a:pt x="43" y="94"/>
                  </a:lnTo>
                  <a:lnTo>
                    <a:pt x="72" y="51"/>
                  </a:lnTo>
                  <a:lnTo>
                    <a:pt x="87" y="29"/>
                  </a:lnTo>
                  <a:lnTo>
                    <a:pt x="103" y="8"/>
                  </a:lnTo>
                  <a:lnTo>
                    <a:pt x="103" y="8"/>
                  </a:lnTo>
                  <a:lnTo>
                    <a:pt x="104" y="6"/>
                  </a:lnTo>
                  <a:lnTo>
                    <a:pt x="104" y="4"/>
                  </a:lnTo>
                  <a:lnTo>
                    <a:pt x="103" y="1"/>
                  </a:lnTo>
                  <a:lnTo>
                    <a:pt x="101" y="0"/>
                  </a:lnTo>
                  <a:lnTo>
                    <a:pt x="100" y="0"/>
                  </a:lnTo>
                  <a:lnTo>
                    <a:pt x="97" y="0"/>
                  </a:lnTo>
                  <a:lnTo>
                    <a:pt x="96" y="1"/>
                  </a:lnTo>
                  <a:lnTo>
                    <a:pt x="9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3" name="Freeform 425"/>
            <p:cNvSpPr/>
            <p:nvPr/>
          </p:nvSpPr>
          <p:spPr bwMode="auto">
            <a:xfrm>
              <a:off x="6303963" y="3573463"/>
              <a:ext cx="60325" cy="92075"/>
            </a:xfrm>
            <a:custGeom>
              <a:avLst/>
              <a:gdLst/>
              <a:ahLst/>
              <a:cxnLst>
                <a:cxn ang="0">
                  <a:pos x="106" y="2"/>
                </a:cxn>
                <a:cxn ang="0">
                  <a:pos x="106" y="2"/>
                </a:cxn>
                <a:cxn ang="0">
                  <a:pos x="99" y="14"/>
                </a:cxn>
                <a:cxn ang="0">
                  <a:pos x="92" y="24"/>
                </a:cxn>
                <a:cxn ang="0">
                  <a:pos x="84" y="33"/>
                </a:cxn>
                <a:cxn ang="0">
                  <a:pos x="76" y="43"/>
                </a:cxn>
                <a:cxn ang="0">
                  <a:pos x="58" y="61"/>
                </a:cxn>
                <a:cxn ang="0">
                  <a:pos x="50" y="71"/>
                </a:cxn>
                <a:cxn ang="0">
                  <a:pos x="43" y="81"/>
                </a:cxn>
                <a:cxn ang="0">
                  <a:pos x="43" y="81"/>
                </a:cxn>
                <a:cxn ang="0">
                  <a:pos x="30" y="103"/>
                </a:cxn>
                <a:cxn ang="0">
                  <a:pos x="19" y="124"/>
                </a:cxn>
                <a:cxn ang="0">
                  <a:pos x="10" y="147"/>
                </a:cxn>
                <a:cxn ang="0">
                  <a:pos x="0" y="170"/>
                </a:cxn>
                <a:cxn ang="0">
                  <a:pos x="0" y="170"/>
                </a:cxn>
                <a:cxn ang="0">
                  <a:pos x="0" y="172"/>
                </a:cxn>
                <a:cxn ang="0">
                  <a:pos x="0" y="173"/>
                </a:cxn>
                <a:cxn ang="0">
                  <a:pos x="2" y="175"/>
                </a:cxn>
                <a:cxn ang="0">
                  <a:pos x="3" y="175"/>
                </a:cxn>
                <a:cxn ang="0">
                  <a:pos x="7" y="175"/>
                </a:cxn>
                <a:cxn ang="0">
                  <a:pos x="9" y="174"/>
                </a:cxn>
                <a:cxn ang="0">
                  <a:pos x="10" y="172"/>
                </a:cxn>
                <a:cxn ang="0">
                  <a:pos x="10" y="172"/>
                </a:cxn>
                <a:cxn ang="0">
                  <a:pos x="24" y="136"/>
                </a:cxn>
                <a:cxn ang="0">
                  <a:pos x="24" y="136"/>
                </a:cxn>
                <a:cxn ang="0">
                  <a:pos x="29" y="122"/>
                </a:cxn>
                <a:cxn ang="0">
                  <a:pos x="36" y="110"/>
                </a:cxn>
                <a:cxn ang="0">
                  <a:pos x="51" y="86"/>
                </a:cxn>
                <a:cxn ang="0">
                  <a:pos x="51" y="86"/>
                </a:cxn>
                <a:cxn ang="0">
                  <a:pos x="58" y="76"/>
                </a:cxn>
                <a:cxn ang="0">
                  <a:pos x="65" y="65"/>
                </a:cxn>
                <a:cxn ang="0">
                  <a:pos x="83" y="47"/>
                </a:cxn>
                <a:cxn ang="0">
                  <a:pos x="92" y="38"/>
                </a:cxn>
                <a:cxn ang="0">
                  <a:pos x="100" y="28"/>
                </a:cxn>
                <a:cxn ang="0">
                  <a:pos x="108" y="18"/>
                </a:cxn>
                <a:cxn ang="0">
                  <a:pos x="114" y="8"/>
                </a:cxn>
                <a:cxn ang="0">
                  <a:pos x="114" y="8"/>
                </a:cxn>
                <a:cxn ang="0">
                  <a:pos x="114" y="6"/>
                </a:cxn>
                <a:cxn ang="0">
                  <a:pos x="114" y="3"/>
                </a:cxn>
                <a:cxn ang="0">
                  <a:pos x="111" y="0"/>
                </a:cxn>
                <a:cxn ang="0">
                  <a:pos x="110" y="0"/>
                </a:cxn>
                <a:cxn ang="0">
                  <a:pos x="108" y="0"/>
                </a:cxn>
                <a:cxn ang="0">
                  <a:pos x="107" y="1"/>
                </a:cxn>
                <a:cxn ang="0">
                  <a:pos x="106" y="2"/>
                </a:cxn>
                <a:cxn ang="0">
                  <a:pos x="106" y="2"/>
                </a:cxn>
              </a:cxnLst>
              <a:rect l="0" t="0" r="r" b="b"/>
              <a:pathLst>
                <a:path w="114" h="175">
                  <a:moveTo>
                    <a:pt x="106" y="2"/>
                  </a:moveTo>
                  <a:lnTo>
                    <a:pt x="106" y="2"/>
                  </a:lnTo>
                  <a:lnTo>
                    <a:pt x="99" y="14"/>
                  </a:lnTo>
                  <a:lnTo>
                    <a:pt x="92" y="24"/>
                  </a:lnTo>
                  <a:lnTo>
                    <a:pt x="84" y="33"/>
                  </a:lnTo>
                  <a:lnTo>
                    <a:pt x="76" y="43"/>
                  </a:lnTo>
                  <a:lnTo>
                    <a:pt x="58" y="61"/>
                  </a:lnTo>
                  <a:lnTo>
                    <a:pt x="50" y="71"/>
                  </a:lnTo>
                  <a:lnTo>
                    <a:pt x="43" y="81"/>
                  </a:lnTo>
                  <a:lnTo>
                    <a:pt x="43" y="81"/>
                  </a:lnTo>
                  <a:lnTo>
                    <a:pt x="30" y="103"/>
                  </a:lnTo>
                  <a:lnTo>
                    <a:pt x="19" y="124"/>
                  </a:lnTo>
                  <a:lnTo>
                    <a:pt x="10" y="147"/>
                  </a:lnTo>
                  <a:lnTo>
                    <a:pt x="0" y="170"/>
                  </a:lnTo>
                  <a:lnTo>
                    <a:pt x="0" y="170"/>
                  </a:lnTo>
                  <a:lnTo>
                    <a:pt x="0" y="172"/>
                  </a:lnTo>
                  <a:lnTo>
                    <a:pt x="0" y="173"/>
                  </a:lnTo>
                  <a:lnTo>
                    <a:pt x="2" y="175"/>
                  </a:lnTo>
                  <a:lnTo>
                    <a:pt x="3" y="175"/>
                  </a:lnTo>
                  <a:lnTo>
                    <a:pt x="7" y="175"/>
                  </a:lnTo>
                  <a:lnTo>
                    <a:pt x="9" y="174"/>
                  </a:lnTo>
                  <a:lnTo>
                    <a:pt x="10" y="172"/>
                  </a:lnTo>
                  <a:lnTo>
                    <a:pt x="10" y="172"/>
                  </a:lnTo>
                  <a:lnTo>
                    <a:pt x="24" y="136"/>
                  </a:lnTo>
                  <a:lnTo>
                    <a:pt x="24" y="136"/>
                  </a:lnTo>
                  <a:lnTo>
                    <a:pt x="29" y="122"/>
                  </a:lnTo>
                  <a:lnTo>
                    <a:pt x="36" y="110"/>
                  </a:lnTo>
                  <a:lnTo>
                    <a:pt x="51" y="86"/>
                  </a:lnTo>
                  <a:lnTo>
                    <a:pt x="51" y="86"/>
                  </a:lnTo>
                  <a:lnTo>
                    <a:pt x="58" y="76"/>
                  </a:lnTo>
                  <a:lnTo>
                    <a:pt x="65" y="65"/>
                  </a:lnTo>
                  <a:lnTo>
                    <a:pt x="83" y="47"/>
                  </a:lnTo>
                  <a:lnTo>
                    <a:pt x="92" y="38"/>
                  </a:lnTo>
                  <a:lnTo>
                    <a:pt x="100" y="28"/>
                  </a:lnTo>
                  <a:lnTo>
                    <a:pt x="108" y="18"/>
                  </a:lnTo>
                  <a:lnTo>
                    <a:pt x="114" y="8"/>
                  </a:lnTo>
                  <a:lnTo>
                    <a:pt x="114" y="8"/>
                  </a:lnTo>
                  <a:lnTo>
                    <a:pt x="114" y="6"/>
                  </a:lnTo>
                  <a:lnTo>
                    <a:pt x="114" y="3"/>
                  </a:lnTo>
                  <a:lnTo>
                    <a:pt x="111" y="0"/>
                  </a:lnTo>
                  <a:lnTo>
                    <a:pt x="110" y="0"/>
                  </a:lnTo>
                  <a:lnTo>
                    <a:pt x="108" y="0"/>
                  </a:lnTo>
                  <a:lnTo>
                    <a:pt x="107" y="1"/>
                  </a:lnTo>
                  <a:lnTo>
                    <a:pt x="106" y="2"/>
                  </a:lnTo>
                  <a:lnTo>
                    <a:pt x="10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4" name="Freeform 426"/>
            <p:cNvSpPr/>
            <p:nvPr/>
          </p:nvSpPr>
          <p:spPr bwMode="auto">
            <a:xfrm>
              <a:off x="6329363" y="3595688"/>
              <a:ext cx="57150" cy="93663"/>
            </a:xfrm>
            <a:custGeom>
              <a:avLst/>
              <a:gdLst/>
              <a:ahLst/>
              <a:cxnLst>
                <a:cxn ang="0">
                  <a:pos x="100" y="2"/>
                </a:cxn>
                <a:cxn ang="0">
                  <a:pos x="100" y="2"/>
                </a:cxn>
                <a:cxn ang="0">
                  <a:pos x="73" y="44"/>
                </a:cxn>
                <a:cxn ang="0">
                  <a:pos x="47" y="86"/>
                </a:cxn>
                <a:cxn ang="0">
                  <a:pos x="34" y="107"/>
                </a:cxn>
                <a:cxn ang="0">
                  <a:pos x="21" y="129"/>
                </a:cxn>
                <a:cxn ang="0">
                  <a:pos x="10" y="150"/>
                </a:cxn>
                <a:cxn ang="0">
                  <a:pos x="0" y="174"/>
                </a:cxn>
                <a:cxn ang="0">
                  <a:pos x="0" y="174"/>
                </a:cxn>
                <a:cxn ang="0">
                  <a:pos x="0" y="175"/>
                </a:cxn>
                <a:cxn ang="0">
                  <a:pos x="0" y="177"/>
                </a:cxn>
                <a:cxn ang="0">
                  <a:pos x="1" y="178"/>
                </a:cxn>
                <a:cxn ang="0">
                  <a:pos x="3" y="179"/>
                </a:cxn>
                <a:cxn ang="0">
                  <a:pos x="6" y="179"/>
                </a:cxn>
                <a:cxn ang="0">
                  <a:pos x="8" y="178"/>
                </a:cxn>
                <a:cxn ang="0">
                  <a:pos x="9" y="176"/>
                </a:cxn>
                <a:cxn ang="0">
                  <a:pos x="9" y="176"/>
                </a:cxn>
                <a:cxn ang="0">
                  <a:pos x="19" y="154"/>
                </a:cxn>
                <a:cxn ang="0">
                  <a:pos x="31" y="132"/>
                </a:cxn>
                <a:cxn ang="0">
                  <a:pos x="43" y="110"/>
                </a:cxn>
                <a:cxn ang="0">
                  <a:pos x="56" y="90"/>
                </a:cxn>
                <a:cxn ang="0">
                  <a:pos x="82" y="48"/>
                </a:cxn>
                <a:cxn ang="0">
                  <a:pos x="95" y="28"/>
                </a:cxn>
                <a:cxn ang="0">
                  <a:pos x="108" y="7"/>
                </a:cxn>
                <a:cxn ang="0">
                  <a:pos x="108" y="7"/>
                </a:cxn>
                <a:cxn ang="0">
                  <a:pos x="109" y="5"/>
                </a:cxn>
                <a:cxn ang="0">
                  <a:pos x="108" y="3"/>
                </a:cxn>
                <a:cxn ang="0">
                  <a:pos x="107" y="2"/>
                </a:cxn>
                <a:cxn ang="0">
                  <a:pos x="106" y="1"/>
                </a:cxn>
                <a:cxn ang="0">
                  <a:pos x="105" y="0"/>
                </a:cxn>
                <a:cxn ang="0">
                  <a:pos x="103" y="0"/>
                </a:cxn>
                <a:cxn ang="0">
                  <a:pos x="101" y="1"/>
                </a:cxn>
                <a:cxn ang="0">
                  <a:pos x="100" y="2"/>
                </a:cxn>
                <a:cxn ang="0">
                  <a:pos x="100" y="2"/>
                </a:cxn>
              </a:cxnLst>
              <a:rect l="0" t="0" r="r" b="b"/>
              <a:pathLst>
                <a:path w="109" h="179">
                  <a:moveTo>
                    <a:pt x="100" y="2"/>
                  </a:moveTo>
                  <a:lnTo>
                    <a:pt x="100" y="2"/>
                  </a:lnTo>
                  <a:lnTo>
                    <a:pt x="73" y="44"/>
                  </a:lnTo>
                  <a:lnTo>
                    <a:pt x="47" y="86"/>
                  </a:lnTo>
                  <a:lnTo>
                    <a:pt x="34" y="107"/>
                  </a:lnTo>
                  <a:lnTo>
                    <a:pt x="21" y="129"/>
                  </a:lnTo>
                  <a:lnTo>
                    <a:pt x="10" y="150"/>
                  </a:lnTo>
                  <a:lnTo>
                    <a:pt x="0" y="174"/>
                  </a:lnTo>
                  <a:lnTo>
                    <a:pt x="0" y="174"/>
                  </a:lnTo>
                  <a:lnTo>
                    <a:pt x="0" y="175"/>
                  </a:lnTo>
                  <a:lnTo>
                    <a:pt x="0" y="177"/>
                  </a:lnTo>
                  <a:lnTo>
                    <a:pt x="1" y="178"/>
                  </a:lnTo>
                  <a:lnTo>
                    <a:pt x="3" y="179"/>
                  </a:lnTo>
                  <a:lnTo>
                    <a:pt x="6" y="179"/>
                  </a:lnTo>
                  <a:lnTo>
                    <a:pt x="8" y="178"/>
                  </a:lnTo>
                  <a:lnTo>
                    <a:pt x="9" y="176"/>
                  </a:lnTo>
                  <a:lnTo>
                    <a:pt x="9" y="176"/>
                  </a:lnTo>
                  <a:lnTo>
                    <a:pt x="19" y="154"/>
                  </a:lnTo>
                  <a:lnTo>
                    <a:pt x="31" y="132"/>
                  </a:lnTo>
                  <a:lnTo>
                    <a:pt x="43" y="110"/>
                  </a:lnTo>
                  <a:lnTo>
                    <a:pt x="56" y="90"/>
                  </a:lnTo>
                  <a:lnTo>
                    <a:pt x="82" y="48"/>
                  </a:lnTo>
                  <a:lnTo>
                    <a:pt x="95" y="28"/>
                  </a:lnTo>
                  <a:lnTo>
                    <a:pt x="108" y="7"/>
                  </a:lnTo>
                  <a:lnTo>
                    <a:pt x="108" y="7"/>
                  </a:lnTo>
                  <a:lnTo>
                    <a:pt x="109" y="5"/>
                  </a:lnTo>
                  <a:lnTo>
                    <a:pt x="108" y="3"/>
                  </a:lnTo>
                  <a:lnTo>
                    <a:pt x="107" y="2"/>
                  </a:lnTo>
                  <a:lnTo>
                    <a:pt x="106" y="1"/>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5" name="Freeform 427"/>
            <p:cNvSpPr/>
            <p:nvPr/>
          </p:nvSpPr>
          <p:spPr bwMode="auto">
            <a:xfrm>
              <a:off x="6356351" y="3630613"/>
              <a:ext cx="52388" cy="71438"/>
            </a:xfrm>
            <a:custGeom>
              <a:avLst/>
              <a:gdLst/>
              <a:ahLst/>
              <a:cxnLst>
                <a:cxn ang="0">
                  <a:pos x="90" y="2"/>
                </a:cxn>
                <a:cxn ang="0">
                  <a:pos x="90" y="2"/>
                </a:cxn>
                <a:cxn ang="0">
                  <a:pos x="79" y="18"/>
                </a:cxn>
                <a:cxn ang="0">
                  <a:pos x="67" y="33"/>
                </a:cxn>
                <a:cxn ang="0">
                  <a:pos x="54" y="47"/>
                </a:cxn>
                <a:cxn ang="0">
                  <a:pos x="43" y="63"/>
                </a:cxn>
                <a:cxn ang="0">
                  <a:pos x="43" y="63"/>
                </a:cxn>
                <a:cxn ang="0">
                  <a:pos x="31" y="78"/>
                </a:cxn>
                <a:cxn ang="0">
                  <a:pos x="20" y="96"/>
                </a:cxn>
                <a:cxn ang="0">
                  <a:pos x="10" y="112"/>
                </a:cxn>
                <a:cxn ang="0">
                  <a:pos x="0" y="130"/>
                </a:cxn>
                <a:cxn ang="0">
                  <a:pos x="0" y="130"/>
                </a:cxn>
                <a:cxn ang="0">
                  <a:pos x="0" y="132"/>
                </a:cxn>
                <a:cxn ang="0">
                  <a:pos x="0" y="134"/>
                </a:cxn>
                <a:cxn ang="0">
                  <a:pos x="1" y="136"/>
                </a:cxn>
                <a:cxn ang="0">
                  <a:pos x="3" y="137"/>
                </a:cxn>
                <a:cxn ang="0">
                  <a:pos x="5" y="137"/>
                </a:cxn>
                <a:cxn ang="0">
                  <a:pos x="6" y="137"/>
                </a:cxn>
                <a:cxn ang="0">
                  <a:pos x="8" y="137"/>
                </a:cxn>
                <a:cxn ang="0">
                  <a:pos x="9" y="135"/>
                </a:cxn>
                <a:cxn ang="0">
                  <a:pos x="9" y="135"/>
                </a:cxn>
                <a:cxn ang="0">
                  <a:pos x="18" y="118"/>
                </a:cxn>
                <a:cxn ang="0">
                  <a:pos x="29" y="101"/>
                </a:cxn>
                <a:cxn ang="0">
                  <a:pos x="51" y="67"/>
                </a:cxn>
                <a:cxn ang="0">
                  <a:pos x="51" y="67"/>
                </a:cxn>
                <a:cxn ang="0">
                  <a:pos x="62" y="51"/>
                </a:cxn>
                <a:cxn ang="0">
                  <a:pos x="75" y="37"/>
                </a:cxn>
                <a:cxn ang="0">
                  <a:pos x="87" y="23"/>
                </a:cxn>
                <a:cxn ang="0">
                  <a:pos x="99" y="7"/>
                </a:cxn>
                <a:cxn ang="0">
                  <a:pos x="99" y="7"/>
                </a:cxn>
                <a:cxn ang="0">
                  <a:pos x="100" y="5"/>
                </a:cxn>
                <a:cxn ang="0">
                  <a:pos x="100" y="4"/>
                </a:cxn>
                <a:cxn ang="0">
                  <a:pos x="99" y="2"/>
                </a:cxn>
                <a:cxn ang="0">
                  <a:pos x="98" y="1"/>
                </a:cxn>
                <a:cxn ang="0">
                  <a:pos x="95" y="0"/>
                </a:cxn>
                <a:cxn ang="0">
                  <a:pos x="93" y="0"/>
                </a:cxn>
                <a:cxn ang="0">
                  <a:pos x="92" y="1"/>
                </a:cxn>
                <a:cxn ang="0">
                  <a:pos x="90" y="2"/>
                </a:cxn>
                <a:cxn ang="0">
                  <a:pos x="90" y="2"/>
                </a:cxn>
              </a:cxnLst>
              <a:rect l="0" t="0" r="r" b="b"/>
              <a:pathLst>
                <a:path w="100" h="137">
                  <a:moveTo>
                    <a:pt x="90" y="2"/>
                  </a:moveTo>
                  <a:lnTo>
                    <a:pt x="90" y="2"/>
                  </a:lnTo>
                  <a:lnTo>
                    <a:pt x="79" y="18"/>
                  </a:lnTo>
                  <a:lnTo>
                    <a:pt x="67" y="33"/>
                  </a:lnTo>
                  <a:lnTo>
                    <a:pt x="54" y="47"/>
                  </a:lnTo>
                  <a:lnTo>
                    <a:pt x="43" y="63"/>
                  </a:lnTo>
                  <a:lnTo>
                    <a:pt x="43" y="63"/>
                  </a:lnTo>
                  <a:lnTo>
                    <a:pt x="31" y="78"/>
                  </a:lnTo>
                  <a:lnTo>
                    <a:pt x="20" y="96"/>
                  </a:lnTo>
                  <a:lnTo>
                    <a:pt x="10" y="112"/>
                  </a:lnTo>
                  <a:lnTo>
                    <a:pt x="0" y="130"/>
                  </a:lnTo>
                  <a:lnTo>
                    <a:pt x="0" y="130"/>
                  </a:lnTo>
                  <a:lnTo>
                    <a:pt x="0" y="132"/>
                  </a:lnTo>
                  <a:lnTo>
                    <a:pt x="0" y="134"/>
                  </a:lnTo>
                  <a:lnTo>
                    <a:pt x="1" y="136"/>
                  </a:lnTo>
                  <a:lnTo>
                    <a:pt x="3" y="137"/>
                  </a:lnTo>
                  <a:lnTo>
                    <a:pt x="5" y="137"/>
                  </a:lnTo>
                  <a:lnTo>
                    <a:pt x="6" y="137"/>
                  </a:lnTo>
                  <a:lnTo>
                    <a:pt x="8" y="137"/>
                  </a:lnTo>
                  <a:lnTo>
                    <a:pt x="9" y="135"/>
                  </a:lnTo>
                  <a:lnTo>
                    <a:pt x="9" y="135"/>
                  </a:lnTo>
                  <a:lnTo>
                    <a:pt x="18" y="118"/>
                  </a:lnTo>
                  <a:lnTo>
                    <a:pt x="29" y="101"/>
                  </a:lnTo>
                  <a:lnTo>
                    <a:pt x="51" y="67"/>
                  </a:lnTo>
                  <a:lnTo>
                    <a:pt x="51" y="67"/>
                  </a:lnTo>
                  <a:lnTo>
                    <a:pt x="62" y="51"/>
                  </a:lnTo>
                  <a:lnTo>
                    <a:pt x="75" y="37"/>
                  </a:lnTo>
                  <a:lnTo>
                    <a:pt x="87" y="23"/>
                  </a:lnTo>
                  <a:lnTo>
                    <a:pt x="99" y="7"/>
                  </a:lnTo>
                  <a:lnTo>
                    <a:pt x="99" y="7"/>
                  </a:lnTo>
                  <a:lnTo>
                    <a:pt x="100" y="5"/>
                  </a:lnTo>
                  <a:lnTo>
                    <a:pt x="100" y="4"/>
                  </a:lnTo>
                  <a:lnTo>
                    <a:pt x="99" y="2"/>
                  </a:lnTo>
                  <a:lnTo>
                    <a:pt x="98" y="1"/>
                  </a:lnTo>
                  <a:lnTo>
                    <a:pt x="95" y="0"/>
                  </a:lnTo>
                  <a:lnTo>
                    <a:pt x="93" y="0"/>
                  </a:lnTo>
                  <a:lnTo>
                    <a:pt x="92" y="1"/>
                  </a:lnTo>
                  <a:lnTo>
                    <a:pt x="90" y="2"/>
                  </a:lnTo>
                  <a:lnTo>
                    <a:pt x="9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6" name="Freeform 428"/>
            <p:cNvSpPr/>
            <p:nvPr/>
          </p:nvSpPr>
          <p:spPr bwMode="auto">
            <a:xfrm>
              <a:off x="6384926" y="3644900"/>
              <a:ext cx="50800" cy="76200"/>
            </a:xfrm>
            <a:custGeom>
              <a:avLst/>
              <a:gdLst/>
              <a:ahLst/>
              <a:cxnLst>
                <a:cxn ang="0">
                  <a:pos x="87" y="3"/>
                </a:cxn>
                <a:cxn ang="0">
                  <a:pos x="87" y="3"/>
                </a:cxn>
                <a:cxn ang="0">
                  <a:pos x="86" y="8"/>
                </a:cxn>
                <a:cxn ang="0">
                  <a:pos x="84" y="13"/>
                </a:cxn>
                <a:cxn ang="0">
                  <a:pos x="78" y="21"/>
                </a:cxn>
                <a:cxn ang="0">
                  <a:pos x="70" y="29"/>
                </a:cxn>
                <a:cxn ang="0">
                  <a:pos x="64" y="37"/>
                </a:cxn>
                <a:cxn ang="0">
                  <a:pos x="64" y="37"/>
                </a:cxn>
                <a:cxn ang="0">
                  <a:pos x="36" y="78"/>
                </a:cxn>
                <a:cxn ang="0">
                  <a:pos x="36" y="78"/>
                </a:cxn>
                <a:cxn ang="0">
                  <a:pos x="17" y="105"/>
                </a:cxn>
                <a:cxn ang="0">
                  <a:pos x="7" y="120"/>
                </a:cxn>
                <a:cxn ang="0">
                  <a:pos x="4" y="127"/>
                </a:cxn>
                <a:cxn ang="0">
                  <a:pos x="0" y="135"/>
                </a:cxn>
                <a:cxn ang="0">
                  <a:pos x="0" y="135"/>
                </a:cxn>
                <a:cxn ang="0">
                  <a:pos x="0" y="136"/>
                </a:cxn>
                <a:cxn ang="0">
                  <a:pos x="1" y="138"/>
                </a:cxn>
                <a:cxn ang="0">
                  <a:pos x="2" y="140"/>
                </a:cxn>
                <a:cxn ang="0">
                  <a:pos x="2" y="140"/>
                </a:cxn>
                <a:cxn ang="0">
                  <a:pos x="4" y="141"/>
                </a:cxn>
                <a:cxn ang="0">
                  <a:pos x="4" y="141"/>
                </a:cxn>
                <a:cxn ang="0">
                  <a:pos x="6" y="142"/>
                </a:cxn>
                <a:cxn ang="0">
                  <a:pos x="7" y="142"/>
                </a:cxn>
                <a:cxn ang="0">
                  <a:pos x="9" y="141"/>
                </a:cxn>
                <a:cxn ang="0">
                  <a:pos x="11" y="140"/>
                </a:cxn>
                <a:cxn ang="0">
                  <a:pos x="11" y="136"/>
                </a:cxn>
                <a:cxn ang="0">
                  <a:pos x="11" y="134"/>
                </a:cxn>
                <a:cxn ang="0">
                  <a:pos x="8" y="133"/>
                </a:cxn>
                <a:cxn ang="0">
                  <a:pos x="8" y="133"/>
                </a:cxn>
                <a:cxn ang="0">
                  <a:pos x="11" y="133"/>
                </a:cxn>
                <a:cxn ang="0">
                  <a:pos x="13" y="131"/>
                </a:cxn>
                <a:cxn ang="0">
                  <a:pos x="17" y="124"/>
                </a:cxn>
                <a:cxn ang="0">
                  <a:pos x="23" y="111"/>
                </a:cxn>
                <a:cxn ang="0">
                  <a:pos x="23" y="111"/>
                </a:cxn>
                <a:cxn ang="0">
                  <a:pos x="29" y="103"/>
                </a:cxn>
                <a:cxn ang="0">
                  <a:pos x="35" y="95"/>
                </a:cxn>
                <a:cxn ang="0">
                  <a:pos x="49" y="77"/>
                </a:cxn>
                <a:cxn ang="0">
                  <a:pos x="49" y="77"/>
                </a:cxn>
                <a:cxn ang="0">
                  <a:pos x="64" y="53"/>
                </a:cxn>
                <a:cxn ang="0">
                  <a:pos x="73" y="41"/>
                </a:cxn>
                <a:cxn ang="0">
                  <a:pos x="82" y="31"/>
                </a:cxn>
                <a:cxn ang="0">
                  <a:pos x="82" y="31"/>
                </a:cxn>
                <a:cxn ang="0">
                  <a:pos x="87" y="24"/>
                </a:cxn>
                <a:cxn ang="0">
                  <a:pos x="91" y="19"/>
                </a:cxn>
                <a:cxn ang="0">
                  <a:pos x="94" y="12"/>
                </a:cxn>
                <a:cxn ang="0">
                  <a:pos x="96" y="6"/>
                </a:cxn>
                <a:cxn ang="0">
                  <a:pos x="96" y="6"/>
                </a:cxn>
                <a:cxn ang="0">
                  <a:pos x="96" y="4"/>
                </a:cxn>
                <a:cxn ang="0">
                  <a:pos x="95" y="2"/>
                </a:cxn>
                <a:cxn ang="0">
                  <a:pos x="93" y="0"/>
                </a:cxn>
                <a:cxn ang="0">
                  <a:pos x="91" y="0"/>
                </a:cxn>
                <a:cxn ang="0">
                  <a:pos x="89" y="0"/>
                </a:cxn>
                <a:cxn ang="0">
                  <a:pos x="88" y="1"/>
                </a:cxn>
                <a:cxn ang="0">
                  <a:pos x="87" y="3"/>
                </a:cxn>
                <a:cxn ang="0">
                  <a:pos x="87" y="3"/>
                </a:cxn>
              </a:cxnLst>
              <a:rect l="0" t="0" r="r" b="b"/>
              <a:pathLst>
                <a:path w="96" h="142">
                  <a:moveTo>
                    <a:pt x="87" y="3"/>
                  </a:moveTo>
                  <a:lnTo>
                    <a:pt x="87" y="3"/>
                  </a:lnTo>
                  <a:lnTo>
                    <a:pt x="86" y="8"/>
                  </a:lnTo>
                  <a:lnTo>
                    <a:pt x="84" y="13"/>
                  </a:lnTo>
                  <a:lnTo>
                    <a:pt x="78" y="21"/>
                  </a:lnTo>
                  <a:lnTo>
                    <a:pt x="70" y="29"/>
                  </a:lnTo>
                  <a:lnTo>
                    <a:pt x="64" y="37"/>
                  </a:lnTo>
                  <a:lnTo>
                    <a:pt x="64" y="37"/>
                  </a:lnTo>
                  <a:lnTo>
                    <a:pt x="36" y="78"/>
                  </a:lnTo>
                  <a:lnTo>
                    <a:pt x="36" y="78"/>
                  </a:lnTo>
                  <a:lnTo>
                    <a:pt x="17" y="105"/>
                  </a:lnTo>
                  <a:lnTo>
                    <a:pt x="7" y="120"/>
                  </a:lnTo>
                  <a:lnTo>
                    <a:pt x="4" y="127"/>
                  </a:lnTo>
                  <a:lnTo>
                    <a:pt x="0" y="135"/>
                  </a:lnTo>
                  <a:lnTo>
                    <a:pt x="0" y="135"/>
                  </a:lnTo>
                  <a:lnTo>
                    <a:pt x="0" y="136"/>
                  </a:lnTo>
                  <a:lnTo>
                    <a:pt x="1" y="138"/>
                  </a:lnTo>
                  <a:lnTo>
                    <a:pt x="2" y="140"/>
                  </a:lnTo>
                  <a:lnTo>
                    <a:pt x="2" y="140"/>
                  </a:lnTo>
                  <a:lnTo>
                    <a:pt x="4" y="141"/>
                  </a:lnTo>
                  <a:lnTo>
                    <a:pt x="4" y="141"/>
                  </a:lnTo>
                  <a:lnTo>
                    <a:pt x="6" y="142"/>
                  </a:lnTo>
                  <a:lnTo>
                    <a:pt x="7" y="142"/>
                  </a:lnTo>
                  <a:lnTo>
                    <a:pt x="9" y="141"/>
                  </a:lnTo>
                  <a:lnTo>
                    <a:pt x="11" y="140"/>
                  </a:lnTo>
                  <a:lnTo>
                    <a:pt x="11" y="136"/>
                  </a:lnTo>
                  <a:lnTo>
                    <a:pt x="11" y="134"/>
                  </a:lnTo>
                  <a:lnTo>
                    <a:pt x="8" y="133"/>
                  </a:lnTo>
                  <a:lnTo>
                    <a:pt x="8" y="133"/>
                  </a:lnTo>
                  <a:lnTo>
                    <a:pt x="11" y="133"/>
                  </a:lnTo>
                  <a:lnTo>
                    <a:pt x="13" y="131"/>
                  </a:lnTo>
                  <a:lnTo>
                    <a:pt x="17" y="124"/>
                  </a:lnTo>
                  <a:lnTo>
                    <a:pt x="23" y="111"/>
                  </a:lnTo>
                  <a:lnTo>
                    <a:pt x="23" y="111"/>
                  </a:lnTo>
                  <a:lnTo>
                    <a:pt x="29" y="103"/>
                  </a:lnTo>
                  <a:lnTo>
                    <a:pt x="35" y="95"/>
                  </a:lnTo>
                  <a:lnTo>
                    <a:pt x="49" y="77"/>
                  </a:lnTo>
                  <a:lnTo>
                    <a:pt x="49" y="77"/>
                  </a:lnTo>
                  <a:lnTo>
                    <a:pt x="64" y="53"/>
                  </a:lnTo>
                  <a:lnTo>
                    <a:pt x="73" y="41"/>
                  </a:lnTo>
                  <a:lnTo>
                    <a:pt x="82" y="31"/>
                  </a:lnTo>
                  <a:lnTo>
                    <a:pt x="82" y="31"/>
                  </a:lnTo>
                  <a:lnTo>
                    <a:pt x="87" y="24"/>
                  </a:lnTo>
                  <a:lnTo>
                    <a:pt x="91" y="19"/>
                  </a:lnTo>
                  <a:lnTo>
                    <a:pt x="94" y="12"/>
                  </a:lnTo>
                  <a:lnTo>
                    <a:pt x="96" y="6"/>
                  </a:lnTo>
                  <a:lnTo>
                    <a:pt x="96" y="6"/>
                  </a:lnTo>
                  <a:lnTo>
                    <a:pt x="96" y="4"/>
                  </a:lnTo>
                  <a:lnTo>
                    <a:pt x="95" y="2"/>
                  </a:lnTo>
                  <a:lnTo>
                    <a:pt x="93" y="0"/>
                  </a:lnTo>
                  <a:lnTo>
                    <a:pt x="91" y="0"/>
                  </a:lnTo>
                  <a:lnTo>
                    <a:pt x="89" y="0"/>
                  </a:lnTo>
                  <a:lnTo>
                    <a:pt x="88" y="1"/>
                  </a:lnTo>
                  <a:lnTo>
                    <a:pt x="87" y="3"/>
                  </a:lnTo>
                  <a:lnTo>
                    <a:pt x="8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7" name="Freeform 429"/>
            <p:cNvSpPr/>
            <p:nvPr/>
          </p:nvSpPr>
          <p:spPr bwMode="auto">
            <a:xfrm>
              <a:off x="6399213" y="3665538"/>
              <a:ext cx="57150" cy="65088"/>
            </a:xfrm>
            <a:custGeom>
              <a:avLst/>
              <a:gdLst/>
              <a:ahLst/>
              <a:cxnLst>
                <a:cxn ang="0">
                  <a:pos x="101" y="1"/>
                </a:cxn>
                <a:cxn ang="0">
                  <a:pos x="101" y="1"/>
                </a:cxn>
                <a:cxn ang="0">
                  <a:pos x="85" y="12"/>
                </a:cxn>
                <a:cxn ang="0">
                  <a:pos x="69" y="25"/>
                </a:cxn>
                <a:cxn ang="0">
                  <a:pos x="55" y="38"/>
                </a:cxn>
                <a:cxn ang="0">
                  <a:pos x="41" y="54"/>
                </a:cxn>
                <a:cxn ang="0">
                  <a:pos x="41" y="54"/>
                </a:cxn>
                <a:cxn ang="0">
                  <a:pos x="30" y="69"/>
                </a:cxn>
                <a:cxn ang="0">
                  <a:pos x="18" y="84"/>
                </a:cxn>
                <a:cxn ang="0">
                  <a:pos x="11" y="91"/>
                </a:cxn>
                <a:cxn ang="0">
                  <a:pos x="7" y="99"/>
                </a:cxn>
                <a:cxn ang="0">
                  <a:pos x="3" y="108"/>
                </a:cxn>
                <a:cxn ang="0">
                  <a:pos x="0" y="118"/>
                </a:cxn>
                <a:cxn ang="0">
                  <a:pos x="0" y="118"/>
                </a:cxn>
                <a:cxn ang="0">
                  <a:pos x="0" y="120"/>
                </a:cxn>
                <a:cxn ang="0">
                  <a:pos x="0" y="122"/>
                </a:cxn>
                <a:cxn ang="0">
                  <a:pos x="1" y="123"/>
                </a:cxn>
                <a:cxn ang="0">
                  <a:pos x="3" y="123"/>
                </a:cxn>
                <a:cxn ang="0">
                  <a:pos x="5" y="124"/>
                </a:cxn>
                <a:cxn ang="0">
                  <a:pos x="6" y="123"/>
                </a:cxn>
                <a:cxn ang="0">
                  <a:pos x="8" y="122"/>
                </a:cxn>
                <a:cxn ang="0">
                  <a:pos x="8" y="120"/>
                </a:cxn>
                <a:cxn ang="0">
                  <a:pos x="8" y="120"/>
                </a:cxn>
                <a:cxn ang="0">
                  <a:pos x="11" y="111"/>
                </a:cxn>
                <a:cxn ang="0">
                  <a:pos x="16" y="104"/>
                </a:cxn>
                <a:cxn ang="0">
                  <a:pos x="20" y="97"/>
                </a:cxn>
                <a:cxn ang="0">
                  <a:pos x="25" y="91"/>
                </a:cxn>
                <a:cxn ang="0">
                  <a:pos x="36" y="78"/>
                </a:cxn>
                <a:cxn ang="0">
                  <a:pos x="41" y="71"/>
                </a:cxn>
                <a:cxn ang="0">
                  <a:pos x="47" y="64"/>
                </a:cxn>
                <a:cxn ang="0">
                  <a:pos x="47" y="64"/>
                </a:cxn>
                <a:cxn ang="0">
                  <a:pos x="52" y="56"/>
                </a:cxn>
                <a:cxn ang="0">
                  <a:pos x="59" y="47"/>
                </a:cxn>
                <a:cxn ang="0">
                  <a:pos x="65" y="40"/>
                </a:cxn>
                <a:cxn ang="0">
                  <a:pos x="73" y="33"/>
                </a:cxn>
                <a:cxn ang="0">
                  <a:pos x="89" y="21"/>
                </a:cxn>
                <a:cxn ang="0">
                  <a:pos x="106" y="9"/>
                </a:cxn>
                <a:cxn ang="0">
                  <a:pos x="106" y="9"/>
                </a:cxn>
                <a:cxn ang="0">
                  <a:pos x="107" y="8"/>
                </a:cxn>
                <a:cxn ang="0">
                  <a:pos x="108" y="6"/>
                </a:cxn>
                <a:cxn ang="0">
                  <a:pos x="108" y="4"/>
                </a:cxn>
                <a:cxn ang="0">
                  <a:pos x="107" y="3"/>
                </a:cxn>
                <a:cxn ang="0">
                  <a:pos x="106" y="1"/>
                </a:cxn>
                <a:cxn ang="0">
                  <a:pos x="105" y="1"/>
                </a:cxn>
                <a:cxn ang="0">
                  <a:pos x="103" y="0"/>
                </a:cxn>
                <a:cxn ang="0">
                  <a:pos x="101" y="1"/>
                </a:cxn>
                <a:cxn ang="0">
                  <a:pos x="101" y="1"/>
                </a:cxn>
              </a:cxnLst>
              <a:rect l="0" t="0" r="r" b="b"/>
              <a:pathLst>
                <a:path w="108" h="124">
                  <a:moveTo>
                    <a:pt x="101" y="1"/>
                  </a:moveTo>
                  <a:lnTo>
                    <a:pt x="101" y="1"/>
                  </a:lnTo>
                  <a:lnTo>
                    <a:pt x="85" y="12"/>
                  </a:lnTo>
                  <a:lnTo>
                    <a:pt x="69" y="25"/>
                  </a:lnTo>
                  <a:lnTo>
                    <a:pt x="55" y="38"/>
                  </a:lnTo>
                  <a:lnTo>
                    <a:pt x="41" y="54"/>
                  </a:lnTo>
                  <a:lnTo>
                    <a:pt x="41" y="54"/>
                  </a:lnTo>
                  <a:lnTo>
                    <a:pt x="30" y="69"/>
                  </a:lnTo>
                  <a:lnTo>
                    <a:pt x="18" y="84"/>
                  </a:lnTo>
                  <a:lnTo>
                    <a:pt x="11" y="91"/>
                  </a:lnTo>
                  <a:lnTo>
                    <a:pt x="7" y="99"/>
                  </a:lnTo>
                  <a:lnTo>
                    <a:pt x="3" y="108"/>
                  </a:lnTo>
                  <a:lnTo>
                    <a:pt x="0" y="118"/>
                  </a:lnTo>
                  <a:lnTo>
                    <a:pt x="0" y="118"/>
                  </a:lnTo>
                  <a:lnTo>
                    <a:pt x="0" y="120"/>
                  </a:lnTo>
                  <a:lnTo>
                    <a:pt x="0" y="122"/>
                  </a:lnTo>
                  <a:lnTo>
                    <a:pt x="1" y="123"/>
                  </a:lnTo>
                  <a:lnTo>
                    <a:pt x="3" y="123"/>
                  </a:lnTo>
                  <a:lnTo>
                    <a:pt x="5" y="124"/>
                  </a:lnTo>
                  <a:lnTo>
                    <a:pt x="6" y="123"/>
                  </a:lnTo>
                  <a:lnTo>
                    <a:pt x="8" y="122"/>
                  </a:lnTo>
                  <a:lnTo>
                    <a:pt x="8" y="120"/>
                  </a:lnTo>
                  <a:lnTo>
                    <a:pt x="8" y="120"/>
                  </a:lnTo>
                  <a:lnTo>
                    <a:pt x="11" y="111"/>
                  </a:lnTo>
                  <a:lnTo>
                    <a:pt x="16" y="104"/>
                  </a:lnTo>
                  <a:lnTo>
                    <a:pt x="20" y="97"/>
                  </a:lnTo>
                  <a:lnTo>
                    <a:pt x="25" y="91"/>
                  </a:lnTo>
                  <a:lnTo>
                    <a:pt x="36" y="78"/>
                  </a:lnTo>
                  <a:lnTo>
                    <a:pt x="41" y="71"/>
                  </a:lnTo>
                  <a:lnTo>
                    <a:pt x="47" y="64"/>
                  </a:lnTo>
                  <a:lnTo>
                    <a:pt x="47" y="64"/>
                  </a:lnTo>
                  <a:lnTo>
                    <a:pt x="52" y="56"/>
                  </a:lnTo>
                  <a:lnTo>
                    <a:pt x="59" y="47"/>
                  </a:lnTo>
                  <a:lnTo>
                    <a:pt x="65" y="40"/>
                  </a:lnTo>
                  <a:lnTo>
                    <a:pt x="73" y="33"/>
                  </a:lnTo>
                  <a:lnTo>
                    <a:pt x="89" y="21"/>
                  </a:lnTo>
                  <a:lnTo>
                    <a:pt x="106" y="9"/>
                  </a:lnTo>
                  <a:lnTo>
                    <a:pt x="106" y="9"/>
                  </a:lnTo>
                  <a:lnTo>
                    <a:pt x="107" y="8"/>
                  </a:lnTo>
                  <a:lnTo>
                    <a:pt x="108" y="6"/>
                  </a:lnTo>
                  <a:lnTo>
                    <a:pt x="108" y="4"/>
                  </a:lnTo>
                  <a:lnTo>
                    <a:pt x="107" y="3"/>
                  </a:lnTo>
                  <a:lnTo>
                    <a:pt x="106" y="1"/>
                  </a:lnTo>
                  <a:lnTo>
                    <a:pt x="105" y="1"/>
                  </a:lnTo>
                  <a:lnTo>
                    <a:pt x="103" y="0"/>
                  </a:lnTo>
                  <a:lnTo>
                    <a:pt x="101" y="1"/>
                  </a:lnTo>
                  <a:lnTo>
                    <a:pt x="10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8" name="Freeform 430"/>
            <p:cNvSpPr/>
            <p:nvPr/>
          </p:nvSpPr>
          <p:spPr bwMode="auto">
            <a:xfrm>
              <a:off x="6424613" y="3671888"/>
              <a:ext cx="61913" cy="76200"/>
            </a:xfrm>
            <a:custGeom>
              <a:avLst/>
              <a:gdLst/>
              <a:ahLst/>
              <a:cxnLst>
                <a:cxn ang="0">
                  <a:pos x="110" y="2"/>
                </a:cxn>
                <a:cxn ang="0">
                  <a:pos x="110" y="2"/>
                </a:cxn>
                <a:cxn ang="0">
                  <a:pos x="78" y="32"/>
                </a:cxn>
                <a:cxn ang="0">
                  <a:pos x="63" y="48"/>
                </a:cxn>
                <a:cxn ang="0">
                  <a:pos x="47" y="63"/>
                </a:cxn>
                <a:cxn ang="0">
                  <a:pos x="33" y="80"/>
                </a:cxn>
                <a:cxn ang="0">
                  <a:pos x="20" y="97"/>
                </a:cxn>
                <a:cxn ang="0">
                  <a:pos x="14" y="107"/>
                </a:cxn>
                <a:cxn ang="0">
                  <a:pos x="9" y="116"/>
                </a:cxn>
                <a:cxn ang="0">
                  <a:pos x="5" y="126"/>
                </a:cxn>
                <a:cxn ang="0">
                  <a:pos x="1" y="137"/>
                </a:cxn>
                <a:cxn ang="0">
                  <a:pos x="1" y="137"/>
                </a:cxn>
                <a:cxn ang="0">
                  <a:pos x="0" y="139"/>
                </a:cxn>
                <a:cxn ang="0">
                  <a:pos x="1" y="140"/>
                </a:cxn>
                <a:cxn ang="0">
                  <a:pos x="3" y="142"/>
                </a:cxn>
                <a:cxn ang="0">
                  <a:pos x="5" y="143"/>
                </a:cxn>
                <a:cxn ang="0">
                  <a:pos x="8" y="142"/>
                </a:cxn>
                <a:cxn ang="0">
                  <a:pos x="13" y="137"/>
                </a:cxn>
                <a:cxn ang="0">
                  <a:pos x="13" y="137"/>
                </a:cxn>
                <a:cxn ang="0">
                  <a:pos x="14" y="135"/>
                </a:cxn>
                <a:cxn ang="0">
                  <a:pos x="14" y="134"/>
                </a:cxn>
                <a:cxn ang="0">
                  <a:pos x="13" y="130"/>
                </a:cxn>
                <a:cxn ang="0">
                  <a:pos x="13" y="130"/>
                </a:cxn>
                <a:cxn ang="0">
                  <a:pos x="22" y="112"/>
                </a:cxn>
                <a:cxn ang="0">
                  <a:pos x="33" y="95"/>
                </a:cxn>
                <a:cxn ang="0">
                  <a:pos x="45" y="80"/>
                </a:cxn>
                <a:cxn ang="0">
                  <a:pos x="58" y="64"/>
                </a:cxn>
                <a:cxn ang="0">
                  <a:pos x="73" y="51"/>
                </a:cxn>
                <a:cxn ang="0">
                  <a:pos x="87" y="37"/>
                </a:cxn>
                <a:cxn ang="0">
                  <a:pos x="117" y="9"/>
                </a:cxn>
                <a:cxn ang="0">
                  <a:pos x="117" y="9"/>
                </a:cxn>
                <a:cxn ang="0">
                  <a:pos x="118" y="7"/>
                </a:cxn>
                <a:cxn ang="0">
                  <a:pos x="118" y="6"/>
                </a:cxn>
                <a:cxn ang="0">
                  <a:pos x="118" y="3"/>
                </a:cxn>
                <a:cxn ang="0">
                  <a:pos x="117" y="2"/>
                </a:cxn>
                <a:cxn ang="0">
                  <a:pos x="115" y="1"/>
                </a:cxn>
                <a:cxn ang="0">
                  <a:pos x="114" y="0"/>
                </a:cxn>
                <a:cxn ang="0">
                  <a:pos x="112" y="0"/>
                </a:cxn>
                <a:cxn ang="0">
                  <a:pos x="110" y="2"/>
                </a:cxn>
                <a:cxn ang="0">
                  <a:pos x="110" y="2"/>
                </a:cxn>
              </a:cxnLst>
              <a:rect l="0" t="0" r="r" b="b"/>
              <a:pathLst>
                <a:path w="118" h="143">
                  <a:moveTo>
                    <a:pt x="110" y="2"/>
                  </a:moveTo>
                  <a:lnTo>
                    <a:pt x="110" y="2"/>
                  </a:lnTo>
                  <a:lnTo>
                    <a:pt x="78" y="32"/>
                  </a:lnTo>
                  <a:lnTo>
                    <a:pt x="63" y="48"/>
                  </a:lnTo>
                  <a:lnTo>
                    <a:pt x="47" y="63"/>
                  </a:lnTo>
                  <a:lnTo>
                    <a:pt x="33" y="80"/>
                  </a:lnTo>
                  <a:lnTo>
                    <a:pt x="20" y="97"/>
                  </a:lnTo>
                  <a:lnTo>
                    <a:pt x="14" y="107"/>
                  </a:lnTo>
                  <a:lnTo>
                    <a:pt x="9" y="116"/>
                  </a:lnTo>
                  <a:lnTo>
                    <a:pt x="5" y="126"/>
                  </a:lnTo>
                  <a:lnTo>
                    <a:pt x="1" y="137"/>
                  </a:lnTo>
                  <a:lnTo>
                    <a:pt x="1" y="137"/>
                  </a:lnTo>
                  <a:lnTo>
                    <a:pt x="0" y="139"/>
                  </a:lnTo>
                  <a:lnTo>
                    <a:pt x="1" y="140"/>
                  </a:lnTo>
                  <a:lnTo>
                    <a:pt x="3" y="142"/>
                  </a:lnTo>
                  <a:lnTo>
                    <a:pt x="5" y="143"/>
                  </a:lnTo>
                  <a:lnTo>
                    <a:pt x="8" y="142"/>
                  </a:lnTo>
                  <a:lnTo>
                    <a:pt x="13" y="137"/>
                  </a:lnTo>
                  <a:lnTo>
                    <a:pt x="13" y="137"/>
                  </a:lnTo>
                  <a:lnTo>
                    <a:pt x="14" y="135"/>
                  </a:lnTo>
                  <a:lnTo>
                    <a:pt x="14" y="134"/>
                  </a:lnTo>
                  <a:lnTo>
                    <a:pt x="13" y="130"/>
                  </a:lnTo>
                  <a:lnTo>
                    <a:pt x="13" y="130"/>
                  </a:lnTo>
                  <a:lnTo>
                    <a:pt x="22" y="112"/>
                  </a:lnTo>
                  <a:lnTo>
                    <a:pt x="33" y="95"/>
                  </a:lnTo>
                  <a:lnTo>
                    <a:pt x="45" y="80"/>
                  </a:lnTo>
                  <a:lnTo>
                    <a:pt x="58" y="64"/>
                  </a:lnTo>
                  <a:lnTo>
                    <a:pt x="73" y="51"/>
                  </a:lnTo>
                  <a:lnTo>
                    <a:pt x="87" y="37"/>
                  </a:lnTo>
                  <a:lnTo>
                    <a:pt x="117" y="9"/>
                  </a:lnTo>
                  <a:lnTo>
                    <a:pt x="117" y="9"/>
                  </a:lnTo>
                  <a:lnTo>
                    <a:pt x="118" y="7"/>
                  </a:lnTo>
                  <a:lnTo>
                    <a:pt x="118" y="6"/>
                  </a:lnTo>
                  <a:lnTo>
                    <a:pt x="118" y="3"/>
                  </a:lnTo>
                  <a:lnTo>
                    <a:pt x="117" y="2"/>
                  </a:lnTo>
                  <a:lnTo>
                    <a:pt x="115" y="1"/>
                  </a:lnTo>
                  <a:lnTo>
                    <a:pt x="114"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9" name="Freeform 431"/>
            <p:cNvSpPr/>
            <p:nvPr/>
          </p:nvSpPr>
          <p:spPr bwMode="auto">
            <a:xfrm>
              <a:off x="6456363" y="3679825"/>
              <a:ext cx="60325" cy="74613"/>
            </a:xfrm>
            <a:custGeom>
              <a:avLst/>
              <a:gdLst/>
              <a:ahLst/>
              <a:cxnLst>
                <a:cxn ang="0">
                  <a:pos x="106" y="1"/>
                </a:cxn>
                <a:cxn ang="0">
                  <a:pos x="106" y="1"/>
                </a:cxn>
                <a:cxn ang="0">
                  <a:pos x="91" y="16"/>
                </a:cxn>
                <a:cxn ang="0">
                  <a:pos x="78" y="33"/>
                </a:cxn>
                <a:cxn ang="0">
                  <a:pos x="52" y="67"/>
                </a:cxn>
                <a:cxn ang="0">
                  <a:pos x="26" y="101"/>
                </a:cxn>
                <a:cxn ang="0">
                  <a:pos x="2" y="135"/>
                </a:cxn>
                <a:cxn ang="0">
                  <a:pos x="2" y="135"/>
                </a:cxn>
                <a:cxn ang="0">
                  <a:pos x="0" y="137"/>
                </a:cxn>
                <a:cxn ang="0">
                  <a:pos x="0" y="138"/>
                </a:cxn>
                <a:cxn ang="0">
                  <a:pos x="2" y="140"/>
                </a:cxn>
                <a:cxn ang="0">
                  <a:pos x="3" y="141"/>
                </a:cxn>
                <a:cxn ang="0">
                  <a:pos x="6" y="141"/>
                </a:cxn>
                <a:cxn ang="0">
                  <a:pos x="8" y="141"/>
                </a:cxn>
                <a:cxn ang="0">
                  <a:pos x="10" y="139"/>
                </a:cxn>
                <a:cxn ang="0">
                  <a:pos x="10" y="139"/>
                </a:cxn>
                <a:cxn ang="0">
                  <a:pos x="35" y="106"/>
                </a:cxn>
                <a:cxn ang="0">
                  <a:pos x="59" y="72"/>
                </a:cxn>
                <a:cxn ang="0">
                  <a:pos x="85" y="39"/>
                </a:cxn>
                <a:cxn ang="0">
                  <a:pos x="99" y="24"/>
                </a:cxn>
                <a:cxn ang="0">
                  <a:pos x="113" y="8"/>
                </a:cxn>
                <a:cxn ang="0">
                  <a:pos x="113" y="8"/>
                </a:cxn>
                <a:cxn ang="0">
                  <a:pos x="114" y="6"/>
                </a:cxn>
                <a:cxn ang="0">
                  <a:pos x="114" y="4"/>
                </a:cxn>
                <a:cxn ang="0">
                  <a:pos x="114" y="3"/>
                </a:cxn>
                <a:cxn ang="0">
                  <a:pos x="113" y="1"/>
                </a:cxn>
                <a:cxn ang="0">
                  <a:pos x="111" y="0"/>
                </a:cxn>
                <a:cxn ang="0">
                  <a:pos x="110" y="0"/>
                </a:cxn>
                <a:cxn ang="0">
                  <a:pos x="108" y="0"/>
                </a:cxn>
                <a:cxn ang="0">
                  <a:pos x="106" y="1"/>
                </a:cxn>
                <a:cxn ang="0">
                  <a:pos x="106" y="1"/>
                </a:cxn>
              </a:cxnLst>
              <a:rect l="0" t="0" r="r" b="b"/>
              <a:pathLst>
                <a:path w="114" h="141">
                  <a:moveTo>
                    <a:pt x="106" y="1"/>
                  </a:moveTo>
                  <a:lnTo>
                    <a:pt x="106" y="1"/>
                  </a:lnTo>
                  <a:lnTo>
                    <a:pt x="91" y="16"/>
                  </a:lnTo>
                  <a:lnTo>
                    <a:pt x="78" y="33"/>
                  </a:lnTo>
                  <a:lnTo>
                    <a:pt x="52" y="67"/>
                  </a:lnTo>
                  <a:lnTo>
                    <a:pt x="26" y="101"/>
                  </a:lnTo>
                  <a:lnTo>
                    <a:pt x="2" y="135"/>
                  </a:lnTo>
                  <a:lnTo>
                    <a:pt x="2" y="135"/>
                  </a:lnTo>
                  <a:lnTo>
                    <a:pt x="0" y="137"/>
                  </a:lnTo>
                  <a:lnTo>
                    <a:pt x="0" y="138"/>
                  </a:lnTo>
                  <a:lnTo>
                    <a:pt x="2" y="140"/>
                  </a:lnTo>
                  <a:lnTo>
                    <a:pt x="3" y="141"/>
                  </a:lnTo>
                  <a:lnTo>
                    <a:pt x="6" y="141"/>
                  </a:lnTo>
                  <a:lnTo>
                    <a:pt x="8" y="141"/>
                  </a:lnTo>
                  <a:lnTo>
                    <a:pt x="10" y="139"/>
                  </a:lnTo>
                  <a:lnTo>
                    <a:pt x="10" y="139"/>
                  </a:lnTo>
                  <a:lnTo>
                    <a:pt x="35" y="106"/>
                  </a:lnTo>
                  <a:lnTo>
                    <a:pt x="59" y="72"/>
                  </a:lnTo>
                  <a:lnTo>
                    <a:pt x="85" y="39"/>
                  </a:lnTo>
                  <a:lnTo>
                    <a:pt x="99" y="24"/>
                  </a:lnTo>
                  <a:lnTo>
                    <a:pt x="113" y="8"/>
                  </a:lnTo>
                  <a:lnTo>
                    <a:pt x="113" y="8"/>
                  </a:lnTo>
                  <a:lnTo>
                    <a:pt x="114" y="6"/>
                  </a:lnTo>
                  <a:lnTo>
                    <a:pt x="114" y="4"/>
                  </a:lnTo>
                  <a:lnTo>
                    <a:pt x="114" y="3"/>
                  </a:lnTo>
                  <a:lnTo>
                    <a:pt x="113" y="1"/>
                  </a:lnTo>
                  <a:lnTo>
                    <a:pt x="111" y="0"/>
                  </a:lnTo>
                  <a:lnTo>
                    <a:pt x="110" y="0"/>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0" name="Freeform 432"/>
            <p:cNvSpPr/>
            <p:nvPr/>
          </p:nvSpPr>
          <p:spPr bwMode="auto">
            <a:xfrm>
              <a:off x="6483351" y="3683000"/>
              <a:ext cx="68263" cy="84138"/>
            </a:xfrm>
            <a:custGeom>
              <a:avLst/>
              <a:gdLst/>
              <a:ahLst/>
              <a:cxnLst>
                <a:cxn ang="0">
                  <a:pos x="120" y="1"/>
                </a:cxn>
                <a:cxn ang="0">
                  <a:pos x="120" y="1"/>
                </a:cxn>
                <a:cxn ang="0">
                  <a:pos x="113" y="9"/>
                </a:cxn>
                <a:cxn ang="0">
                  <a:pos x="105" y="18"/>
                </a:cxn>
                <a:cxn ang="0">
                  <a:pos x="99" y="26"/>
                </a:cxn>
                <a:cxn ang="0">
                  <a:pos x="92" y="34"/>
                </a:cxn>
                <a:cxn ang="0">
                  <a:pos x="92" y="34"/>
                </a:cxn>
                <a:cxn ang="0">
                  <a:pos x="77" y="50"/>
                </a:cxn>
                <a:cxn ang="0">
                  <a:pos x="68" y="58"/>
                </a:cxn>
                <a:cxn ang="0">
                  <a:pos x="61" y="66"/>
                </a:cxn>
                <a:cxn ang="0">
                  <a:pos x="61" y="66"/>
                </a:cxn>
                <a:cxn ang="0">
                  <a:pos x="28" y="108"/>
                </a:cxn>
                <a:cxn ang="0">
                  <a:pos x="20" y="120"/>
                </a:cxn>
                <a:cxn ang="0">
                  <a:pos x="12" y="131"/>
                </a:cxn>
                <a:cxn ang="0">
                  <a:pos x="5" y="143"/>
                </a:cxn>
                <a:cxn ang="0">
                  <a:pos x="0" y="155"/>
                </a:cxn>
                <a:cxn ang="0">
                  <a:pos x="0" y="155"/>
                </a:cxn>
                <a:cxn ang="0">
                  <a:pos x="0" y="157"/>
                </a:cxn>
                <a:cxn ang="0">
                  <a:pos x="0" y="158"/>
                </a:cxn>
                <a:cxn ang="0">
                  <a:pos x="1" y="159"/>
                </a:cxn>
                <a:cxn ang="0">
                  <a:pos x="3" y="160"/>
                </a:cxn>
                <a:cxn ang="0">
                  <a:pos x="6" y="160"/>
                </a:cxn>
                <a:cxn ang="0">
                  <a:pos x="8" y="159"/>
                </a:cxn>
                <a:cxn ang="0">
                  <a:pos x="9" y="157"/>
                </a:cxn>
                <a:cxn ang="0">
                  <a:pos x="9" y="157"/>
                </a:cxn>
                <a:cxn ang="0">
                  <a:pos x="15" y="147"/>
                </a:cxn>
                <a:cxn ang="0">
                  <a:pos x="21" y="136"/>
                </a:cxn>
                <a:cxn ang="0">
                  <a:pos x="34" y="116"/>
                </a:cxn>
                <a:cxn ang="0">
                  <a:pos x="64" y="77"/>
                </a:cxn>
                <a:cxn ang="0">
                  <a:pos x="64" y="77"/>
                </a:cxn>
                <a:cxn ang="0">
                  <a:pos x="72" y="68"/>
                </a:cxn>
                <a:cxn ang="0">
                  <a:pos x="81" y="59"/>
                </a:cxn>
                <a:cxn ang="0">
                  <a:pos x="98" y="40"/>
                </a:cxn>
                <a:cxn ang="0">
                  <a:pos x="98" y="40"/>
                </a:cxn>
                <a:cxn ang="0">
                  <a:pos x="105" y="32"/>
                </a:cxn>
                <a:cxn ang="0">
                  <a:pos x="113" y="24"/>
                </a:cxn>
                <a:cxn ang="0">
                  <a:pos x="119" y="15"/>
                </a:cxn>
                <a:cxn ang="0">
                  <a:pos x="126" y="7"/>
                </a:cxn>
                <a:cxn ang="0">
                  <a:pos x="126" y="7"/>
                </a:cxn>
                <a:cxn ang="0">
                  <a:pos x="127" y="6"/>
                </a:cxn>
                <a:cxn ang="0">
                  <a:pos x="128" y="4"/>
                </a:cxn>
                <a:cxn ang="0">
                  <a:pos x="127" y="2"/>
                </a:cxn>
                <a:cxn ang="0">
                  <a:pos x="126" y="1"/>
                </a:cxn>
                <a:cxn ang="0">
                  <a:pos x="125" y="0"/>
                </a:cxn>
                <a:cxn ang="0">
                  <a:pos x="123" y="0"/>
                </a:cxn>
                <a:cxn ang="0">
                  <a:pos x="121" y="0"/>
                </a:cxn>
                <a:cxn ang="0">
                  <a:pos x="120" y="1"/>
                </a:cxn>
                <a:cxn ang="0">
                  <a:pos x="120" y="1"/>
                </a:cxn>
              </a:cxnLst>
              <a:rect l="0" t="0" r="r" b="b"/>
              <a:pathLst>
                <a:path w="128" h="160">
                  <a:moveTo>
                    <a:pt x="120" y="1"/>
                  </a:moveTo>
                  <a:lnTo>
                    <a:pt x="120" y="1"/>
                  </a:lnTo>
                  <a:lnTo>
                    <a:pt x="113" y="9"/>
                  </a:lnTo>
                  <a:lnTo>
                    <a:pt x="105" y="18"/>
                  </a:lnTo>
                  <a:lnTo>
                    <a:pt x="99" y="26"/>
                  </a:lnTo>
                  <a:lnTo>
                    <a:pt x="92" y="34"/>
                  </a:lnTo>
                  <a:lnTo>
                    <a:pt x="92" y="34"/>
                  </a:lnTo>
                  <a:lnTo>
                    <a:pt x="77" y="50"/>
                  </a:lnTo>
                  <a:lnTo>
                    <a:pt x="68" y="58"/>
                  </a:lnTo>
                  <a:lnTo>
                    <a:pt x="61" y="66"/>
                  </a:lnTo>
                  <a:lnTo>
                    <a:pt x="61" y="66"/>
                  </a:lnTo>
                  <a:lnTo>
                    <a:pt x="28" y="108"/>
                  </a:lnTo>
                  <a:lnTo>
                    <a:pt x="20" y="120"/>
                  </a:lnTo>
                  <a:lnTo>
                    <a:pt x="12" y="131"/>
                  </a:lnTo>
                  <a:lnTo>
                    <a:pt x="5" y="143"/>
                  </a:lnTo>
                  <a:lnTo>
                    <a:pt x="0" y="155"/>
                  </a:lnTo>
                  <a:lnTo>
                    <a:pt x="0" y="155"/>
                  </a:lnTo>
                  <a:lnTo>
                    <a:pt x="0" y="157"/>
                  </a:lnTo>
                  <a:lnTo>
                    <a:pt x="0" y="158"/>
                  </a:lnTo>
                  <a:lnTo>
                    <a:pt x="1" y="159"/>
                  </a:lnTo>
                  <a:lnTo>
                    <a:pt x="3" y="160"/>
                  </a:lnTo>
                  <a:lnTo>
                    <a:pt x="6" y="160"/>
                  </a:lnTo>
                  <a:lnTo>
                    <a:pt x="8" y="159"/>
                  </a:lnTo>
                  <a:lnTo>
                    <a:pt x="9" y="157"/>
                  </a:lnTo>
                  <a:lnTo>
                    <a:pt x="9" y="157"/>
                  </a:lnTo>
                  <a:lnTo>
                    <a:pt x="15" y="147"/>
                  </a:lnTo>
                  <a:lnTo>
                    <a:pt x="21" y="136"/>
                  </a:lnTo>
                  <a:lnTo>
                    <a:pt x="34" y="116"/>
                  </a:lnTo>
                  <a:lnTo>
                    <a:pt x="64" y="77"/>
                  </a:lnTo>
                  <a:lnTo>
                    <a:pt x="64" y="77"/>
                  </a:lnTo>
                  <a:lnTo>
                    <a:pt x="72" y="68"/>
                  </a:lnTo>
                  <a:lnTo>
                    <a:pt x="81" y="59"/>
                  </a:lnTo>
                  <a:lnTo>
                    <a:pt x="98" y="40"/>
                  </a:lnTo>
                  <a:lnTo>
                    <a:pt x="98" y="40"/>
                  </a:lnTo>
                  <a:lnTo>
                    <a:pt x="105" y="32"/>
                  </a:lnTo>
                  <a:lnTo>
                    <a:pt x="113" y="24"/>
                  </a:lnTo>
                  <a:lnTo>
                    <a:pt x="119" y="15"/>
                  </a:lnTo>
                  <a:lnTo>
                    <a:pt x="126" y="7"/>
                  </a:lnTo>
                  <a:lnTo>
                    <a:pt x="126" y="7"/>
                  </a:lnTo>
                  <a:lnTo>
                    <a:pt x="127" y="6"/>
                  </a:lnTo>
                  <a:lnTo>
                    <a:pt x="128" y="4"/>
                  </a:lnTo>
                  <a:lnTo>
                    <a:pt x="127" y="2"/>
                  </a:lnTo>
                  <a:lnTo>
                    <a:pt x="126" y="1"/>
                  </a:lnTo>
                  <a:lnTo>
                    <a:pt x="125" y="0"/>
                  </a:lnTo>
                  <a:lnTo>
                    <a:pt x="123" y="0"/>
                  </a:lnTo>
                  <a:lnTo>
                    <a:pt x="121" y="0"/>
                  </a:lnTo>
                  <a:lnTo>
                    <a:pt x="120" y="1"/>
                  </a:lnTo>
                  <a:lnTo>
                    <a:pt x="1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1" name="Freeform 433"/>
            <p:cNvSpPr/>
            <p:nvPr/>
          </p:nvSpPr>
          <p:spPr bwMode="auto">
            <a:xfrm>
              <a:off x="6513513" y="3700463"/>
              <a:ext cx="55563" cy="79375"/>
            </a:xfrm>
            <a:custGeom>
              <a:avLst/>
              <a:gdLst/>
              <a:ahLst/>
              <a:cxnLst>
                <a:cxn ang="0">
                  <a:pos x="95" y="3"/>
                </a:cxn>
                <a:cxn ang="0">
                  <a:pos x="95" y="3"/>
                </a:cxn>
                <a:cxn ang="0">
                  <a:pos x="94" y="7"/>
                </a:cxn>
                <a:cxn ang="0">
                  <a:pos x="91" y="11"/>
                </a:cxn>
                <a:cxn ang="0">
                  <a:pos x="86" y="22"/>
                </a:cxn>
                <a:cxn ang="0">
                  <a:pos x="73" y="38"/>
                </a:cxn>
                <a:cxn ang="0">
                  <a:pos x="73" y="38"/>
                </a:cxn>
                <a:cxn ang="0">
                  <a:pos x="66" y="48"/>
                </a:cxn>
                <a:cxn ang="0">
                  <a:pos x="58" y="57"/>
                </a:cxn>
                <a:cxn ang="0">
                  <a:pos x="42" y="75"/>
                </a:cxn>
                <a:cxn ang="0">
                  <a:pos x="42" y="75"/>
                </a:cxn>
                <a:cxn ang="0">
                  <a:pos x="30" y="92"/>
                </a:cxn>
                <a:cxn ang="0">
                  <a:pos x="16" y="108"/>
                </a:cxn>
                <a:cxn ang="0">
                  <a:pos x="10" y="118"/>
                </a:cxn>
                <a:cxn ang="0">
                  <a:pos x="6" y="127"/>
                </a:cxn>
                <a:cxn ang="0">
                  <a:pos x="2" y="136"/>
                </a:cxn>
                <a:cxn ang="0">
                  <a:pos x="0" y="147"/>
                </a:cxn>
                <a:cxn ang="0">
                  <a:pos x="0" y="147"/>
                </a:cxn>
                <a:cxn ang="0">
                  <a:pos x="0" y="149"/>
                </a:cxn>
                <a:cxn ang="0">
                  <a:pos x="1" y="150"/>
                </a:cxn>
                <a:cxn ang="0">
                  <a:pos x="2" y="151"/>
                </a:cxn>
                <a:cxn ang="0">
                  <a:pos x="4" y="151"/>
                </a:cxn>
                <a:cxn ang="0">
                  <a:pos x="7" y="150"/>
                </a:cxn>
                <a:cxn ang="0">
                  <a:pos x="8" y="149"/>
                </a:cxn>
                <a:cxn ang="0">
                  <a:pos x="9" y="147"/>
                </a:cxn>
                <a:cxn ang="0">
                  <a:pos x="9" y="147"/>
                </a:cxn>
                <a:cxn ang="0">
                  <a:pos x="10" y="141"/>
                </a:cxn>
                <a:cxn ang="0">
                  <a:pos x="12" y="135"/>
                </a:cxn>
                <a:cxn ang="0">
                  <a:pos x="18" y="125"/>
                </a:cxn>
                <a:cxn ang="0">
                  <a:pos x="26" y="115"/>
                </a:cxn>
                <a:cxn ang="0">
                  <a:pos x="33" y="105"/>
                </a:cxn>
                <a:cxn ang="0">
                  <a:pos x="33" y="105"/>
                </a:cxn>
                <a:cxn ang="0">
                  <a:pos x="48" y="84"/>
                </a:cxn>
                <a:cxn ang="0">
                  <a:pos x="66" y="62"/>
                </a:cxn>
                <a:cxn ang="0">
                  <a:pos x="66" y="62"/>
                </a:cxn>
                <a:cxn ang="0">
                  <a:pos x="78" y="47"/>
                </a:cxn>
                <a:cxn ang="0">
                  <a:pos x="89" y="31"/>
                </a:cxn>
                <a:cxn ang="0">
                  <a:pos x="89" y="31"/>
                </a:cxn>
                <a:cxn ang="0">
                  <a:pos x="98" y="19"/>
                </a:cxn>
                <a:cxn ang="0">
                  <a:pos x="101" y="12"/>
                </a:cxn>
                <a:cxn ang="0">
                  <a:pos x="104" y="6"/>
                </a:cxn>
                <a:cxn ang="0">
                  <a:pos x="104" y="6"/>
                </a:cxn>
                <a:cxn ang="0">
                  <a:pos x="104" y="4"/>
                </a:cxn>
                <a:cxn ang="0">
                  <a:pos x="103" y="2"/>
                </a:cxn>
                <a:cxn ang="0">
                  <a:pos x="102" y="1"/>
                </a:cxn>
                <a:cxn ang="0">
                  <a:pos x="100" y="0"/>
                </a:cxn>
                <a:cxn ang="0">
                  <a:pos x="98" y="0"/>
                </a:cxn>
                <a:cxn ang="0">
                  <a:pos x="97" y="0"/>
                </a:cxn>
                <a:cxn ang="0">
                  <a:pos x="96" y="1"/>
                </a:cxn>
                <a:cxn ang="0">
                  <a:pos x="95" y="3"/>
                </a:cxn>
                <a:cxn ang="0">
                  <a:pos x="95" y="3"/>
                </a:cxn>
              </a:cxnLst>
              <a:rect l="0" t="0" r="r" b="b"/>
              <a:pathLst>
                <a:path w="104" h="151">
                  <a:moveTo>
                    <a:pt x="95" y="3"/>
                  </a:moveTo>
                  <a:lnTo>
                    <a:pt x="95" y="3"/>
                  </a:lnTo>
                  <a:lnTo>
                    <a:pt x="94" y="7"/>
                  </a:lnTo>
                  <a:lnTo>
                    <a:pt x="91" y="11"/>
                  </a:lnTo>
                  <a:lnTo>
                    <a:pt x="86" y="22"/>
                  </a:lnTo>
                  <a:lnTo>
                    <a:pt x="73" y="38"/>
                  </a:lnTo>
                  <a:lnTo>
                    <a:pt x="73" y="38"/>
                  </a:lnTo>
                  <a:lnTo>
                    <a:pt x="66" y="48"/>
                  </a:lnTo>
                  <a:lnTo>
                    <a:pt x="58" y="57"/>
                  </a:lnTo>
                  <a:lnTo>
                    <a:pt x="42" y="75"/>
                  </a:lnTo>
                  <a:lnTo>
                    <a:pt x="42" y="75"/>
                  </a:lnTo>
                  <a:lnTo>
                    <a:pt x="30" y="92"/>
                  </a:lnTo>
                  <a:lnTo>
                    <a:pt x="16" y="108"/>
                  </a:lnTo>
                  <a:lnTo>
                    <a:pt x="10" y="118"/>
                  </a:lnTo>
                  <a:lnTo>
                    <a:pt x="6" y="127"/>
                  </a:lnTo>
                  <a:lnTo>
                    <a:pt x="2" y="136"/>
                  </a:lnTo>
                  <a:lnTo>
                    <a:pt x="0" y="147"/>
                  </a:lnTo>
                  <a:lnTo>
                    <a:pt x="0" y="147"/>
                  </a:lnTo>
                  <a:lnTo>
                    <a:pt x="0" y="149"/>
                  </a:lnTo>
                  <a:lnTo>
                    <a:pt x="1" y="150"/>
                  </a:lnTo>
                  <a:lnTo>
                    <a:pt x="2" y="151"/>
                  </a:lnTo>
                  <a:lnTo>
                    <a:pt x="4" y="151"/>
                  </a:lnTo>
                  <a:lnTo>
                    <a:pt x="7" y="150"/>
                  </a:lnTo>
                  <a:lnTo>
                    <a:pt x="8" y="149"/>
                  </a:lnTo>
                  <a:lnTo>
                    <a:pt x="9" y="147"/>
                  </a:lnTo>
                  <a:lnTo>
                    <a:pt x="9" y="147"/>
                  </a:lnTo>
                  <a:lnTo>
                    <a:pt x="10" y="141"/>
                  </a:lnTo>
                  <a:lnTo>
                    <a:pt x="12" y="135"/>
                  </a:lnTo>
                  <a:lnTo>
                    <a:pt x="18" y="125"/>
                  </a:lnTo>
                  <a:lnTo>
                    <a:pt x="26" y="115"/>
                  </a:lnTo>
                  <a:lnTo>
                    <a:pt x="33" y="105"/>
                  </a:lnTo>
                  <a:lnTo>
                    <a:pt x="33" y="105"/>
                  </a:lnTo>
                  <a:lnTo>
                    <a:pt x="48" y="84"/>
                  </a:lnTo>
                  <a:lnTo>
                    <a:pt x="66" y="62"/>
                  </a:lnTo>
                  <a:lnTo>
                    <a:pt x="66" y="62"/>
                  </a:lnTo>
                  <a:lnTo>
                    <a:pt x="78" y="47"/>
                  </a:lnTo>
                  <a:lnTo>
                    <a:pt x="89" y="31"/>
                  </a:lnTo>
                  <a:lnTo>
                    <a:pt x="89" y="31"/>
                  </a:lnTo>
                  <a:lnTo>
                    <a:pt x="98" y="19"/>
                  </a:lnTo>
                  <a:lnTo>
                    <a:pt x="101" y="12"/>
                  </a:lnTo>
                  <a:lnTo>
                    <a:pt x="104" y="6"/>
                  </a:lnTo>
                  <a:lnTo>
                    <a:pt x="104" y="6"/>
                  </a:lnTo>
                  <a:lnTo>
                    <a:pt x="104" y="4"/>
                  </a:lnTo>
                  <a:lnTo>
                    <a:pt x="103" y="2"/>
                  </a:lnTo>
                  <a:lnTo>
                    <a:pt x="102" y="1"/>
                  </a:lnTo>
                  <a:lnTo>
                    <a:pt x="100" y="0"/>
                  </a:lnTo>
                  <a:lnTo>
                    <a:pt x="98" y="0"/>
                  </a:lnTo>
                  <a:lnTo>
                    <a:pt x="97" y="0"/>
                  </a:lnTo>
                  <a:lnTo>
                    <a:pt x="96" y="1"/>
                  </a:lnTo>
                  <a:lnTo>
                    <a:pt x="95" y="3"/>
                  </a:lnTo>
                  <a:lnTo>
                    <a:pt x="9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2" name="Freeform 434"/>
            <p:cNvSpPr/>
            <p:nvPr/>
          </p:nvSpPr>
          <p:spPr bwMode="auto">
            <a:xfrm>
              <a:off x="6535738" y="3706813"/>
              <a:ext cx="65088" cy="80963"/>
            </a:xfrm>
            <a:custGeom>
              <a:avLst/>
              <a:gdLst/>
              <a:ahLst/>
              <a:cxnLst>
                <a:cxn ang="0">
                  <a:pos x="117" y="1"/>
                </a:cxn>
                <a:cxn ang="0">
                  <a:pos x="117" y="1"/>
                </a:cxn>
                <a:cxn ang="0">
                  <a:pos x="108" y="9"/>
                </a:cxn>
                <a:cxn ang="0">
                  <a:pos x="98" y="16"/>
                </a:cxn>
                <a:cxn ang="0">
                  <a:pos x="82" y="31"/>
                </a:cxn>
                <a:cxn ang="0">
                  <a:pos x="66" y="49"/>
                </a:cxn>
                <a:cxn ang="0">
                  <a:pos x="52" y="68"/>
                </a:cxn>
                <a:cxn ang="0">
                  <a:pos x="38" y="87"/>
                </a:cxn>
                <a:cxn ang="0">
                  <a:pos x="25" y="107"/>
                </a:cxn>
                <a:cxn ang="0">
                  <a:pos x="1" y="145"/>
                </a:cxn>
                <a:cxn ang="0">
                  <a:pos x="1" y="145"/>
                </a:cxn>
                <a:cxn ang="0">
                  <a:pos x="0" y="147"/>
                </a:cxn>
                <a:cxn ang="0">
                  <a:pos x="0" y="149"/>
                </a:cxn>
                <a:cxn ang="0">
                  <a:pos x="1" y="150"/>
                </a:cxn>
                <a:cxn ang="0">
                  <a:pos x="2" y="152"/>
                </a:cxn>
                <a:cxn ang="0">
                  <a:pos x="4" y="152"/>
                </a:cxn>
                <a:cxn ang="0">
                  <a:pos x="6" y="152"/>
                </a:cxn>
                <a:cxn ang="0">
                  <a:pos x="7" y="152"/>
                </a:cxn>
                <a:cxn ang="0">
                  <a:pos x="10" y="150"/>
                </a:cxn>
                <a:cxn ang="0">
                  <a:pos x="10" y="150"/>
                </a:cxn>
                <a:cxn ang="0">
                  <a:pos x="33" y="112"/>
                </a:cxn>
                <a:cxn ang="0">
                  <a:pos x="46" y="93"/>
                </a:cxn>
                <a:cxn ang="0">
                  <a:pos x="58" y="74"/>
                </a:cxn>
                <a:cxn ang="0">
                  <a:pos x="73" y="56"/>
                </a:cxn>
                <a:cxn ang="0">
                  <a:pos x="88" y="39"/>
                </a:cxn>
                <a:cxn ang="0">
                  <a:pos x="104" y="23"/>
                </a:cxn>
                <a:cxn ang="0">
                  <a:pos x="113" y="16"/>
                </a:cxn>
                <a:cxn ang="0">
                  <a:pos x="121" y="10"/>
                </a:cxn>
                <a:cxn ang="0">
                  <a:pos x="121" y="10"/>
                </a:cxn>
                <a:cxn ang="0">
                  <a:pos x="123" y="9"/>
                </a:cxn>
                <a:cxn ang="0">
                  <a:pos x="123" y="7"/>
                </a:cxn>
                <a:cxn ang="0">
                  <a:pos x="123" y="4"/>
                </a:cxn>
                <a:cxn ang="0">
                  <a:pos x="121" y="1"/>
                </a:cxn>
                <a:cxn ang="0">
                  <a:pos x="120" y="0"/>
                </a:cxn>
                <a:cxn ang="0">
                  <a:pos x="118" y="0"/>
                </a:cxn>
                <a:cxn ang="0">
                  <a:pos x="117" y="1"/>
                </a:cxn>
                <a:cxn ang="0">
                  <a:pos x="117" y="1"/>
                </a:cxn>
              </a:cxnLst>
              <a:rect l="0" t="0" r="r" b="b"/>
              <a:pathLst>
                <a:path w="123" h="152">
                  <a:moveTo>
                    <a:pt x="117" y="1"/>
                  </a:moveTo>
                  <a:lnTo>
                    <a:pt x="117" y="1"/>
                  </a:lnTo>
                  <a:lnTo>
                    <a:pt x="108" y="9"/>
                  </a:lnTo>
                  <a:lnTo>
                    <a:pt x="98" y="16"/>
                  </a:lnTo>
                  <a:lnTo>
                    <a:pt x="82" y="31"/>
                  </a:lnTo>
                  <a:lnTo>
                    <a:pt x="66" y="49"/>
                  </a:lnTo>
                  <a:lnTo>
                    <a:pt x="52" y="68"/>
                  </a:lnTo>
                  <a:lnTo>
                    <a:pt x="38" y="87"/>
                  </a:lnTo>
                  <a:lnTo>
                    <a:pt x="25" y="107"/>
                  </a:lnTo>
                  <a:lnTo>
                    <a:pt x="1" y="145"/>
                  </a:lnTo>
                  <a:lnTo>
                    <a:pt x="1" y="145"/>
                  </a:lnTo>
                  <a:lnTo>
                    <a:pt x="0" y="147"/>
                  </a:lnTo>
                  <a:lnTo>
                    <a:pt x="0" y="149"/>
                  </a:lnTo>
                  <a:lnTo>
                    <a:pt x="1" y="150"/>
                  </a:lnTo>
                  <a:lnTo>
                    <a:pt x="2" y="152"/>
                  </a:lnTo>
                  <a:lnTo>
                    <a:pt x="4" y="152"/>
                  </a:lnTo>
                  <a:lnTo>
                    <a:pt x="6" y="152"/>
                  </a:lnTo>
                  <a:lnTo>
                    <a:pt x="7" y="152"/>
                  </a:lnTo>
                  <a:lnTo>
                    <a:pt x="10" y="150"/>
                  </a:lnTo>
                  <a:lnTo>
                    <a:pt x="10" y="150"/>
                  </a:lnTo>
                  <a:lnTo>
                    <a:pt x="33" y="112"/>
                  </a:lnTo>
                  <a:lnTo>
                    <a:pt x="46" y="93"/>
                  </a:lnTo>
                  <a:lnTo>
                    <a:pt x="58" y="74"/>
                  </a:lnTo>
                  <a:lnTo>
                    <a:pt x="73" y="56"/>
                  </a:lnTo>
                  <a:lnTo>
                    <a:pt x="88" y="39"/>
                  </a:lnTo>
                  <a:lnTo>
                    <a:pt x="104" y="23"/>
                  </a:lnTo>
                  <a:lnTo>
                    <a:pt x="113" y="16"/>
                  </a:lnTo>
                  <a:lnTo>
                    <a:pt x="121" y="10"/>
                  </a:lnTo>
                  <a:lnTo>
                    <a:pt x="121" y="10"/>
                  </a:lnTo>
                  <a:lnTo>
                    <a:pt x="123" y="9"/>
                  </a:lnTo>
                  <a:lnTo>
                    <a:pt x="123" y="7"/>
                  </a:lnTo>
                  <a:lnTo>
                    <a:pt x="123" y="4"/>
                  </a:lnTo>
                  <a:lnTo>
                    <a:pt x="121" y="1"/>
                  </a:lnTo>
                  <a:lnTo>
                    <a:pt x="120" y="0"/>
                  </a:lnTo>
                  <a:lnTo>
                    <a:pt x="118" y="0"/>
                  </a:lnTo>
                  <a:lnTo>
                    <a:pt x="117" y="1"/>
                  </a:lnTo>
                  <a:lnTo>
                    <a:pt x="11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3" name="Freeform 435"/>
            <p:cNvSpPr/>
            <p:nvPr/>
          </p:nvSpPr>
          <p:spPr bwMode="auto">
            <a:xfrm>
              <a:off x="6569076" y="3690938"/>
              <a:ext cx="77788" cy="101600"/>
            </a:xfrm>
            <a:custGeom>
              <a:avLst/>
              <a:gdLst/>
              <a:ahLst/>
              <a:cxnLst>
                <a:cxn ang="0">
                  <a:pos x="141" y="0"/>
                </a:cxn>
                <a:cxn ang="0">
                  <a:pos x="141" y="0"/>
                </a:cxn>
                <a:cxn ang="0">
                  <a:pos x="138" y="0"/>
                </a:cxn>
                <a:cxn ang="0">
                  <a:pos x="136" y="3"/>
                </a:cxn>
                <a:cxn ang="0">
                  <a:pos x="135" y="5"/>
                </a:cxn>
                <a:cxn ang="0">
                  <a:pos x="133" y="8"/>
                </a:cxn>
                <a:cxn ang="0">
                  <a:pos x="133" y="8"/>
                </a:cxn>
                <a:cxn ang="0">
                  <a:pos x="114" y="28"/>
                </a:cxn>
                <a:cxn ang="0">
                  <a:pos x="96" y="51"/>
                </a:cxn>
                <a:cxn ang="0">
                  <a:pos x="60" y="96"/>
                </a:cxn>
                <a:cxn ang="0">
                  <a:pos x="60" y="96"/>
                </a:cxn>
                <a:cxn ang="0">
                  <a:pos x="44" y="117"/>
                </a:cxn>
                <a:cxn ang="0">
                  <a:pos x="27" y="140"/>
                </a:cxn>
                <a:cxn ang="0">
                  <a:pos x="20" y="152"/>
                </a:cxn>
                <a:cxn ang="0">
                  <a:pos x="13" y="164"/>
                </a:cxn>
                <a:cxn ang="0">
                  <a:pos x="5" y="176"/>
                </a:cxn>
                <a:cxn ang="0">
                  <a:pos x="0" y="188"/>
                </a:cxn>
                <a:cxn ang="0">
                  <a:pos x="0" y="188"/>
                </a:cxn>
                <a:cxn ang="0">
                  <a:pos x="0" y="190"/>
                </a:cxn>
                <a:cxn ang="0">
                  <a:pos x="0" y="192"/>
                </a:cxn>
                <a:cxn ang="0">
                  <a:pos x="1" y="193"/>
                </a:cxn>
                <a:cxn ang="0">
                  <a:pos x="3" y="194"/>
                </a:cxn>
                <a:cxn ang="0">
                  <a:pos x="6" y="194"/>
                </a:cxn>
                <a:cxn ang="0">
                  <a:pos x="8" y="193"/>
                </a:cxn>
                <a:cxn ang="0">
                  <a:pos x="10" y="190"/>
                </a:cxn>
                <a:cxn ang="0">
                  <a:pos x="10" y="190"/>
                </a:cxn>
                <a:cxn ang="0">
                  <a:pos x="15" y="178"/>
                </a:cxn>
                <a:cxn ang="0">
                  <a:pos x="22" y="166"/>
                </a:cxn>
                <a:cxn ang="0">
                  <a:pos x="29" y="153"/>
                </a:cxn>
                <a:cxn ang="0">
                  <a:pos x="37" y="141"/>
                </a:cxn>
                <a:cxn ang="0">
                  <a:pos x="55" y="117"/>
                </a:cxn>
                <a:cxn ang="0">
                  <a:pos x="74" y="95"/>
                </a:cxn>
                <a:cxn ang="0">
                  <a:pos x="74" y="95"/>
                </a:cxn>
                <a:cxn ang="0">
                  <a:pos x="109" y="51"/>
                </a:cxn>
                <a:cxn ang="0">
                  <a:pos x="126" y="29"/>
                </a:cxn>
                <a:cxn ang="0">
                  <a:pos x="146" y="8"/>
                </a:cxn>
                <a:cxn ang="0">
                  <a:pos x="146" y="8"/>
                </a:cxn>
                <a:cxn ang="0">
                  <a:pos x="147" y="5"/>
                </a:cxn>
                <a:cxn ang="0">
                  <a:pos x="146" y="3"/>
                </a:cxn>
                <a:cxn ang="0">
                  <a:pos x="144" y="0"/>
                </a:cxn>
                <a:cxn ang="0">
                  <a:pos x="141" y="0"/>
                </a:cxn>
                <a:cxn ang="0">
                  <a:pos x="141" y="0"/>
                </a:cxn>
              </a:cxnLst>
              <a:rect l="0" t="0" r="r" b="b"/>
              <a:pathLst>
                <a:path w="147" h="194">
                  <a:moveTo>
                    <a:pt x="141" y="0"/>
                  </a:moveTo>
                  <a:lnTo>
                    <a:pt x="141" y="0"/>
                  </a:lnTo>
                  <a:lnTo>
                    <a:pt x="138" y="0"/>
                  </a:lnTo>
                  <a:lnTo>
                    <a:pt x="136" y="3"/>
                  </a:lnTo>
                  <a:lnTo>
                    <a:pt x="135" y="5"/>
                  </a:lnTo>
                  <a:lnTo>
                    <a:pt x="133" y="8"/>
                  </a:lnTo>
                  <a:lnTo>
                    <a:pt x="133" y="8"/>
                  </a:lnTo>
                  <a:lnTo>
                    <a:pt x="114" y="28"/>
                  </a:lnTo>
                  <a:lnTo>
                    <a:pt x="96" y="51"/>
                  </a:lnTo>
                  <a:lnTo>
                    <a:pt x="60" y="96"/>
                  </a:lnTo>
                  <a:lnTo>
                    <a:pt x="60" y="96"/>
                  </a:lnTo>
                  <a:lnTo>
                    <a:pt x="44" y="117"/>
                  </a:lnTo>
                  <a:lnTo>
                    <a:pt x="27" y="140"/>
                  </a:lnTo>
                  <a:lnTo>
                    <a:pt x="20" y="152"/>
                  </a:lnTo>
                  <a:lnTo>
                    <a:pt x="13" y="164"/>
                  </a:lnTo>
                  <a:lnTo>
                    <a:pt x="5" y="176"/>
                  </a:lnTo>
                  <a:lnTo>
                    <a:pt x="0" y="188"/>
                  </a:lnTo>
                  <a:lnTo>
                    <a:pt x="0" y="188"/>
                  </a:lnTo>
                  <a:lnTo>
                    <a:pt x="0" y="190"/>
                  </a:lnTo>
                  <a:lnTo>
                    <a:pt x="0" y="192"/>
                  </a:lnTo>
                  <a:lnTo>
                    <a:pt x="1" y="193"/>
                  </a:lnTo>
                  <a:lnTo>
                    <a:pt x="3" y="194"/>
                  </a:lnTo>
                  <a:lnTo>
                    <a:pt x="6" y="194"/>
                  </a:lnTo>
                  <a:lnTo>
                    <a:pt x="8" y="193"/>
                  </a:lnTo>
                  <a:lnTo>
                    <a:pt x="10" y="190"/>
                  </a:lnTo>
                  <a:lnTo>
                    <a:pt x="10" y="190"/>
                  </a:lnTo>
                  <a:lnTo>
                    <a:pt x="15" y="178"/>
                  </a:lnTo>
                  <a:lnTo>
                    <a:pt x="22" y="166"/>
                  </a:lnTo>
                  <a:lnTo>
                    <a:pt x="29" y="153"/>
                  </a:lnTo>
                  <a:lnTo>
                    <a:pt x="37" y="141"/>
                  </a:lnTo>
                  <a:lnTo>
                    <a:pt x="55" y="117"/>
                  </a:lnTo>
                  <a:lnTo>
                    <a:pt x="74" y="95"/>
                  </a:lnTo>
                  <a:lnTo>
                    <a:pt x="74" y="95"/>
                  </a:lnTo>
                  <a:lnTo>
                    <a:pt x="109" y="51"/>
                  </a:lnTo>
                  <a:lnTo>
                    <a:pt x="126" y="29"/>
                  </a:lnTo>
                  <a:lnTo>
                    <a:pt x="146" y="8"/>
                  </a:lnTo>
                  <a:lnTo>
                    <a:pt x="146" y="8"/>
                  </a:lnTo>
                  <a:lnTo>
                    <a:pt x="147" y="5"/>
                  </a:lnTo>
                  <a:lnTo>
                    <a:pt x="146" y="3"/>
                  </a:lnTo>
                  <a:lnTo>
                    <a:pt x="144" y="0"/>
                  </a:lnTo>
                  <a:lnTo>
                    <a:pt x="141" y="0"/>
                  </a:lnTo>
                  <a:lnTo>
                    <a:pt x="14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4" name="Freeform 436"/>
            <p:cNvSpPr/>
            <p:nvPr/>
          </p:nvSpPr>
          <p:spPr bwMode="auto">
            <a:xfrm>
              <a:off x="6599238" y="3675063"/>
              <a:ext cx="95250" cy="111125"/>
            </a:xfrm>
            <a:custGeom>
              <a:avLst/>
              <a:gdLst/>
              <a:ahLst/>
              <a:cxnLst>
                <a:cxn ang="0">
                  <a:pos x="173" y="0"/>
                </a:cxn>
                <a:cxn ang="0">
                  <a:pos x="173" y="0"/>
                </a:cxn>
                <a:cxn ang="0">
                  <a:pos x="160" y="9"/>
                </a:cxn>
                <a:cxn ang="0">
                  <a:pos x="148" y="19"/>
                </a:cxn>
                <a:cxn ang="0">
                  <a:pos x="135" y="31"/>
                </a:cxn>
                <a:cxn ang="0">
                  <a:pos x="124" y="42"/>
                </a:cxn>
                <a:cxn ang="0">
                  <a:pos x="103" y="66"/>
                </a:cxn>
                <a:cxn ang="0">
                  <a:pos x="83" y="89"/>
                </a:cxn>
                <a:cxn ang="0">
                  <a:pos x="83" y="89"/>
                </a:cxn>
                <a:cxn ang="0">
                  <a:pos x="61" y="116"/>
                </a:cxn>
                <a:cxn ang="0">
                  <a:pos x="40" y="143"/>
                </a:cxn>
                <a:cxn ang="0">
                  <a:pos x="40" y="143"/>
                </a:cxn>
                <a:cxn ang="0">
                  <a:pos x="30" y="158"/>
                </a:cxn>
                <a:cxn ang="0">
                  <a:pos x="22" y="172"/>
                </a:cxn>
                <a:cxn ang="0">
                  <a:pos x="11" y="186"/>
                </a:cxn>
                <a:cxn ang="0">
                  <a:pos x="1" y="200"/>
                </a:cxn>
                <a:cxn ang="0">
                  <a:pos x="1" y="200"/>
                </a:cxn>
                <a:cxn ang="0">
                  <a:pos x="0" y="202"/>
                </a:cxn>
                <a:cxn ang="0">
                  <a:pos x="0" y="203"/>
                </a:cxn>
                <a:cxn ang="0">
                  <a:pos x="1" y="205"/>
                </a:cxn>
                <a:cxn ang="0">
                  <a:pos x="2" y="207"/>
                </a:cxn>
                <a:cxn ang="0">
                  <a:pos x="3" y="207"/>
                </a:cxn>
                <a:cxn ang="0">
                  <a:pos x="5" y="208"/>
                </a:cxn>
                <a:cxn ang="0">
                  <a:pos x="6" y="208"/>
                </a:cxn>
                <a:cxn ang="0">
                  <a:pos x="8" y="206"/>
                </a:cxn>
                <a:cxn ang="0">
                  <a:pos x="8" y="206"/>
                </a:cxn>
                <a:cxn ang="0">
                  <a:pos x="14" y="198"/>
                </a:cxn>
                <a:cxn ang="0">
                  <a:pos x="21" y="189"/>
                </a:cxn>
                <a:cxn ang="0">
                  <a:pos x="33" y="170"/>
                </a:cxn>
                <a:cxn ang="0">
                  <a:pos x="33" y="170"/>
                </a:cxn>
                <a:cxn ang="0">
                  <a:pos x="55" y="139"/>
                </a:cxn>
                <a:cxn ang="0">
                  <a:pos x="79" y="109"/>
                </a:cxn>
                <a:cxn ang="0">
                  <a:pos x="79" y="109"/>
                </a:cxn>
                <a:cxn ang="0">
                  <a:pos x="101" y="81"/>
                </a:cxn>
                <a:cxn ang="0">
                  <a:pos x="124" y="54"/>
                </a:cxn>
                <a:cxn ang="0">
                  <a:pos x="136" y="42"/>
                </a:cxn>
                <a:cxn ang="0">
                  <a:pos x="150" y="29"/>
                </a:cxn>
                <a:cxn ang="0">
                  <a:pos x="163" y="18"/>
                </a:cxn>
                <a:cxn ang="0">
                  <a:pos x="178" y="8"/>
                </a:cxn>
                <a:cxn ang="0">
                  <a:pos x="178" y="8"/>
                </a:cxn>
                <a:cxn ang="0">
                  <a:pos x="179" y="7"/>
                </a:cxn>
                <a:cxn ang="0">
                  <a:pos x="180" y="5"/>
                </a:cxn>
                <a:cxn ang="0">
                  <a:pos x="180" y="4"/>
                </a:cxn>
                <a:cxn ang="0">
                  <a:pos x="179" y="2"/>
                </a:cxn>
                <a:cxn ang="0">
                  <a:pos x="178" y="1"/>
                </a:cxn>
                <a:cxn ang="0">
                  <a:pos x="177" y="0"/>
                </a:cxn>
                <a:cxn ang="0">
                  <a:pos x="175" y="0"/>
                </a:cxn>
                <a:cxn ang="0">
                  <a:pos x="173" y="0"/>
                </a:cxn>
                <a:cxn ang="0">
                  <a:pos x="173" y="0"/>
                </a:cxn>
              </a:cxnLst>
              <a:rect l="0" t="0" r="r" b="b"/>
              <a:pathLst>
                <a:path w="180" h="208">
                  <a:moveTo>
                    <a:pt x="173" y="0"/>
                  </a:moveTo>
                  <a:lnTo>
                    <a:pt x="173" y="0"/>
                  </a:lnTo>
                  <a:lnTo>
                    <a:pt x="160" y="9"/>
                  </a:lnTo>
                  <a:lnTo>
                    <a:pt x="148" y="19"/>
                  </a:lnTo>
                  <a:lnTo>
                    <a:pt x="135" y="31"/>
                  </a:lnTo>
                  <a:lnTo>
                    <a:pt x="124" y="42"/>
                  </a:lnTo>
                  <a:lnTo>
                    <a:pt x="103" y="66"/>
                  </a:lnTo>
                  <a:lnTo>
                    <a:pt x="83" y="89"/>
                  </a:lnTo>
                  <a:lnTo>
                    <a:pt x="83" y="89"/>
                  </a:lnTo>
                  <a:lnTo>
                    <a:pt x="61" y="116"/>
                  </a:lnTo>
                  <a:lnTo>
                    <a:pt x="40" y="143"/>
                  </a:lnTo>
                  <a:lnTo>
                    <a:pt x="40" y="143"/>
                  </a:lnTo>
                  <a:lnTo>
                    <a:pt x="30" y="158"/>
                  </a:lnTo>
                  <a:lnTo>
                    <a:pt x="22" y="172"/>
                  </a:lnTo>
                  <a:lnTo>
                    <a:pt x="11" y="186"/>
                  </a:lnTo>
                  <a:lnTo>
                    <a:pt x="1" y="200"/>
                  </a:lnTo>
                  <a:lnTo>
                    <a:pt x="1" y="200"/>
                  </a:lnTo>
                  <a:lnTo>
                    <a:pt x="0" y="202"/>
                  </a:lnTo>
                  <a:lnTo>
                    <a:pt x="0" y="203"/>
                  </a:lnTo>
                  <a:lnTo>
                    <a:pt x="1" y="205"/>
                  </a:lnTo>
                  <a:lnTo>
                    <a:pt x="2" y="207"/>
                  </a:lnTo>
                  <a:lnTo>
                    <a:pt x="3" y="207"/>
                  </a:lnTo>
                  <a:lnTo>
                    <a:pt x="5" y="208"/>
                  </a:lnTo>
                  <a:lnTo>
                    <a:pt x="6" y="208"/>
                  </a:lnTo>
                  <a:lnTo>
                    <a:pt x="8" y="206"/>
                  </a:lnTo>
                  <a:lnTo>
                    <a:pt x="8" y="206"/>
                  </a:lnTo>
                  <a:lnTo>
                    <a:pt x="14" y="198"/>
                  </a:lnTo>
                  <a:lnTo>
                    <a:pt x="21" y="189"/>
                  </a:lnTo>
                  <a:lnTo>
                    <a:pt x="33" y="170"/>
                  </a:lnTo>
                  <a:lnTo>
                    <a:pt x="33" y="170"/>
                  </a:lnTo>
                  <a:lnTo>
                    <a:pt x="55" y="139"/>
                  </a:lnTo>
                  <a:lnTo>
                    <a:pt x="79" y="109"/>
                  </a:lnTo>
                  <a:lnTo>
                    <a:pt x="79" y="109"/>
                  </a:lnTo>
                  <a:lnTo>
                    <a:pt x="101" y="81"/>
                  </a:lnTo>
                  <a:lnTo>
                    <a:pt x="124" y="54"/>
                  </a:lnTo>
                  <a:lnTo>
                    <a:pt x="136" y="42"/>
                  </a:lnTo>
                  <a:lnTo>
                    <a:pt x="150" y="29"/>
                  </a:lnTo>
                  <a:lnTo>
                    <a:pt x="163" y="18"/>
                  </a:lnTo>
                  <a:lnTo>
                    <a:pt x="178" y="8"/>
                  </a:lnTo>
                  <a:lnTo>
                    <a:pt x="178" y="8"/>
                  </a:lnTo>
                  <a:lnTo>
                    <a:pt x="179" y="7"/>
                  </a:lnTo>
                  <a:lnTo>
                    <a:pt x="180" y="5"/>
                  </a:lnTo>
                  <a:lnTo>
                    <a:pt x="180" y="4"/>
                  </a:lnTo>
                  <a:lnTo>
                    <a:pt x="179" y="2"/>
                  </a:lnTo>
                  <a:lnTo>
                    <a:pt x="178" y="1"/>
                  </a:lnTo>
                  <a:lnTo>
                    <a:pt x="177" y="0"/>
                  </a:lnTo>
                  <a:lnTo>
                    <a:pt x="175" y="0"/>
                  </a:lnTo>
                  <a:lnTo>
                    <a:pt x="173" y="0"/>
                  </a:lnTo>
                  <a:lnTo>
                    <a:pt x="17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5" name="Freeform 437"/>
            <p:cNvSpPr/>
            <p:nvPr/>
          </p:nvSpPr>
          <p:spPr bwMode="auto">
            <a:xfrm>
              <a:off x="6630988" y="3644900"/>
              <a:ext cx="111125" cy="133350"/>
            </a:xfrm>
            <a:custGeom>
              <a:avLst/>
              <a:gdLst/>
              <a:ahLst/>
              <a:cxnLst>
                <a:cxn ang="0">
                  <a:pos x="199" y="3"/>
                </a:cxn>
                <a:cxn ang="0">
                  <a:pos x="199" y="3"/>
                </a:cxn>
                <a:cxn ang="0">
                  <a:pos x="194" y="12"/>
                </a:cxn>
                <a:cxn ang="0">
                  <a:pos x="189" y="20"/>
                </a:cxn>
                <a:cxn ang="0">
                  <a:pos x="178" y="38"/>
                </a:cxn>
                <a:cxn ang="0">
                  <a:pos x="164" y="53"/>
                </a:cxn>
                <a:cxn ang="0">
                  <a:pos x="151" y="69"/>
                </a:cxn>
                <a:cxn ang="0">
                  <a:pos x="151" y="69"/>
                </a:cxn>
                <a:cxn ang="0">
                  <a:pos x="136" y="85"/>
                </a:cxn>
                <a:cxn ang="0">
                  <a:pos x="122" y="102"/>
                </a:cxn>
                <a:cxn ang="0">
                  <a:pos x="92" y="133"/>
                </a:cxn>
                <a:cxn ang="0">
                  <a:pos x="92" y="133"/>
                </a:cxn>
                <a:cxn ang="0">
                  <a:pos x="63" y="165"/>
                </a:cxn>
                <a:cxn ang="0">
                  <a:pos x="35" y="198"/>
                </a:cxn>
                <a:cxn ang="0">
                  <a:pos x="35" y="198"/>
                </a:cxn>
                <a:cxn ang="0">
                  <a:pos x="17" y="220"/>
                </a:cxn>
                <a:cxn ang="0">
                  <a:pos x="7" y="231"/>
                </a:cxn>
                <a:cxn ang="0">
                  <a:pos x="3" y="237"/>
                </a:cxn>
                <a:cxn ang="0">
                  <a:pos x="0" y="243"/>
                </a:cxn>
                <a:cxn ang="0">
                  <a:pos x="0" y="243"/>
                </a:cxn>
                <a:cxn ang="0">
                  <a:pos x="0" y="246"/>
                </a:cxn>
                <a:cxn ang="0">
                  <a:pos x="0" y="249"/>
                </a:cxn>
                <a:cxn ang="0">
                  <a:pos x="2" y="250"/>
                </a:cxn>
                <a:cxn ang="0">
                  <a:pos x="4" y="251"/>
                </a:cxn>
                <a:cxn ang="0">
                  <a:pos x="9" y="251"/>
                </a:cxn>
                <a:cxn ang="0">
                  <a:pos x="9" y="251"/>
                </a:cxn>
                <a:cxn ang="0">
                  <a:pos x="12" y="250"/>
                </a:cxn>
                <a:cxn ang="0">
                  <a:pos x="13" y="248"/>
                </a:cxn>
                <a:cxn ang="0">
                  <a:pos x="13" y="245"/>
                </a:cxn>
                <a:cxn ang="0">
                  <a:pos x="11" y="242"/>
                </a:cxn>
                <a:cxn ang="0">
                  <a:pos x="11" y="242"/>
                </a:cxn>
                <a:cxn ang="0">
                  <a:pos x="21" y="228"/>
                </a:cxn>
                <a:cxn ang="0">
                  <a:pos x="32" y="216"/>
                </a:cxn>
                <a:cxn ang="0">
                  <a:pos x="54" y="191"/>
                </a:cxn>
                <a:cxn ang="0">
                  <a:pos x="54" y="191"/>
                </a:cxn>
                <a:cxn ang="0">
                  <a:pos x="82" y="159"/>
                </a:cxn>
                <a:cxn ang="0">
                  <a:pos x="111" y="128"/>
                </a:cxn>
                <a:cxn ang="0">
                  <a:pos x="111" y="128"/>
                </a:cxn>
                <a:cxn ang="0">
                  <a:pos x="140" y="96"/>
                </a:cxn>
                <a:cxn ang="0">
                  <a:pos x="168" y="63"/>
                </a:cxn>
                <a:cxn ang="0">
                  <a:pos x="168" y="63"/>
                </a:cxn>
                <a:cxn ang="0">
                  <a:pos x="179" y="49"/>
                </a:cxn>
                <a:cxn ang="0">
                  <a:pos x="190" y="36"/>
                </a:cxn>
                <a:cxn ang="0">
                  <a:pos x="200" y="21"/>
                </a:cxn>
                <a:cxn ang="0">
                  <a:pos x="205" y="13"/>
                </a:cxn>
                <a:cxn ang="0">
                  <a:pos x="208" y="6"/>
                </a:cxn>
                <a:cxn ang="0">
                  <a:pos x="208" y="6"/>
                </a:cxn>
                <a:cxn ang="0">
                  <a:pos x="209" y="4"/>
                </a:cxn>
                <a:cxn ang="0">
                  <a:pos x="208" y="2"/>
                </a:cxn>
                <a:cxn ang="0">
                  <a:pos x="207" y="1"/>
                </a:cxn>
                <a:cxn ang="0">
                  <a:pos x="206" y="0"/>
                </a:cxn>
                <a:cxn ang="0">
                  <a:pos x="201" y="0"/>
                </a:cxn>
                <a:cxn ang="0">
                  <a:pos x="200" y="1"/>
                </a:cxn>
                <a:cxn ang="0">
                  <a:pos x="199" y="3"/>
                </a:cxn>
                <a:cxn ang="0">
                  <a:pos x="199" y="3"/>
                </a:cxn>
              </a:cxnLst>
              <a:rect l="0" t="0" r="r" b="b"/>
              <a:pathLst>
                <a:path w="209" h="251">
                  <a:moveTo>
                    <a:pt x="199" y="3"/>
                  </a:moveTo>
                  <a:lnTo>
                    <a:pt x="199" y="3"/>
                  </a:lnTo>
                  <a:lnTo>
                    <a:pt x="194" y="12"/>
                  </a:lnTo>
                  <a:lnTo>
                    <a:pt x="189" y="20"/>
                  </a:lnTo>
                  <a:lnTo>
                    <a:pt x="178" y="38"/>
                  </a:lnTo>
                  <a:lnTo>
                    <a:pt x="164" y="53"/>
                  </a:lnTo>
                  <a:lnTo>
                    <a:pt x="151" y="69"/>
                  </a:lnTo>
                  <a:lnTo>
                    <a:pt x="151" y="69"/>
                  </a:lnTo>
                  <a:lnTo>
                    <a:pt x="136" y="85"/>
                  </a:lnTo>
                  <a:lnTo>
                    <a:pt x="122" y="102"/>
                  </a:lnTo>
                  <a:lnTo>
                    <a:pt x="92" y="133"/>
                  </a:lnTo>
                  <a:lnTo>
                    <a:pt x="92" y="133"/>
                  </a:lnTo>
                  <a:lnTo>
                    <a:pt x="63" y="165"/>
                  </a:lnTo>
                  <a:lnTo>
                    <a:pt x="35" y="198"/>
                  </a:lnTo>
                  <a:lnTo>
                    <a:pt x="35" y="198"/>
                  </a:lnTo>
                  <a:lnTo>
                    <a:pt x="17" y="220"/>
                  </a:lnTo>
                  <a:lnTo>
                    <a:pt x="7" y="231"/>
                  </a:lnTo>
                  <a:lnTo>
                    <a:pt x="3" y="237"/>
                  </a:lnTo>
                  <a:lnTo>
                    <a:pt x="0" y="243"/>
                  </a:lnTo>
                  <a:lnTo>
                    <a:pt x="0" y="243"/>
                  </a:lnTo>
                  <a:lnTo>
                    <a:pt x="0" y="246"/>
                  </a:lnTo>
                  <a:lnTo>
                    <a:pt x="0" y="249"/>
                  </a:lnTo>
                  <a:lnTo>
                    <a:pt x="2" y="250"/>
                  </a:lnTo>
                  <a:lnTo>
                    <a:pt x="4" y="251"/>
                  </a:lnTo>
                  <a:lnTo>
                    <a:pt x="9" y="251"/>
                  </a:lnTo>
                  <a:lnTo>
                    <a:pt x="9" y="251"/>
                  </a:lnTo>
                  <a:lnTo>
                    <a:pt x="12" y="250"/>
                  </a:lnTo>
                  <a:lnTo>
                    <a:pt x="13" y="248"/>
                  </a:lnTo>
                  <a:lnTo>
                    <a:pt x="13" y="245"/>
                  </a:lnTo>
                  <a:lnTo>
                    <a:pt x="11" y="242"/>
                  </a:lnTo>
                  <a:lnTo>
                    <a:pt x="11" y="242"/>
                  </a:lnTo>
                  <a:lnTo>
                    <a:pt x="21" y="228"/>
                  </a:lnTo>
                  <a:lnTo>
                    <a:pt x="32" y="216"/>
                  </a:lnTo>
                  <a:lnTo>
                    <a:pt x="54" y="191"/>
                  </a:lnTo>
                  <a:lnTo>
                    <a:pt x="54" y="191"/>
                  </a:lnTo>
                  <a:lnTo>
                    <a:pt x="82" y="159"/>
                  </a:lnTo>
                  <a:lnTo>
                    <a:pt x="111" y="128"/>
                  </a:lnTo>
                  <a:lnTo>
                    <a:pt x="111" y="128"/>
                  </a:lnTo>
                  <a:lnTo>
                    <a:pt x="140" y="96"/>
                  </a:lnTo>
                  <a:lnTo>
                    <a:pt x="168" y="63"/>
                  </a:lnTo>
                  <a:lnTo>
                    <a:pt x="168" y="63"/>
                  </a:lnTo>
                  <a:lnTo>
                    <a:pt x="179" y="49"/>
                  </a:lnTo>
                  <a:lnTo>
                    <a:pt x="190" y="36"/>
                  </a:lnTo>
                  <a:lnTo>
                    <a:pt x="200" y="21"/>
                  </a:lnTo>
                  <a:lnTo>
                    <a:pt x="205" y="13"/>
                  </a:lnTo>
                  <a:lnTo>
                    <a:pt x="208" y="6"/>
                  </a:lnTo>
                  <a:lnTo>
                    <a:pt x="208" y="6"/>
                  </a:lnTo>
                  <a:lnTo>
                    <a:pt x="209" y="4"/>
                  </a:lnTo>
                  <a:lnTo>
                    <a:pt x="208" y="2"/>
                  </a:lnTo>
                  <a:lnTo>
                    <a:pt x="207" y="1"/>
                  </a:lnTo>
                  <a:lnTo>
                    <a:pt x="206" y="0"/>
                  </a:lnTo>
                  <a:lnTo>
                    <a:pt x="201" y="0"/>
                  </a:lnTo>
                  <a:lnTo>
                    <a:pt x="200" y="1"/>
                  </a:lnTo>
                  <a:lnTo>
                    <a:pt x="199" y="3"/>
                  </a:lnTo>
                  <a:lnTo>
                    <a:pt x="19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6" name="Freeform 438"/>
            <p:cNvSpPr/>
            <p:nvPr/>
          </p:nvSpPr>
          <p:spPr bwMode="auto">
            <a:xfrm>
              <a:off x="6669088" y="3613150"/>
              <a:ext cx="122238" cy="165100"/>
            </a:xfrm>
            <a:custGeom>
              <a:avLst/>
              <a:gdLst/>
              <a:ahLst/>
              <a:cxnLst>
                <a:cxn ang="0">
                  <a:pos x="227" y="0"/>
                </a:cxn>
                <a:cxn ang="0">
                  <a:pos x="214" y="6"/>
                </a:cxn>
                <a:cxn ang="0">
                  <a:pos x="203" y="17"/>
                </a:cxn>
                <a:cxn ang="0">
                  <a:pos x="186" y="43"/>
                </a:cxn>
                <a:cxn ang="0">
                  <a:pos x="172" y="66"/>
                </a:cxn>
                <a:cxn ang="0">
                  <a:pos x="141" y="110"/>
                </a:cxn>
                <a:cxn ang="0">
                  <a:pos x="124" y="133"/>
                </a:cxn>
                <a:cxn ang="0">
                  <a:pos x="89" y="180"/>
                </a:cxn>
                <a:cxn ang="0">
                  <a:pos x="52" y="227"/>
                </a:cxn>
                <a:cxn ang="0">
                  <a:pos x="22" y="264"/>
                </a:cxn>
                <a:cxn ang="0">
                  <a:pos x="10" y="285"/>
                </a:cxn>
                <a:cxn ang="0">
                  <a:pos x="1" y="307"/>
                </a:cxn>
                <a:cxn ang="0">
                  <a:pos x="0" y="309"/>
                </a:cxn>
                <a:cxn ang="0">
                  <a:pos x="2" y="312"/>
                </a:cxn>
                <a:cxn ang="0">
                  <a:pos x="6" y="313"/>
                </a:cxn>
                <a:cxn ang="0">
                  <a:pos x="10" y="311"/>
                </a:cxn>
                <a:cxn ang="0">
                  <a:pos x="10" y="310"/>
                </a:cxn>
                <a:cxn ang="0">
                  <a:pos x="19" y="287"/>
                </a:cxn>
                <a:cxn ang="0">
                  <a:pos x="32" y="265"/>
                </a:cxn>
                <a:cxn ang="0">
                  <a:pos x="64" y="227"/>
                </a:cxn>
                <a:cxn ang="0">
                  <a:pos x="91" y="193"/>
                </a:cxn>
                <a:cxn ang="0">
                  <a:pos x="118" y="158"/>
                </a:cxn>
                <a:cxn ang="0">
                  <a:pos x="173" y="83"/>
                </a:cxn>
                <a:cxn ang="0">
                  <a:pos x="180" y="72"/>
                </a:cxn>
                <a:cxn ang="0">
                  <a:pos x="193" y="48"/>
                </a:cxn>
                <a:cxn ang="0">
                  <a:pos x="202" y="37"/>
                </a:cxn>
                <a:cxn ang="0">
                  <a:pos x="213" y="20"/>
                </a:cxn>
                <a:cxn ang="0">
                  <a:pos x="220" y="13"/>
                </a:cxn>
                <a:cxn ang="0">
                  <a:pos x="230" y="9"/>
                </a:cxn>
                <a:cxn ang="0">
                  <a:pos x="232" y="8"/>
                </a:cxn>
                <a:cxn ang="0">
                  <a:pos x="233" y="6"/>
                </a:cxn>
                <a:cxn ang="0">
                  <a:pos x="231" y="1"/>
                </a:cxn>
                <a:cxn ang="0">
                  <a:pos x="227" y="0"/>
                </a:cxn>
              </a:cxnLst>
              <a:rect l="0" t="0" r="r" b="b"/>
              <a:pathLst>
                <a:path w="233" h="313">
                  <a:moveTo>
                    <a:pt x="227" y="0"/>
                  </a:moveTo>
                  <a:lnTo>
                    <a:pt x="227" y="0"/>
                  </a:lnTo>
                  <a:lnTo>
                    <a:pt x="220" y="2"/>
                  </a:lnTo>
                  <a:lnTo>
                    <a:pt x="214" y="6"/>
                  </a:lnTo>
                  <a:lnTo>
                    <a:pt x="208" y="11"/>
                  </a:lnTo>
                  <a:lnTo>
                    <a:pt x="203" y="17"/>
                  </a:lnTo>
                  <a:lnTo>
                    <a:pt x="194" y="31"/>
                  </a:lnTo>
                  <a:lnTo>
                    <a:pt x="186" y="43"/>
                  </a:lnTo>
                  <a:lnTo>
                    <a:pt x="186" y="43"/>
                  </a:lnTo>
                  <a:lnTo>
                    <a:pt x="172" y="66"/>
                  </a:lnTo>
                  <a:lnTo>
                    <a:pt x="156" y="89"/>
                  </a:lnTo>
                  <a:lnTo>
                    <a:pt x="141" y="110"/>
                  </a:lnTo>
                  <a:lnTo>
                    <a:pt x="124" y="133"/>
                  </a:lnTo>
                  <a:lnTo>
                    <a:pt x="124" y="133"/>
                  </a:lnTo>
                  <a:lnTo>
                    <a:pt x="108" y="157"/>
                  </a:lnTo>
                  <a:lnTo>
                    <a:pt x="89" y="180"/>
                  </a:lnTo>
                  <a:lnTo>
                    <a:pt x="52" y="227"/>
                  </a:lnTo>
                  <a:lnTo>
                    <a:pt x="52" y="227"/>
                  </a:lnTo>
                  <a:lnTo>
                    <a:pt x="36" y="246"/>
                  </a:lnTo>
                  <a:lnTo>
                    <a:pt x="22" y="264"/>
                  </a:lnTo>
                  <a:lnTo>
                    <a:pt x="16" y="274"/>
                  </a:lnTo>
                  <a:lnTo>
                    <a:pt x="10" y="285"/>
                  </a:lnTo>
                  <a:lnTo>
                    <a:pt x="4" y="295"/>
                  </a:lnTo>
                  <a:lnTo>
                    <a:pt x="1" y="307"/>
                  </a:lnTo>
                  <a:lnTo>
                    <a:pt x="1" y="307"/>
                  </a:lnTo>
                  <a:lnTo>
                    <a:pt x="0" y="309"/>
                  </a:lnTo>
                  <a:lnTo>
                    <a:pt x="1" y="311"/>
                  </a:lnTo>
                  <a:lnTo>
                    <a:pt x="2" y="312"/>
                  </a:lnTo>
                  <a:lnTo>
                    <a:pt x="4" y="313"/>
                  </a:lnTo>
                  <a:lnTo>
                    <a:pt x="6" y="313"/>
                  </a:lnTo>
                  <a:lnTo>
                    <a:pt x="7" y="312"/>
                  </a:lnTo>
                  <a:lnTo>
                    <a:pt x="10" y="311"/>
                  </a:lnTo>
                  <a:lnTo>
                    <a:pt x="10" y="310"/>
                  </a:lnTo>
                  <a:lnTo>
                    <a:pt x="10" y="310"/>
                  </a:lnTo>
                  <a:lnTo>
                    <a:pt x="14" y="297"/>
                  </a:lnTo>
                  <a:lnTo>
                    <a:pt x="19" y="287"/>
                  </a:lnTo>
                  <a:lnTo>
                    <a:pt x="25" y="276"/>
                  </a:lnTo>
                  <a:lnTo>
                    <a:pt x="32" y="265"/>
                  </a:lnTo>
                  <a:lnTo>
                    <a:pt x="48" y="246"/>
                  </a:lnTo>
                  <a:lnTo>
                    <a:pt x="64" y="227"/>
                  </a:lnTo>
                  <a:lnTo>
                    <a:pt x="64" y="227"/>
                  </a:lnTo>
                  <a:lnTo>
                    <a:pt x="91" y="193"/>
                  </a:lnTo>
                  <a:lnTo>
                    <a:pt x="118" y="158"/>
                  </a:lnTo>
                  <a:lnTo>
                    <a:pt x="118" y="158"/>
                  </a:lnTo>
                  <a:lnTo>
                    <a:pt x="146" y="121"/>
                  </a:lnTo>
                  <a:lnTo>
                    <a:pt x="173" y="83"/>
                  </a:lnTo>
                  <a:lnTo>
                    <a:pt x="173" y="83"/>
                  </a:lnTo>
                  <a:lnTo>
                    <a:pt x="180" y="72"/>
                  </a:lnTo>
                  <a:lnTo>
                    <a:pt x="186" y="60"/>
                  </a:lnTo>
                  <a:lnTo>
                    <a:pt x="193" y="48"/>
                  </a:lnTo>
                  <a:lnTo>
                    <a:pt x="202" y="37"/>
                  </a:lnTo>
                  <a:lnTo>
                    <a:pt x="202" y="37"/>
                  </a:lnTo>
                  <a:lnTo>
                    <a:pt x="208" y="30"/>
                  </a:lnTo>
                  <a:lnTo>
                    <a:pt x="213" y="20"/>
                  </a:lnTo>
                  <a:lnTo>
                    <a:pt x="216" y="16"/>
                  </a:lnTo>
                  <a:lnTo>
                    <a:pt x="220" y="13"/>
                  </a:lnTo>
                  <a:lnTo>
                    <a:pt x="224" y="11"/>
                  </a:lnTo>
                  <a:lnTo>
                    <a:pt x="230" y="9"/>
                  </a:lnTo>
                  <a:lnTo>
                    <a:pt x="230" y="9"/>
                  </a:lnTo>
                  <a:lnTo>
                    <a:pt x="232" y="8"/>
                  </a:lnTo>
                  <a:lnTo>
                    <a:pt x="233" y="7"/>
                  </a:lnTo>
                  <a:lnTo>
                    <a:pt x="233" y="6"/>
                  </a:lnTo>
                  <a:lnTo>
                    <a:pt x="233" y="4"/>
                  </a:lnTo>
                  <a:lnTo>
                    <a:pt x="231" y="1"/>
                  </a:lnTo>
                  <a:lnTo>
                    <a:pt x="230" y="0"/>
                  </a:lnTo>
                  <a:lnTo>
                    <a:pt x="227" y="0"/>
                  </a:lnTo>
                  <a:lnTo>
                    <a:pt x="22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7" name="Freeform 439"/>
            <p:cNvSpPr/>
            <p:nvPr/>
          </p:nvSpPr>
          <p:spPr bwMode="auto">
            <a:xfrm>
              <a:off x="6704013" y="3436938"/>
              <a:ext cx="225425" cy="333375"/>
            </a:xfrm>
            <a:custGeom>
              <a:avLst/>
              <a:gdLst/>
              <a:ahLst/>
              <a:cxnLst>
                <a:cxn ang="0">
                  <a:pos x="419" y="1"/>
                </a:cxn>
                <a:cxn ang="0">
                  <a:pos x="395" y="32"/>
                </a:cxn>
                <a:cxn ang="0">
                  <a:pos x="374" y="64"/>
                </a:cxn>
                <a:cxn ang="0">
                  <a:pos x="344" y="108"/>
                </a:cxn>
                <a:cxn ang="0">
                  <a:pos x="313" y="150"/>
                </a:cxn>
                <a:cxn ang="0">
                  <a:pos x="285" y="189"/>
                </a:cxn>
                <a:cxn ang="0">
                  <a:pos x="232" y="269"/>
                </a:cxn>
                <a:cxn ang="0">
                  <a:pos x="205" y="308"/>
                </a:cxn>
                <a:cxn ang="0">
                  <a:pos x="156" y="375"/>
                </a:cxn>
                <a:cxn ang="0">
                  <a:pos x="139" y="396"/>
                </a:cxn>
                <a:cxn ang="0">
                  <a:pos x="110" y="432"/>
                </a:cxn>
                <a:cxn ang="0">
                  <a:pos x="85" y="471"/>
                </a:cxn>
                <a:cxn ang="0">
                  <a:pos x="73" y="492"/>
                </a:cxn>
                <a:cxn ang="0">
                  <a:pos x="50" y="534"/>
                </a:cxn>
                <a:cxn ang="0">
                  <a:pos x="39" y="556"/>
                </a:cxn>
                <a:cxn ang="0">
                  <a:pos x="16" y="589"/>
                </a:cxn>
                <a:cxn ang="0">
                  <a:pos x="6" y="605"/>
                </a:cxn>
                <a:cxn ang="0">
                  <a:pos x="0" y="624"/>
                </a:cxn>
                <a:cxn ang="0">
                  <a:pos x="0" y="626"/>
                </a:cxn>
                <a:cxn ang="0">
                  <a:pos x="5" y="630"/>
                </a:cxn>
                <a:cxn ang="0">
                  <a:pos x="8" y="630"/>
                </a:cxn>
                <a:cxn ang="0">
                  <a:pos x="10" y="627"/>
                </a:cxn>
                <a:cxn ang="0">
                  <a:pos x="12" y="617"/>
                </a:cxn>
                <a:cxn ang="0">
                  <a:pos x="21" y="598"/>
                </a:cxn>
                <a:cxn ang="0">
                  <a:pos x="39" y="570"/>
                </a:cxn>
                <a:cxn ang="0">
                  <a:pos x="51" y="554"/>
                </a:cxn>
                <a:cxn ang="0">
                  <a:pos x="72" y="515"/>
                </a:cxn>
                <a:cxn ang="0">
                  <a:pos x="92" y="475"/>
                </a:cxn>
                <a:cxn ang="0">
                  <a:pos x="106" y="455"/>
                </a:cxn>
                <a:cxn ang="0">
                  <a:pos x="135" y="415"/>
                </a:cxn>
                <a:cxn ang="0">
                  <a:pos x="151" y="396"/>
                </a:cxn>
                <a:cxn ang="0">
                  <a:pos x="181" y="359"/>
                </a:cxn>
                <a:cxn ang="0">
                  <a:pos x="208" y="319"/>
                </a:cxn>
                <a:cxn ang="0">
                  <a:pos x="312" y="167"/>
                </a:cxn>
                <a:cxn ang="0">
                  <a:pos x="367" y="91"/>
                </a:cxn>
                <a:cxn ang="0">
                  <a:pos x="382" y="70"/>
                </a:cxn>
                <a:cxn ang="0">
                  <a:pos x="409" y="27"/>
                </a:cxn>
                <a:cxn ang="0">
                  <a:pos x="425" y="8"/>
                </a:cxn>
                <a:cxn ang="0">
                  <a:pos x="426" y="6"/>
                </a:cxn>
                <a:cxn ang="0">
                  <a:pos x="426" y="2"/>
                </a:cxn>
                <a:cxn ang="0">
                  <a:pos x="424" y="0"/>
                </a:cxn>
                <a:cxn ang="0">
                  <a:pos x="421" y="0"/>
                </a:cxn>
                <a:cxn ang="0">
                  <a:pos x="419" y="1"/>
                </a:cxn>
              </a:cxnLst>
              <a:rect l="0" t="0" r="r" b="b"/>
              <a:pathLst>
                <a:path w="427" h="630">
                  <a:moveTo>
                    <a:pt x="419" y="1"/>
                  </a:moveTo>
                  <a:lnTo>
                    <a:pt x="419" y="1"/>
                  </a:lnTo>
                  <a:lnTo>
                    <a:pt x="406" y="17"/>
                  </a:lnTo>
                  <a:lnTo>
                    <a:pt x="395" y="32"/>
                  </a:lnTo>
                  <a:lnTo>
                    <a:pt x="385" y="49"/>
                  </a:lnTo>
                  <a:lnTo>
                    <a:pt x="374" y="64"/>
                  </a:lnTo>
                  <a:lnTo>
                    <a:pt x="374" y="64"/>
                  </a:lnTo>
                  <a:lnTo>
                    <a:pt x="344" y="108"/>
                  </a:lnTo>
                  <a:lnTo>
                    <a:pt x="329" y="129"/>
                  </a:lnTo>
                  <a:lnTo>
                    <a:pt x="313" y="150"/>
                  </a:lnTo>
                  <a:lnTo>
                    <a:pt x="313" y="150"/>
                  </a:lnTo>
                  <a:lnTo>
                    <a:pt x="285" y="189"/>
                  </a:lnTo>
                  <a:lnTo>
                    <a:pt x="259" y="228"/>
                  </a:lnTo>
                  <a:lnTo>
                    <a:pt x="232" y="269"/>
                  </a:lnTo>
                  <a:lnTo>
                    <a:pt x="205" y="308"/>
                  </a:lnTo>
                  <a:lnTo>
                    <a:pt x="205" y="308"/>
                  </a:lnTo>
                  <a:lnTo>
                    <a:pt x="173" y="353"/>
                  </a:lnTo>
                  <a:lnTo>
                    <a:pt x="156" y="375"/>
                  </a:lnTo>
                  <a:lnTo>
                    <a:pt x="139" y="396"/>
                  </a:lnTo>
                  <a:lnTo>
                    <a:pt x="139" y="396"/>
                  </a:lnTo>
                  <a:lnTo>
                    <a:pt x="124" y="414"/>
                  </a:lnTo>
                  <a:lnTo>
                    <a:pt x="110" y="432"/>
                  </a:lnTo>
                  <a:lnTo>
                    <a:pt x="97" y="452"/>
                  </a:lnTo>
                  <a:lnTo>
                    <a:pt x="85" y="471"/>
                  </a:lnTo>
                  <a:lnTo>
                    <a:pt x="85" y="471"/>
                  </a:lnTo>
                  <a:lnTo>
                    <a:pt x="73" y="492"/>
                  </a:lnTo>
                  <a:lnTo>
                    <a:pt x="61" y="514"/>
                  </a:lnTo>
                  <a:lnTo>
                    <a:pt x="50" y="534"/>
                  </a:lnTo>
                  <a:lnTo>
                    <a:pt x="39" y="556"/>
                  </a:lnTo>
                  <a:lnTo>
                    <a:pt x="39" y="556"/>
                  </a:lnTo>
                  <a:lnTo>
                    <a:pt x="27" y="572"/>
                  </a:lnTo>
                  <a:lnTo>
                    <a:pt x="16" y="589"/>
                  </a:lnTo>
                  <a:lnTo>
                    <a:pt x="11" y="597"/>
                  </a:lnTo>
                  <a:lnTo>
                    <a:pt x="6" y="605"/>
                  </a:lnTo>
                  <a:lnTo>
                    <a:pt x="2" y="615"/>
                  </a:lnTo>
                  <a:lnTo>
                    <a:pt x="0" y="624"/>
                  </a:lnTo>
                  <a:lnTo>
                    <a:pt x="0" y="624"/>
                  </a:lnTo>
                  <a:lnTo>
                    <a:pt x="0" y="626"/>
                  </a:lnTo>
                  <a:lnTo>
                    <a:pt x="1" y="628"/>
                  </a:lnTo>
                  <a:lnTo>
                    <a:pt x="5" y="630"/>
                  </a:lnTo>
                  <a:lnTo>
                    <a:pt x="6" y="630"/>
                  </a:lnTo>
                  <a:lnTo>
                    <a:pt x="8" y="630"/>
                  </a:lnTo>
                  <a:lnTo>
                    <a:pt x="9" y="629"/>
                  </a:lnTo>
                  <a:lnTo>
                    <a:pt x="10" y="627"/>
                  </a:lnTo>
                  <a:lnTo>
                    <a:pt x="10" y="627"/>
                  </a:lnTo>
                  <a:lnTo>
                    <a:pt x="12" y="617"/>
                  </a:lnTo>
                  <a:lnTo>
                    <a:pt x="16" y="608"/>
                  </a:lnTo>
                  <a:lnTo>
                    <a:pt x="21" y="598"/>
                  </a:lnTo>
                  <a:lnTo>
                    <a:pt x="26" y="589"/>
                  </a:lnTo>
                  <a:lnTo>
                    <a:pt x="39" y="570"/>
                  </a:lnTo>
                  <a:lnTo>
                    <a:pt x="51" y="554"/>
                  </a:lnTo>
                  <a:lnTo>
                    <a:pt x="51" y="554"/>
                  </a:lnTo>
                  <a:lnTo>
                    <a:pt x="61" y="534"/>
                  </a:lnTo>
                  <a:lnTo>
                    <a:pt x="72" y="515"/>
                  </a:lnTo>
                  <a:lnTo>
                    <a:pt x="82" y="495"/>
                  </a:lnTo>
                  <a:lnTo>
                    <a:pt x="92" y="475"/>
                  </a:lnTo>
                  <a:lnTo>
                    <a:pt x="92" y="475"/>
                  </a:lnTo>
                  <a:lnTo>
                    <a:pt x="106" y="455"/>
                  </a:lnTo>
                  <a:lnTo>
                    <a:pt x="120" y="434"/>
                  </a:lnTo>
                  <a:lnTo>
                    <a:pt x="135" y="415"/>
                  </a:lnTo>
                  <a:lnTo>
                    <a:pt x="151" y="396"/>
                  </a:lnTo>
                  <a:lnTo>
                    <a:pt x="151" y="396"/>
                  </a:lnTo>
                  <a:lnTo>
                    <a:pt x="167" y="378"/>
                  </a:lnTo>
                  <a:lnTo>
                    <a:pt x="181" y="359"/>
                  </a:lnTo>
                  <a:lnTo>
                    <a:pt x="208" y="319"/>
                  </a:lnTo>
                  <a:lnTo>
                    <a:pt x="208" y="319"/>
                  </a:lnTo>
                  <a:lnTo>
                    <a:pt x="312" y="167"/>
                  </a:lnTo>
                  <a:lnTo>
                    <a:pt x="312" y="167"/>
                  </a:lnTo>
                  <a:lnTo>
                    <a:pt x="340" y="129"/>
                  </a:lnTo>
                  <a:lnTo>
                    <a:pt x="367" y="91"/>
                  </a:lnTo>
                  <a:lnTo>
                    <a:pt x="367" y="91"/>
                  </a:lnTo>
                  <a:lnTo>
                    <a:pt x="382" y="70"/>
                  </a:lnTo>
                  <a:lnTo>
                    <a:pt x="395" y="49"/>
                  </a:lnTo>
                  <a:lnTo>
                    <a:pt x="409" y="27"/>
                  </a:lnTo>
                  <a:lnTo>
                    <a:pt x="418" y="18"/>
                  </a:lnTo>
                  <a:lnTo>
                    <a:pt x="425" y="8"/>
                  </a:lnTo>
                  <a:lnTo>
                    <a:pt x="425" y="8"/>
                  </a:lnTo>
                  <a:lnTo>
                    <a:pt x="426" y="6"/>
                  </a:lnTo>
                  <a:lnTo>
                    <a:pt x="427" y="4"/>
                  </a:lnTo>
                  <a:lnTo>
                    <a:pt x="426" y="2"/>
                  </a:lnTo>
                  <a:lnTo>
                    <a:pt x="425" y="1"/>
                  </a:lnTo>
                  <a:lnTo>
                    <a:pt x="424" y="0"/>
                  </a:lnTo>
                  <a:lnTo>
                    <a:pt x="422" y="0"/>
                  </a:lnTo>
                  <a:lnTo>
                    <a:pt x="421" y="0"/>
                  </a:lnTo>
                  <a:lnTo>
                    <a:pt x="419" y="1"/>
                  </a:lnTo>
                  <a:lnTo>
                    <a:pt x="41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8" name="Freeform 440"/>
            <p:cNvSpPr/>
            <p:nvPr/>
          </p:nvSpPr>
          <p:spPr bwMode="auto">
            <a:xfrm>
              <a:off x="6738938" y="3468688"/>
              <a:ext cx="206375" cy="279400"/>
            </a:xfrm>
            <a:custGeom>
              <a:avLst/>
              <a:gdLst/>
              <a:ahLst/>
              <a:cxnLst>
                <a:cxn ang="0">
                  <a:pos x="381" y="2"/>
                </a:cxn>
                <a:cxn ang="0">
                  <a:pos x="329" y="67"/>
                </a:cxn>
                <a:cxn ang="0">
                  <a:pos x="230" y="203"/>
                </a:cxn>
                <a:cxn ang="0">
                  <a:pos x="180" y="271"/>
                </a:cxn>
                <a:cxn ang="0">
                  <a:pos x="128" y="340"/>
                </a:cxn>
                <a:cxn ang="0">
                  <a:pos x="75" y="409"/>
                </a:cxn>
                <a:cxn ang="0">
                  <a:pos x="50" y="445"/>
                </a:cxn>
                <a:cxn ang="0">
                  <a:pos x="39" y="459"/>
                </a:cxn>
                <a:cxn ang="0">
                  <a:pos x="29" y="473"/>
                </a:cxn>
                <a:cxn ang="0">
                  <a:pos x="26" y="479"/>
                </a:cxn>
                <a:cxn ang="0">
                  <a:pos x="15" y="497"/>
                </a:cxn>
                <a:cxn ang="0">
                  <a:pos x="4" y="514"/>
                </a:cxn>
                <a:cxn ang="0">
                  <a:pos x="0" y="521"/>
                </a:cxn>
                <a:cxn ang="0">
                  <a:pos x="0" y="525"/>
                </a:cxn>
                <a:cxn ang="0">
                  <a:pos x="4" y="527"/>
                </a:cxn>
                <a:cxn ang="0">
                  <a:pos x="7" y="526"/>
                </a:cxn>
                <a:cxn ang="0">
                  <a:pos x="10" y="524"/>
                </a:cxn>
                <a:cxn ang="0">
                  <a:pos x="12" y="519"/>
                </a:cxn>
                <a:cxn ang="0">
                  <a:pos x="22" y="503"/>
                </a:cxn>
                <a:cxn ang="0">
                  <a:pos x="35" y="485"/>
                </a:cxn>
                <a:cxn ang="0">
                  <a:pos x="40" y="475"/>
                </a:cxn>
                <a:cxn ang="0">
                  <a:pos x="57" y="448"/>
                </a:cxn>
                <a:cxn ang="0">
                  <a:pos x="83" y="414"/>
                </a:cxn>
                <a:cxn ang="0">
                  <a:pos x="133" y="348"/>
                </a:cxn>
                <a:cxn ang="0">
                  <a:pos x="183" y="282"/>
                </a:cxn>
                <a:cxn ang="0">
                  <a:pos x="285" y="145"/>
                </a:cxn>
                <a:cxn ang="0">
                  <a:pos x="361" y="41"/>
                </a:cxn>
                <a:cxn ang="0">
                  <a:pos x="388" y="8"/>
                </a:cxn>
                <a:cxn ang="0">
                  <a:pos x="389" y="5"/>
                </a:cxn>
                <a:cxn ang="0">
                  <a:pos x="386" y="1"/>
                </a:cxn>
                <a:cxn ang="0">
                  <a:pos x="383" y="1"/>
                </a:cxn>
                <a:cxn ang="0">
                  <a:pos x="381" y="2"/>
                </a:cxn>
              </a:cxnLst>
              <a:rect l="0" t="0" r="r" b="b"/>
              <a:pathLst>
                <a:path w="389" h="527">
                  <a:moveTo>
                    <a:pt x="381" y="2"/>
                  </a:moveTo>
                  <a:lnTo>
                    <a:pt x="381" y="2"/>
                  </a:lnTo>
                  <a:lnTo>
                    <a:pt x="355" y="34"/>
                  </a:lnTo>
                  <a:lnTo>
                    <a:pt x="329" y="67"/>
                  </a:lnTo>
                  <a:lnTo>
                    <a:pt x="279" y="135"/>
                  </a:lnTo>
                  <a:lnTo>
                    <a:pt x="230" y="203"/>
                  </a:lnTo>
                  <a:lnTo>
                    <a:pt x="180" y="271"/>
                  </a:lnTo>
                  <a:lnTo>
                    <a:pt x="180" y="271"/>
                  </a:lnTo>
                  <a:lnTo>
                    <a:pt x="153" y="305"/>
                  </a:lnTo>
                  <a:lnTo>
                    <a:pt x="128" y="340"/>
                  </a:lnTo>
                  <a:lnTo>
                    <a:pt x="101" y="374"/>
                  </a:lnTo>
                  <a:lnTo>
                    <a:pt x="75" y="409"/>
                  </a:lnTo>
                  <a:lnTo>
                    <a:pt x="75" y="409"/>
                  </a:lnTo>
                  <a:lnTo>
                    <a:pt x="50" y="445"/>
                  </a:lnTo>
                  <a:lnTo>
                    <a:pt x="50" y="445"/>
                  </a:lnTo>
                  <a:lnTo>
                    <a:pt x="39" y="459"/>
                  </a:lnTo>
                  <a:lnTo>
                    <a:pt x="33" y="466"/>
                  </a:lnTo>
                  <a:lnTo>
                    <a:pt x="29" y="473"/>
                  </a:lnTo>
                  <a:lnTo>
                    <a:pt x="29" y="473"/>
                  </a:lnTo>
                  <a:lnTo>
                    <a:pt x="26" y="479"/>
                  </a:lnTo>
                  <a:lnTo>
                    <a:pt x="22" y="486"/>
                  </a:lnTo>
                  <a:lnTo>
                    <a:pt x="15" y="497"/>
                  </a:lnTo>
                  <a:lnTo>
                    <a:pt x="7" y="508"/>
                  </a:lnTo>
                  <a:lnTo>
                    <a:pt x="4" y="514"/>
                  </a:lnTo>
                  <a:lnTo>
                    <a:pt x="0" y="521"/>
                  </a:lnTo>
                  <a:lnTo>
                    <a:pt x="0" y="521"/>
                  </a:lnTo>
                  <a:lnTo>
                    <a:pt x="0" y="523"/>
                  </a:lnTo>
                  <a:lnTo>
                    <a:pt x="0" y="525"/>
                  </a:lnTo>
                  <a:lnTo>
                    <a:pt x="3" y="526"/>
                  </a:lnTo>
                  <a:lnTo>
                    <a:pt x="4" y="527"/>
                  </a:lnTo>
                  <a:lnTo>
                    <a:pt x="6" y="527"/>
                  </a:lnTo>
                  <a:lnTo>
                    <a:pt x="7" y="526"/>
                  </a:lnTo>
                  <a:lnTo>
                    <a:pt x="9" y="525"/>
                  </a:lnTo>
                  <a:lnTo>
                    <a:pt x="10" y="524"/>
                  </a:lnTo>
                  <a:lnTo>
                    <a:pt x="10" y="524"/>
                  </a:lnTo>
                  <a:lnTo>
                    <a:pt x="12" y="519"/>
                  </a:lnTo>
                  <a:lnTo>
                    <a:pt x="15" y="513"/>
                  </a:lnTo>
                  <a:lnTo>
                    <a:pt x="22" y="503"/>
                  </a:lnTo>
                  <a:lnTo>
                    <a:pt x="29" y="494"/>
                  </a:lnTo>
                  <a:lnTo>
                    <a:pt x="35" y="485"/>
                  </a:lnTo>
                  <a:lnTo>
                    <a:pt x="35" y="485"/>
                  </a:lnTo>
                  <a:lnTo>
                    <a:pt x="40" y="475"/>
                  </a:lnTo>
                  <a:lnTo>
                    <a:pt x="45" y="466"/>
                  </a:lnTo>
                  <a:lnTo>
                    <a:pt x="57" y="448"/>
                  </a:lnTo>
                  <a:lnTo>
                    <a:pt x="83" y="414"/>
                  </a:lnTo>
                  <a:lnTo>
                    <a:pt x="83" y="414"/>
                  </a:lnTo>
                  <a:lnTo>
                    <a:pt x="107" y="380"/>
                  </a:lnTo>
                  <a:lnTo>
                    <a:pt x="133" y="348"/>
                  </a:lnTo>
                  <a:lnTo>
                    <a:pt x="183" y="282"/>
                  </a:lnTo>
                  <a:lnTo>
                    <a:pt x="183" y="282"/>
                  </a:lnTo>
                  <a:lnTo>
                    <a:pt x="234" y="214"/>
                  </a:lnTo>
                  <a:lnTo>
                    <a:pt x="285" y="145"/>
                  </a:lnTo>
                  <a:lnTo>
                    <a:pt x="335" y="75"/>
                  </a:lnTo>
                  <a:lnTo>
                    <a:pt x="361" y="41"/>
                  </a:lnTo>
                  <a:lnTo>
                    <a:pt x="388" y="8"/>
                  </a:lnTo>
                  <a:lnTo>
                    <a:pt x="388" y="8"/>
                  </a:lnTo>
                  <a:lnTo>
                    <a:pt x="389" y="6"/>
                  </a:lnTo>
                  <a:lnTo>
                    <a:pt x="389" y="5"/>
                  </a:lnTo>
                  <a:lnTo>
                    <a:pt x="388" y="2"/>
                  </a:lnTo>
                  <a:lnTo>
                    <a:pt x="386" y="1"/>
                  </a:lnTo>
                  <a:lnTo>
                    <a:pt x="385" y="0"/>
                  </a:lnTo>
                  <a:lnTo>
                    <a:pt x="383" y="1"/>
                  </a:lnTo>
                  <a:lnTo>
                    <a:pt x="381" y="2"/>
                  </a:lnTo>
                  <a:lnTo>
                    <a:pt x="38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9" name="Freeform 441"/>
            <p:cNvSpPr/>
            <p:nvPr/>
          </p:nvSpPr>
          <p:spPr bwMode="auto">
            <a:xfrm>
              <a:off x="6777038" y="3524250"/>
              <a:ext cx="163513" cy="212725"/>
            </a:xfrm>
            <a:custGeom>
              <a:avLst/>
              <a:gdLst/>
              <a:ahLst/>
              <a:cxnLst>
                <a:cxn ang="0">
                  <a:pos x="299" y="2"/>
                </a:cxn>
                <a:cxn ang="0">
                  <a:pos x="263" y="45"/>
                </a:cxn>
                <a:cxn ang="0">
                  <a:pos x="232" y="91"/>
                </a:cxn>
                <a:cxn ang="0">
                  <a:pos x="214" y="118"/>
                </a:cxn>
                <a:cxn ang="0">
                  <a:pos x="157" y="196"/>
                </a:cxn>
                <a:cxn ang="0">
                  <a:pos x="135" y="223"/>
                </a:cxn>
                <a:cxn ang="0">
                  <a:pos x="70" y="302"/>
                </a:cxn>
                <a:cxn ang="0">
                  <a:pos x="53" y="323"/>
                </a:cxn>
                <a:cxn ang="0">
                  <a:pos x="38" y="343"/>
                </a:cxn>
                <a:cxn ang="0">
                  <a:pos x="19" y="373"/>
                </a:cxn>
                <a:cxn ang="0">
                  <a:pos x="13" y="386"/>
                </a:cxn>
                <a:cxn ang="0">
                  <a:pos x="6" y="393"/>
                </a:cxn>
                <a:cxn ang="0">
                  <a:pos x="3" y="395"/>
                </a:cxn>
                <a:cxn ang="0">
                  <a:pos x="0" y="397"/>
                </a:cxn>
                <a:cxn ang="0">
                  <a:pos x="0" y="400"/>
                </a:cxn>
                <a:cxn ang="0">
                  <a:pos x="2" y="403"/>
                </a:cxn>
                <a:cxn ang="0">
                  <a:pos x="6" y="403"/>
                </a:cxn>
                <a:cxn ang="0">
                  <a:pos x="11" y="401"/>
                </a:cxn>
                <a:cxn ang="0">
                  <a:pos x="19" y="394"/>
                </a:cxn>
                <a:cxn ang="0">
                  <a:pos x="22" y="388"/>
                </a:cxn>
                <a:cxn ang="0">
                  <a:pos x="47" y="347"/>
                </a:cxn>
                <a:cxn ang="0">
                  <a:pos x="57" y="334"/>
                </a:cxn>
                <a:cxn ang="0">
                  <a:pos x="102" y="278"/>
                </a:cxn>
                <a:cxn ang="0">
                  <a:pos x="147" y="223"/>
                </a:cxn>
                <a:cxn ang="0">
                  <a:pos x="185" y="173"/>
                </a:cxn>
                <a:cxn ang="0">
                  <a:pos x="222" y="124"/>
                </a:cxn>
                <a:cxn ang="0">
                  <a:pos x="262" y="65"/>
                </a:cxn>
                <a:cxn ang="0">
                  <a:pos x="294" y="22"/>
                </a:cxn>
                <a:cxn ang="0">
                  <a:pos x="307" y="9"/>
                </a:cxn>
                <a:cxn ang="0">
                  <a:pos x="308" y="6"/>
                </a:cxn>
                <a:cxn ang="0">
                  <a:pos x="307" y="2"/>
                </a:cxn>
                <a:cxn ang="0">
                  <a:pos x="303" y="0"/>
                </a:cxn>
                <a:cxn ang="0">
                  <a:pos x="299" y="2"/>
                </a:cxn>
              </a:cxnLst>
              <a:rect l="0" t="0" r="r" b="b"/>
              <a:pathLst>
                <a:path w="308" h="403">
                  <a:moveTo>
                    <a:pt x="299" y="2"/>
                  </a:moveTo>
                  <a:lnTo>
                    <a:pt x="299" y="2"/>
                  </a:lnTo>
                  <a:lnTo>
                    <a:pt x="281" y="23"/>
                  </a:lnTo>
                  <a:lnTo>
                    <a:pt x="263" y="45"/>
                  </a:lnTo>
                  <a:lnTo>
                    <a:pt x="248" y="68"/>
                  </a:lnTo>
                  <a:lnTo>
                    <a:pt x="232" y="91"/>
                  </a:lnTo>
                  <a:lnTo>
                    <a:pt x="232" y="91"/>
                  </a:lnTo>
                  <a:lnTo>
                    <a:pt x="214" y="118"/>
                  </a:lnTo>
                  <a:lnTo>
                    <a:pt x="195" y="144"/>
                  </a:lnTo>
                  <a:lnTo>
                    <a:pt x="157" y="196"/>
                  </a:lnTo>
                  <a:lnTo>
                    <a:pt x="157" y="196"/>
                  </a:lnTo>
                  <a:lnTo>
                    <a:pt x="135" y="223"/>
                  </a:lnTo>
                  <a:lnTo>
                    <a:pt x="113" y="249"/>
                  </a:lnTo>
                  <a:lnTo>
                    <a:pt x="70" y="302"/>
                  </a:lnTo>
                  <a:lnTo>
                    <a:pt x="70" y="302"/>
                  </a:lnTo>
                  <a:lnTo>
                    <a:pt x="53" y="323"/>
                  </a:lnTo>
                  <a:lnTo>
                    <a:pt x="38" y="343"/>
                  </a:lnTo>
                  <a:lnTo>
                    <a:pt x="38" y="343"/>
                  </a:lnTo>
                  <a:lnTo>
                    <a:pt x="29" y="358"/>
                  </a:lnTo>
                  <a:lnTo>
                    <a:pt x="19" y="373"/>
                  </a:lnTo>
                  <a:lnTo>
                    <a:pt x="19" y="373"/>
                  </a:lnTo>
                  <a:lnTo>
                    <a:pt x="13" y="386"/>
                  </a:lnTo>
                  <a:lnTo>
                    <a:pt x="9" y="391"/>
                  </a:lnTo>
                  <a:lnTo>
                    <a:pt x="6" y="393"/>
                  </a:lnTo>
                  <a:lnTo>
                    <a:pt x="3" y="395"/>
                  </a:lnTo>
                  <a:lnTo>
                    <a:pt x="3" y="395"/>
                  </a:lnTo>
                  <a:lnTo>
                    <a:pt x="1" y="395"/>
                  </a:lnTo>
                  <a:lnTo>
                    <a:pt x="0" y="397"/>
                  </a:lnTo>
                  <a:lnTo>
                    <a:pt x="0" y="398"/>
                  </a:lnTo>
                  <a:lnTo>
                    <a:pt x="0" y="400"/>
                  </a:lnTo>
                  <a:lnTo>
                    <a:pt x="1" y="402"/>
                  </a:lnTo>
                  <a:lnTo>
                    <a:pt x="2" y="403"/>
                  </a:lnTo>
                  <a:lnTo>
                    <a:pt x="4" y="403"/>
                  </a:lnTo>
                  <a:lnTo>
                    <a:pt x="6" y="403"/>
                  </a:lnTo>
                  <a:lnTo>
                    <a:pt x="6" y="403"/>
                  </a:lnTo>
                  <a:lnTo>
                    <a:pt x="11" y="401"/>
                  </a:lnTo>
                  <a:lnTo>
                    <a:pt x="15" y="398"/>
                  </a:lnTo>
                  <a:lnTo>
                    <a:pt x="19" y="394"/>
                  </a:lnTo>
                  <a:lnTo>
                    <a:pt x="22" y="388"/>
                  </a:lnTo>
                  <a:lnTo>
                    <a:pt x="22" y="388"/>
                  </a:lnTo>
                  <a:lnTo>
                    <a:pt x="38" y="361"/>
                  </a:lnTo>
                  <a:lnTo>
                    <a:pt x="47" y="347"/>
                  </a:lnTo>
                  <a:lnTo>
                    <a:pt x="57" y="334"/>
                  </a:lnTo>
                  <a:lnTo>
                    <a:pt x="57" y="334"/>
                  </a:lnTo>
                  <a:lnTo>
                    <a:pt x="78" y="306"/>
                  </a:lnTo>
                  <a:lnTo>
                    <a:pt x="102" y="278"/>
                  </a:lnTo>
                  <a:lnTo>
                    <a:pt x="125" y="250"/>
                  </a:lnTo>
                  <a:lnTo>
                    <a:pt x="147" y="223"/>
                  </a:lnTo>
                  <a:lnTo>
                    <a:pt x="147" y="223"/>
                  </a:lnTo>
                  <a:lnTo>
                    <a:pt x="185" y="173"/>
                  </a:lnTo>
                  <a:lnTo>
                    <a:pt x="222" y="124"/>
                  </a:lnTo>
                  <a:lnTo>
                    <a:pt x="222" y="124"/>
                  </a:lnTo>
                  <a:lnTo>
                    <a:pt x="241" y="94"/>
                  </a:lnTo>
                  <a:lnTo>
                    <a:pt x="262" y="65"/>
                  </a:lnTo>
                  <a:lnTo>
                    <a:pt x="283" y="37"/>
                  </a:lnTo>
                  <a:lnTo>
                    <a:pt x="294" y="22"/>
                  </a:lnTo>
                  <a:lnTo>
                    <a:pt x="307" y="9"/>
                  </a:lnTo>
                  <a:lnTo>
                    <a:pt x="307" y="9"/>
                  </a:lnTo>
                  <a:lnTo>
                    <a:pt x="308" y="8"/>
                  </a:lnTo>
                  <a:lnTo>
                    <a:pt x="308" y="6"/>
                  </a:lnTo>
                  <a:lnTo>
                    <a:pt x="308" y="4"/>
                  </a:lnTo>
                  <a:lnTo>
                    <a:pt x="307" y="2"/>
                  </a:lnTo>
                  <a:lnTo>
                    <a:pt x="304" y="1"/>
                  </a:lnTo>
                  <a:lnTo>
                    <a:pt x="303" y="0"/>
                  </a:lnTo>
                  <a:lnTo>
                    <a:pt x="301" y="1"/>
                  </a:lnTo>
                  <a:lnTo>
                    <a:pt x="299" y="2"/>
                  </a:lnTo>
                  <a:lnTo>
                    <a:pt x="29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0" name="Freeform 442"/>
            <p:cNvSpPr/>
            <p:nvPr/>
          </p:nvSpPr>
          <p:spPr bwMode="auto">
            <a:xfrm>
              <a:off x="6821488" y="3595688"/>
              <a:ext cx="88900" cy="111125"/>
            </a:xfrm>
            <a:custGeom>
              <a:avLst/>
              <a:gdLst/>
              <a:ahLst/>
              <a:cxnLst>
                <a:cxn ang="0">
                  <a:pos x="158" y="1"/>
                </a:cxn>
                <a:cxn ang="0">
                  <a:pos x="158" y="1"/>
                </a:cxn>
                <a:cxn ang="0">
                  <a:pos x="138" y="25"/>
                </a:cxn>
                <a:cxn ang="0">
                  <a:pos x="117" y="50"/>
                </a:cxn>
                <a:cxn ang="0">
                  <a:pos x="79" y="102"/>
                </a:cxn>
                <a:cxn ang="0">
                  <a:pos x="79" y="102"/>
                </a:cxn>
                <a:cxn ang="0">
                  <a:pos x="40" y="155"/>
                </a:cxn>
                <a:cxn ang="0">
                  <a:pos x="40" y="155"/>
                </a:cxn>
                <a:cxn ang="0">
                  <a:pos x="20" y="180"/>
                </a:cxn>
                <a:cxn ang="0">
                  <a:pos x="10" y="193"/>
                </a:cxn>
                <a:cxn ang="0">
                  <a:pos x="1" y="206"/>
                </a:cxn>
                <a:cxn ang="0">
                  <a:pos x="1" y="206"/>
                </a:cxn>
                <a:cxn ang="0">
                  <a:pos x="0" y="207"/>
                </a:cxn>
                <a:cxn ang="0">
                  <a:pos x="1" y="209"/>
                </a:cxn>
                <a:cxn ang="0">
                  <a:pos x="1" y="211"/>
                </a:cxn>
                <a:cxn ang="0">
                  <a:pos x="4" y="212"/>
                </a:cxn>
                <a:cxn ang="0">
                  <a:pos x="5" y="212"/>
                </a:cxn>
                <a:cxn ang="0">
                  <a:pos x="7" y="212"/>
                </a:cxn>
                <a:cxn ang="0">
                  <a:pos x="9" y="212"/>
                </a:cxn>
                <a:cxn ang="0">
                  <a:pos x="10" y="210"/>
                </a:cxn>
                <a:cxn ang="0">
                  <a:pos x="10" y="210"/>
                </a:cxn>
                <a:cxn ang="0">
                  <a:pos x="17" y="199"/>
                </a:cxn>
                <a:cxn ang="0">
                  <a:pos x="26" y="188"/>
                </a:cxn>
                <a:cxn ang="0">
                  <a:pos x="43" y="166"/>
                </a:cxn>
                <a:cxn ang="0">
                  <a:pos x="43" y="166"/>
                </a:cxn>
                <a:cxn ang="0">
                  <a:pos x="81" y="113"/>
                </a:cxn>
                <a:cxn ang="0">
                  <a:pos x="81" y="113"/>
                </a:cxn>
                <a:cxn ang="0">
                  <a:pos x="122" y="60"/>
                </a:cxn>
                <a:cxn ang="0">
                  <a:pos x="143" y="33"/>
                </a:cxn>
                <a:cxn ang="0">
                  <a:pos x="166" y="8"/>
                </a:cxn>
                <a:cxn ang="0">
                  <a:pos x="166" y="8"/>
                </a:cxn>
                <a:cxn ang="0">
                  <a:pos x="167" y="6"/>
                </a:cxn>
                <a:cxn ang="0">
                  <a:pos x="167" y="4"/>
                </a:cxn>
                <a:cxn ang="0">
                  <a:pos x="166" y="3"/>
                </a:cxn>
                <a:cxn ang="0">
                  <a:pos x="165" y="1"/>
                </a:cxn>
                <a:cxn ang="0">
                  <a:pos x="164" y="0"/>
                </a:cxn>
                <a:cxn ang="0">
                  <a:pos x="162" y="0"/>
                </a:cxn>
                <a:cxn ang="0">
                  <a:pos x="161" y="0"/>
                </a:cxn>
                <a:cxn ang="0">
                  <a:pos x="158" y="1"/>
                </a:cxn>
                <a:cxn ang="0">
                  <a:pos x="158" y="1"/>
                </a:cxn>
              </a:cxnLst>
              <a:rect l="0" t="0" r="r" b="b"/>
              <a:pathLst>
                <a:path w="167" h="212">
                  <a:moveTo>
                    <a:pt x="158" y="1"/>
                  </a:moveTo>
                  <a:lnTo>
                    <a:pt x="158" y="1"/>
                  </a:lnTo>
                  <a:lnTo>
                    <a:pt x="138" y="25"/>
                  </a:lnTo>
                  <a:lnTo>
                    <a:pt x="117" y="50"/>
                  </a:lnTo>
                  <a:lnTo>
                    <a:pt x="79" y="102"/>
                  </a:lnTo>
                  <a:lnTo>
                    <a:pt x="79" y="102"/>
                  </a:lnTo>
                  <a:lnTo>
                    <a:pt x="40" y="155"/>
                  </a:lnTo>
                  <a:lnTo>
                    <a:pt x="40" y="155"/>
                  </a:lnTo>
                  <a:lnTo>
                    <a:pt x="20" y="180"/>
                  </a:lnTo>
                  <a:lnTo>
                    <a:pt x="10" y="193"/>
                  </a:lnTo>
                  <a:lnTo>
                    <a:pt x="1" y="206"/>
                  </a:lnTo>
                  <a:lnTo>
                    <a:pt x="1" y="206"/>
                  </a:lnTo>
                  <a:lnTo>
                    <a:pt x="0" y="207"/>
                  </a:lnTo>
                  <a:lnTo>
                    <a:pt x="1" y="209"/>
                  </a:lnTo>
                  <a:lnTo>
                    <a:pt x="1" y="211"/>
                  </a:lnTo>
                  <a:lnTo>
                    <a:pt x="4" y="212"/>
                  </a:lnTo>
                  <a:lnTo>
                    <a:pt x="5" y="212"/>
                  </a:lnTo>
                  <a:lnTo>
                    <a:pt x="7" y="212"/>
                  </a:lnTo>
                  <a:lnTo>
                    <a:pt x="9" y="212"/>
                  </a:lnTo>
                  <a:lnTo>
                    <a:pt x="10" y="210"/>
                  </a:lnTo>
                  <a:lnTo>
                    <a:pt x="10" y="210"/>
                  </a:lnTo>
                  <a:lnTo>
                    <a:pt x="17" y="199"/>
                  </a:lnTo>
                  <a:lnTo>
                    <a:pt x="26" y="188"/>
                  </a:lnTo>
                  <a:lnTo>
                    <a:pt x="43" y="166"/>
                  </a:lnTo>
                  <a:lnTo>
                    <a:pt x="43" y="166"/>
                  </a:lnTo>
                  <a:lnTo>
                    <a:pt x="81" y="113"/>
                  </a:lnTo>
                  <a:lnTo>
                    <a:pt x="81" y="113"/>
                  </a:lnTo>
                  <a:lnTo>
                    <a:pt x="122" y="60"/>
                  </a:lnTo>
                  <a:lnTo>
                    <a:pt x="143" y="33"/>
                  </a:lnTo>
                  <a:lnTo>
                    <a:pt x="166" y="8"/>
                  </a:lnTo>
                  <a:lnTo>
                    <a:pt x="166" y="8"/>
                  </a:lnTo>
                  <a:lnTo>
                    <a:pt x="167" y="6"/>
                  </a:lnTo>
                  <a:lnTo>
                    <a:pt x="167" y="4"/>
                  </a:lnTo>
                  <a:lnTo>
                    <a:pt x="166" y="3"/>
                  </a:lnTo>
                  <a:lnTo>
                    <a:pt x="165" y="1"/>
                  </a:lnTo>
                  <a:lnTo>
                    <a:pt x="164" y="0"/>
                  </a:lnTo>
                  <a:lnTo>
                    <a:pt x="162" y="0"/>
                  </a:lnTo>
                  <a:lnTo>
                    <a:pt x="161" y="0"/>
                  </a:lnTo>
                  <a:lnTo>
                    <a:pt x="158" y="1"/>
                  </a:lnTo>
                  <a:lnTo>
                    <a:pt x="15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1" name="Freeform 443"/>
            <p:cNvSpPr/>
            <p:nvPr/>
          </p:nvSpPr>
          <p:spPr bwMode="auto">
            <a:xfrm>
              <a:off x="6443663" y="3109913"/>
              <a:ext cx="95250" cy="120650"/>
            </a:xfrm>
            <a:custGeom>
              <a:avLst/>
              <a:gdLst/>
              <a:ahLst/>
              <a:cxnLst>
                <a:cxn ang="0">
                  <a:pos x="171" y="3"/>
                </a:cxn>
                <a:cxn ang="0">
                  <a:pos x="171" y="3"/>
                </a:cxn>
                <a:cxn ang="0">
                  <a:pos x="147" y="34"/>
                </a:cxn>
                <a:cxn ang="0">
                  <a:pos x="123" y="63"/>
                </a:cxn>
                <a:cxn ang="0">
                  <a:pos x="73" y="123"/>
                </a:cxn>
                <a:cxn ang="0">
                  <a:pos x="73" y="123"/>
                </a:cxn>
                <a:cxn ang="0">
                  <a:pos x="50" y="152"/>
                </a:cxn>
                <a:cxn ang="0">
                  <a:pos x="27" y="180"/>
                </a:cxn>
                <a:cxn ang="0">
                  <a:pos x="27" y="180"/>
                </a:cxn>
                <a:cxn ang="0">
                  <a:pos x="18" y="190"/>
                </a:cxn>
                <a:cxn ang="0">
                  <a:pos x="10" y="200"/>
                </a:cxn>
                <a:cxn ang="0">
                  <a:pos x="4" y="210"/>
                </a:cxn>
                <a:cxn ang="0">
                  <a:pos x="2" y="216"/>
                </a:cxn>
                <a:cxn ang="0">
                  <a:pos x="0" y="223"/>
                </a:cxn>
                <a:cxn ang="0">
                  <a:pos x="0" y="223"/>
                </a:cxn>
                <a:cxn ang="0">
                  <a:pos x="1" y="225"/>
                </a:cxn>
                <a:cxn ang="0">
                  <a:pos x="1" y="226"/>
                </a:cxn>
                <a:cxn ang="0">
                  <a:pos x="4" y="228"/>
                </a:cxn>
                <a:cxn ang="0">
                  <a:pos x="6" y="228"/>
                </a:cxn>
                <a:cxn ang="0">
                  <a:pos x="7" y="228"/>
                </a:cxn>
                <a:cxn ang="0">
                  <a:pos x="9" y="227"/>
                </a:cxn>
                <a:cxn ang="0">
                  <a:pos x="9" y="225"/>
                </a:cxn>
                <a:cxn ang="0">
                  <a:pos x="9" y="225"/>
                </a:cxn>
                <a:cxn ang="0">
                  <a:pos x="12" y="216"/>
                </a:cxn>
                <a:cxn ang="0">
                  <a:pos x="15" y="209"/>
                </a:cxn>
                <a:cxn ang="0">
                  <a:pos x="19" y="202"/>
                </a:cxn>
                <a:cxn ang="0">
                  <a:pos x="25" y="195"/>
                </a:cxn>
                <a:cxn ang="0">
                  <a:pos x="37" y="181"/>
                </a:cxn>
                <a:cxn ang="0">
                  <a:pos x="48" y="169"/>
                </a:cxn>
                <a:cxn ang="0">
                  <a:pos x="48" y="169"/>
                </a:cxn>
                <a:cxn ang="0">
                  <a:pos x="69" y="143"/>
                </a:cxn>
                <a:cxn ang="0">
                  <a:pos x="91" y="117"/>
                </a:cxn>
                <a:cxn ang="0">
                  <a:pos x="91" y="117"/>
                </a:cxn>
                <a:cxn ang="0">
                  <a:pos x="112" y="90"/>
                </a:cxn>
                <a:cxn ang="0">
                  <a:pos x="136" y="66"/>
                </a:cxn>
                <a:cxn ang="0">
                  <a:pos x="136" y="66"/>
                </a:cxn>
                <a:cxn ang="0">
                  <a:pos x="147" y="52"/>
                </a:cxn>
                <a:cxn ang="0">
                  <a:pos x="159" y="38"/>
                </a:cxn>
                <a:cxn ang="0">
                  <a:pos x="179" y="8"/>
                </a:cxn>
                <a:cxn ang="0">
                  <a:pos x="179" y="8"/>
                </a:cxn>
                <a:cxn ang="0">
                  <a:pos x="180" y="6"/>
                </a:cxn>
                <a:cxn ang="0">
                  <a:pos x="180" y="5"/>
                </a:cxn>
                <a:cxn ang="0">
                  <a:pos x="179" y="3"/>
                </a:cxn>
                <a:cxn ang="0">
                  <a:pos x="178" y="2"/>
                </a:cxn>
                <a:cxn ang="0">
                  <a:pos x="174" y="0"/>
                </a:cxn>
                <a:cxn ang="0">
                  <a:pos x="173" y="2"/>
                </a:cxn>
                <a:cxn ang="0">
                  <a:pos x="171" y="3"/>
                </a:cxn>
                <a:cxn ang="0">
                  <a:pos x="171" y="3"/>
                </a:cxn>
              </a:cxnLst>
              <a:rect l="0" t="0" r="r" b="b"/>
              <a:pathLst>
                <a:path w="180" h="228">
                  <a:moveTo>
                    <a:pt x="171" y="3"/>
                  </a:moveTo>
                  <a:lnTo>
                    <a:pt x="171" y="3"/>
                  </a:lnTo>
                  <a:lnTo>
                    <a:pt x="147" y="34"/>
                  </a:lnTo>
                  <a:lnTo>
                    <a:pt x="123" y="63"/>
                  </a:lnTo>
                  <a:lnTo>
                    <a:pt x="73" y="123"/>
                  </a:lnTo>
                  <a:lnTo>
                    <a:pt x="73" y="123"/>
                  </a:lnTo>
                  <a:lnTo>
                    <a:pt x="50" y="152"/>
                  </a:lnTo>
                  <a:lnTo>
                    <a:pt x="27" y="180"/>
                  </a:lnTo>
                  <a:lnTo>
                    <a:pt x="27" y="180"/>
                  </a:lnTo>
                  <a:lnTo>
                    <a:pt x="18" y="190"/>
                  </a:lnTo>
                  <a:lnTo>
                    <a:pt x="10" y="200"/>
                  </a:lnTo>
                  <a:lnTo>
                    <a:pt x="4" y="210"/>
                  </a:lnTo>
                  <a:lnTo>
                    <a:pt x="2" y="216"/>
                  </a:lnTo>
                  <a:lnTo>
                    <a:pt x="0" y="223"/>
                  </a:lnTo>
                  <a:lnTo>
                    <a:pt x="0" y="223"/>
                  </a:lnTo>
                  <a:lnTo>
                    <a:pt x="1" y="225"/>
                  </a:lnTo>
                  <a:lnTo>
                    <a:pt x="1" y="226"/>
                  </a:lnTo>
                  <a:lnTo>
                    <a:pt x="4" y="228"/>
                  </a:lnTo>
                  <a:lnTo>
                    <a:pt x="6" y="228"/>
                  </a:lnTo>
                  <a:lnTo>
                    <a:pt x="7" y="228"/>
                  </a:lnTo>
                  <a:lnTo>
                    <a:pt x="9" y="227"/>
                  </a:lnTo>
                  <a:lnTo>
                    <a:pt x="9" y="225"/>
                  </a:lnTo>
                  <a:lnTo>
                    <a:pt x="9" y="225"/>
                  </a:lnTo>
                  <a:lnTo>
                    <a:pt x="12" y="216"/>
                  </a:lnTo>
                  <a:lnTo>
                    <a:pt x="15" y="209"/>
                  </a:lnTo>
                  <a:lnTo>
                    <a:pt x="19" y="202"/>
                  </a:lnTo>
                  <a:lnTo>
                    <a:pt x="25" y="195"/>
                  </a:lnTo>
                  <a:lnTo>
                    <a:pt x="37" y="181"/>
                  </a:lnTo>
                  <a:lnTo>
                    <a:pt x="48" y="169"/>
                  </a:lnTo>
                  <a:lnTo>
                    <a:pt x="48" y="169"/>
                  </a:lnTo>
                  <a:lnTo>
                    <a:pt x="69" y="143"/>
                  </a:lnTo>
                  <a:lnTo>
                    <a:pt x="91" y="117"/>
                  </a:lnTo>
                  <a:lnTo>
                    <a:pt x="91" y="117"/>
                  </a:lnTo>
                  <a:lnTo>
                    <a:pt x="112" y="90"/>
                  </a:lnTo>
                  <a:lnTo>
                    <a:pt x="136" y="66"/>
                  </a:lnTo>
                  <a:lnTo>
                    <a:pt x="136" y="66"/>
                  </a:lnTo>
                  <a:lnTo>
                    <a:pt x="147" y="52"/>
                  </a:lnTo>
                  <a:lnTo>
                    <a:pt x="159" y="38"/>
                  </a:lnTo>
                  <a:lnTo>
                    <a:pt x="179" y="8"/>
                  </a:lnTo>
                  <a:lnTo>
                    <a:pt x="179" y="8"/>
                  </a:lnTo>
                  <a:lnTo>
                    <a:pt x="180" y="6"/>
                  </a:lnTo>
                  <a:lnTo>
                    <a:pt x="180" y="5"/>
                  </a:lnTo>
                  <a:lnTo>
                    <a:pt x="179" y="3"/>
                  </a:lnTo>
                  <a:lnTo>
                    <a:pt x="178" y="2"/>
                  </a:lnTo>
                  <a:lnTo>
                    <a:pt x="174" y="0"/>
                  </a:lnTo>
                  <a:lnTo>
                    <a:pt x="173" y="2"/>
                  </a:lnTo>
                  <a:lnTo>
                    <a:pt x="171" y="3"/>
                  </a:lnTo>
                  <a:lnTo>
                    <a:pt x="17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2" name="Freeform 444"/>
            <p:cNvSpPr/>
            <p:nvPr/>
          </p:nvSpPr>
          <p:spPr bwMode="auto">
            <a:xfrm>
              <a:off x="6483351" y="3103563"/>
              <a:ext cx="100013" cy="117475"/>
            </a:xfrm>
            <a:custGeom>
              <a:avLst/>
              <a:gdLst/>
              <a:ahLst/>
              <a:cxnLst>
                <a:cxn ang="0">
                  <a:pos x="180" y="4"/>
                </a:cxn>
                <a:cxn ang="0">
                  <a:pos x="180" y="4"/>
                </a:cxn>
                <a:cxn ang="0">
                  <a:pos x="178" y="12"/>
                </a:cxn>
                <a:cxn ang="0">
                  <a:pos x="174" y="21"/>
                </a:cxn>
                <a:cxn ang="0">
                  <a:pos x="168" y="29"/>
                </a:cxn>
                <a:cxn ang="0">
                  <a:pos x="161" y="37"/>
                </a:cxn>
                <a:cxn ang="0">
                  <a:pos x="148" y="53"/>
                </a:cxn>
                <a:cxn ang="0">
                  <a:pos x="135" y="67"/>
                </a:cxn>
                <a:cxn ang="0">
                  <a:pos x="135" y="67"/>
                </a:cxn>
                <a:cxn ang="0">
                  <a:pos x="111" y="98"/>
                </a:cxn>
                <a:cxn ang="0">
                  <a:pos x="97" y="114"/>
                </a:cxn>
                <a:cxn ang="0">
                  <a:pos x="85" y="128"/>
                </a:cxn>
                <a:cxn ang="0">
                  <a:pos x="85" y="128"/>
                </a:cxn>
                <a:cxn ang="0">
                  <a:pos x="73" y="138"/>
                </a:cxn>
                <a:cxn ang="0">
                  <a:pos x="63" y="149"/>
                </a:cxn>
                <a:cxn ang="0">
                  <a:pos x="40" y="169"/>
                </a:cxn>
                <a:cxn ang="0">
                  <a:pos x="29" y="181"/>
                </a:cxn>
                <a:cxn ang="0">
                  <a:pos x="19" y="191"/>
                </a:cxn>
                <a:cxn ang="0">
                  <a:pos x="9" y="203"/>
                </a:cxn>
                <a:cxn ang="0">
                  <a:pos x="0" y="215"/>
                </a:cxn>
                <a:cxn ang="0">
                  <a:pos x="0" y="215"/>
                </a:cxn>
                <a:cxn ang="0">
                  <a:pos x="0" y="217"/>
                </a:cxn>
                <a:cxn ang="0">
                  <a:pos x="0" y="220"/>
                </a:cxn>
                <a:cxn ang="0">
                  <a:pos x="2" y="221"/>
                </a:cxn>
                <a:cxn ang="0">
                  <a:pos x="4" y="222"/>
                </a:cxn>
                <a:cxn ang="0">
                  <a:pos x="4" y="222"/>
                </a:cxn>
                <a:cxn ang="0">
                  <a:pos x="9" y="222"/>
                </a:cxn>
                <a:cxn ang="0">
                  <a:pos x="14" y="221"/>
                </a:cxn>
                <a:cxn ang="0">
                  <a:pos x="18" y="219"/>
                </a:cxn>
                <a:cxn ang="0">
                  <a:pos x="21" y="217"/>
                </a:cxn>
                <a:cxn ang="0">
                  <a:pos x="21" y="217"/>
                </a:cxn>
                <a:cxn ang="0">
                  <a:pos x="23" y="215"/>
                </a:cxn>
                <a:cxn ang="0">
                  <a:pos x="23" y="214"/>
                </a:cxn>
                <a:cxn ang="0">
                  <a:pos x="23" y="211"/>
                </a:cxn>
                <a:cxn ang="0">
                  <a:pos x="21" y="208"/>
                </a:cxn>
                <a:cxn ang="0">
                  <a:pos x="19" y="208"/>
                </a:cxn>
                <a:cxn ang="0">
                  <a:pos x="17" y="209"/>
                </a:cxn>
                <a:cxn ang="0">
                  <a:pos x="17" y="209"/>
                </a:cxn>
                <a:cxn ang="0">
                  <a:pos x="28" y="195"/>
                </a:cxn>
                <a:cxn ang="0">
                  <a:pos x="39" y="183"/>
                </a:cxn>
                <a:cxn ang="0">
                  <a:pos x="65" y="158"/>
                </a:cxn>
                <a:cxn ang="0">
                  <a:pos x="90" y="134"/>
                </a:cxn>
                <a:cxn ang="0">
                  <a:pos x="102" y="122"/>
                </a:cxn>
                <a:cxn ang="0">
                  <a:pos x="113" y="110"/>
                </a:cxn>
                <a:cxn ang="0">
                  <a:pos x="113" y="110"/>
                </a:cxn>
                <a:cxn ang="0">
                  <a:pos x="164" y="46"/>
                </a:cxn>
                <a:cxn ang="0">
                  <a:pos x="164" y="46"/>
                </a:cxn>
                <a:cxn ang="0">
                  <a:pos x="173" y="35"/>
                </a:cxn>
                <a:cxn ang="0">
                  <a:pos x="180" y="27"/>
                </a:cxn>
                <a:cxn ang="0">
                  <a:pos x="183" y="22"/>
                </a:cxn>
                <a:cxn ang="0">
                  <a:pos x="186" y="17"/>
                </a:cxn>
                <a:cxn ang="0">
                  <a:pos x="188" y="10"/>
                </a:cxn>
                <a:cxn ang="0">
                  <a:pos x="189" y="4"/>
                </a:cxn>
                <a:cxn ang="0">
                  <a:pos x="189" y="4"/>
                </a:cxn>
                <a:cxn ang="0">
                  <a:pos x="189" y="2"/>
                </a:cxn>
                <a:cxn ang="0">
                  <a:pos x="188" y="1"/>
                </a:cxn>
                <a:cxn ang="0">
                  <a:pos x="187" y="0"/>
                </a:cxn>
                <a:cxn ang="0">
                  <a:pos x="185" y="0"/>
                </a:cxn>
                <a:cxn ang="0">
                  <a:pos x="182" y="1"/>
                </a:cxn>
                <a:cxn ang="0">
                  <a:pos x="181" y="2"/>
                </a:cxn>
                <a:cxn ang="0">
                  <a:pos x="180" y="4"/>
                </a:cxn>
                <a:cxn ang="0">
                  <a:pos x="180" y="4"/>
                </a:cxn>
              </a:cxnLst>
              <a:rect l="0" t="0" r="r" b="b"/>
              <a:pathLst>
                <a:path w="189" h="222">
                  <a:moveTo>
                    <a:pt x="180" y="4"/>
                  </a:moveTo>
                  <a:lnTo>
                    <a:pt x="180" y="4"/>
                  </a:lnTo>
                  <a:lnTo>
                    <a:pt x="178" y="12"/>
                  </a:lnTo>
                  <a:lnTo>
                    <a:pt x="174" y="21"/>
                  </a:lnTo>
                  <a:lnTo>
                    <a:pt x="168" y="29"/>
                  </a:lnTo>
                  <a:lnTo>
                    <a:pt x="161" y="37"/>
                  </a:lnTo>
                  <a:lnTo>
                    <a:pt x="148" y="53"/>
                  </a:lnTo>
                  <a:lnTo>
                    <a:pt x="135" y="67"/>
                  </a:lnTo>
                  <a:lnTo>
                    <a:pt x="135" y="67"/>
                  </a:lnTo>
                  <a:lnTo>
                    <a:pt x="111" y="98"/>
                  </a:lnTo>
                  <a:lnTo>
                    <a:pt x="97" y="114"/>
                  </a:lnTo>
                  <a:lnTo>
                    <a:pt x="85" y="128"/>
                  </a:lnTo>
                  <a:lnTo>
                    <a:pt x="85" y="128"/>
                  </a:lnTo>
                  <a:lnTo>
                    <a:pt x="73" y="138"/>
                  </a:lnTo>
                  <a:lnTo>
                    <a:pt x="63" y="149"/>
                  </a:lnTo>
                  <a:lnTo>
                    <a:pt x="40" y="169"/>
                  </a:lnTo>
                  <a:lnTo>
                    <a:pt x="29" y="181"/>
                  </a:lnTo>
                  <a:lnTo>
                    <a:pt x="19" y="191"/>
                  </a:lnTo>
                  <a:lnTo>
                    <a:pt x="9" y="203"/>
                  </a:lnTo>
                  <a:lnTo>
                    <a:pt x="0" y="215"/>
                  </a:lnTo>
                  <a:lnTo>
                    <a:pt x="0" y="215"/>
                  </a:lnTo>
                  <a:lnTo>
                    <a:pt x="0" y="217"/>
                  </a:lnTo>
                  <a:lnTo>
                    <a:pt x="0" y="220"/>
                  </a:lnTo>
                  <a:lnTo>
                    <a:pt x="2" y="221"/>
                  </a:lnTo>
                  <a:lnTo>
                    <a:pt x="4" y="222"/>
                  </a:lnTo>
                  <a:lnTo>
                    <a:pt x="4" y="222"/>
                  </a:lnTo>
                  <a:lnTo>
                    <a:pt x="9" y="222"/>
                  </a:lnTo>
                  <a:lnTo>
                    <a:pt x="14" y="221"/>
                  </a:lnTo>
                  <a:lnTo>
                    <a:pt x="18" y="219"/>
                  </a:lnTo>
                  <a:lnTo>
                    <a:pt x="21" y="217"/>
                  </a:lnTo>
                  <a:lnTo>
                    <a:pt x="21" y="217"/>
                  </a:lnTo>
                  <a:lnTo>
                    <a:pt x="23" y="215"/>
                  </a:lnTo>
                  <a:lnTo>
                    <a:pt x="23" y="214"/>
                  </a:lnTo>
                  <a:lnTo>
                    <a:pt x="23" y="211"/>
                  </a:lnTo>
                  <a:lnTo>
                    <a:pt x="21" y="208"/>
                  </a:lnTo>
                  <a:lnTo>
                    <a:pt x="19" y="208"/>
                  </a:lnTo>
                  <a:lnTo>
                    <a:pt x="17" y="209"/>
                  </a:lnTo>
                  <a:lnTo>
                    <a:pt x="17" y="209"/>
                  </a:lnTo>
                  <a:lnTo>
                    <a:pt x="28" y="195"/>
                  </a:lnTo>
                  <a:lnTo>
                    <a:pt x="39" y="183"/>
                  </a:lnTo>
                  <a:lnTo>
                    <a:pt x="65" y="158"/>
                  </a:lnTo>
                  <a:lnTo>
                    <a:pt x="90" y="134"/>
                  </a:lnTo>
                  <a:lnTo>
                    <a:pt x="102" y="122"/>
                  </a:lnTo>
                  <a:lnTo>
                    <a:pt x="113" y="110"/>
                  </a:lnTo>
                  <a:lnTo>
                    <a:pt x="113" y="110"/>
                  </a:lnTo>
                  <a:lnTo>
                    <a:pt x="164" y="46"/>
                  </a:lnTo>
                  <a:lnTo>
                    <a:pt x="164" y="46"/>
                  </a:lnTo>
                  <a:lnTo>
                    <a:pt x="173" y="35"/>
                  </a:lnTo>
                  <a:lnTo>
                    <a:pt x="180" y="27"/>
                  </a:lnTo>
                  <a:lnTo>
                    <a:pt x="183" y="22"/>
                  </a:lnTo>
                  <a:lnTo>
                    <a:pt x="186" y="17"/>
                  </a:lnTo>
                  <a:lnTo>
                    <a:pt x="188" y="10"/>
                  </a:lnTo>
                  <a:lnTo>
                    <a:pt x="189" y="4"/>
                  </a:lnTo>
                  <a:lnTo>
                    <a:pt x="189" y="4"/>
                  </a:lnTo>
                  <a:lnTo>
                    <a:pt x="189" y="2"/>
                  </a:lnTo>
                  <a:lnTo>
                    <a:pt x="188" y="1"/>
                  </a:lnTo>
                  <a:lnTo>
                    <a:pt x="187" y="0"/>
                  </a:lnTo>
                  <a:lnTo>
                    <a:pt x="185" y="0"/>
                  </a:lnTo>
                  <a:lnTo>
                    <a:pt x="182" y="1"/>
                  </a:lnTo>
                  <a:lnTo>
                    <a:pt x="181" y="2"/>
                  </a:lnTo>
                  <a:lnTo>
                    <a:pt x="180" y="4"/>
                  </a:lnTo>
                  <a:lnTo>
                    <a:pt x="18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3" name="Freeform 445"/>
            <p:cNvSpPr/>
            <p:nvPr/>
          </p:nvSpPr>
          <p:spPr bwMode="auto">
            <a:xfrm>
              <a:off x="6530976" y="3109913"/>
              <a:ext cx="85725" cy="107950"/>
            </a:xfrm>
            <a:custGeom>
              <a:avLst/>
              <a:gdLst/>
              <a:ahLst/>
              <a:cxnLst>
                <a:cxn ang="0">
                  <a:pos x="153" y="2"/>
                </a:cxn>
                <a:cxn ang="0">
                  <a:pos x="153" y="2"/>
                </a:cxn>
                <a:cxn ang="0">
                  <a:pos x="144" y="11"/>
                </a:cxn>
                <a:cxn ang="0">
                  <a:pos x="134" y="21"/>
                </a:cxn>
                <a:cxn ang="0">
                  <a:pos x="127" y="31"/>
                </a:cxn>
                <a:cxn ang="0">
                  <a:pos x="119" y="42"/>
                </a:cxn>
                <a:cxn ang="0">
                  <a:pos x="91" y="86"/>
                </a:cxn>
                <a:cxn ang="0">
                  <a:pos x="91" y="86"/>
                </a:cxn>
                <a:cxn ang="0">
                  <a:pos x="70" y="114"/>
                </a:cxn>
                <a:cxn ang="0">
                  <a:pos x="47" y="142"/>
                </a:cxn>
                <a:cxn ang="0">
                  <a:pos x="25" y="170"/>
                </a:cxn>
                <a:cxn ang="0">
                  <a:pos x="1" y="197"/>
                </a:cxn>
                <a:cxn ang="0">
                  <a:pos x="1" y="197"/>
                </a:cxn>
                <a:cxn ang="0">
                  <a:pos x="0" y="198"/>
                </a:cxn>
                <a:cxn ang="0">
                  <a:pos x="0" y="200"/>
                </a:cxn>
                <a:cxn ang="0">
                  <a:pos x="1" y="202"/>
                </a:cxn>
                <a:cxn ang="0">
                  <a:pos x="2" y="203"/>
                </a:cxn>
                <a:cxn ang="0">
                  <a:pos x="3" y="204"/>
                </a:cxn>
                <a:cxn ang="0">
                  <a:pos x="4" y="204"/>
                </a:cxn>
                <a:cxn ang="0">
                  <a:pos x="6" y="204"/>
                </a:cxn>
                <a:cxn ang="0">
                  <a:pos x="8" y="203"/>
                </a:cxn>
                <a:cxn ang="0">
                  <a:pos x="23" y="188"/>
                </a:cxn>
                <a:cxn ang="0">
                  <a:pos x="23" y="188"/>
                </a:cxn>
                <a:cxn ang="0">
                  <a:pos x="24" y="187"/>
                </a:cxn>
                <a:cxn ang="0">
                  <a:pos x="24" y="185"/>
                </a:cxn>
                <a:cxn ang="0">
                  <a:pos x="24" y="185"/>
                </a:cxn>
                <a:cxn ang="0">
                  <a:pos x="55" y="149"/>
                </a:cxn>
                <a:cxn ang="0">
                  <a:pos x="84" y="111"/>
                </a:cxn>
                <a:cxn ang="0">
                  <a:pos x="84" y="111"/>
                </a:cxn>
                <a:cxn ang="0">
                  <a:pos x="93" y="99"/>
                </a:cxn>
                <a:cxn ang="0">
                  <a:pos x="102" y="85"/>
                </a:cxn>
                <a:cxn ang="0">
                  <a:pos x="119" y="57"/>
                </a:cxn>
                <a:cxn ang="0">
                  <a:pos x="128" y="45"/>
                </a:cxn>
                <a:cxn ang="0">
                  <a:pos x="137" y="31"/>
                </a:cxn>
                <a:cxn ang="0">
                  <a:pos x="148" y="20"/>
                </a:cxn>
                <a:cxn ang="0">
                  <a:pos x="160" y="9"/>
                </a:cxn>
                <a:cxn ang="0">
                  <a:pos x="160" y="9"/>
                </a:cxn>
                <a:cxn ang="0">
                  <a:pos x="161" y="7"/>
                </a:cxn>
                <a:cxn ang="0">
                  <a:pos x="161" y="6"/>
                </a:cxn>
                <a:cxn ang="0">
                  <a:pos x="161" y="4"/>
                </a:cxn>
                <a:cxn ang="0">
                  <a:pos x="160" y="3"/>
                </a:cxn>
                <a:cxn ang="0">
                  <a:pos x="157" y="0"/>
                </a:cxn>
                <a:cxn ang="0">
                  <a:pos x="155" y="0"/>
                </a:cxn>
                <a:cxn ang="0">
                  <a:pos x="153" y="2"/>
                </a:cxn>
                <a:cxn ang="0">
                  <a:pos x="153" y="2"/>
                </a:cxn>
              </a:cxnLst>
              <a:rect l="0" t="0" r="r" b="b"/>
              <a:pathLst>
                <a:path w="161" h="204">
                  <a:moveTo>
                    <a:pt x="153" y="2"/>
                  </a:moveTo>
                  <a:lnTo>
                    <a:pt x="153" y="2"/>
                  </a:lnTo>
                  <a:lnTo>
                    <a:pt x="144" y="11"/>
                  </a:lnTo>
                  <a:lnTo>
                    <a:pt x="134" y="21"/>
                  </a:lnTo>
                  <a:lnTo>
                    <a:pt x="127" y="31"/>
                  </a:lnTo>
                  <a:lnTo>
                    <a:pt x="119" y="42"/>
                  </a:lnTo>
                  <a:lnTo>
                    <a:pt x="91" y="86"/>
                  </a:lnTo>
                  <a:lnTo>
                    <a:pt x="91" y="86"/>
                  </a:lnTo>
                  <a:lnTo>
                    <a:pt x="70" y="114"/>
                  </a:lnTo>
                  <a:lnTo>
                    <a:pt x="47" y="142"/>
                  </a:lnTo>
                  <a:lnTo>
                    <a:pt x="25" y="170"/>
                  </a:lnTo>
                  <a:lnTo>
                    <a:pt x="1" y="197"/>
                  </a:lnTo>
                  <a:lnTo>
                    <a:pt x="1" y="197"/>
                  </a:lnTo>
                  <a:lnTo>
                    <a:pt x="0" y="198"/>
                  </a:lnTo>
                  <a:lnTo>
                    <a:pt x="0" y="200"/>
                  </a:lnTo>
                  <a:lnTo>
                    <a:pt x="1" y="202"/>
                  </a:lnTo>
                  <a:lnTo>
                    <a:pt x="2" y="203"/>
                  </a:lnTo>
                  <a:lnTo>
                    <a:pt x="3" y="204"/>
                  </a:lnTo>
                  <a:lnTo>
                    <a:pt x="4" y="204"/>
                  </a:lnTo>
                  <a:lnTo>
                    <a:pt x="6" y="204"/>
                  </a:lnTo>
                  <a:lnTo>
                    <a:pt x="8" y="203"/>
                  </a:lnTo>
                  <a:lnTo>
                    <a:pt x="23" y="188"/>
                  </a:lnTo>
                  <a:lnTo>
                    <a:pt x="23" y="188"/>
                  </a:lnTo>
                  <a:lnTo>
                    <a:pt x="24" y="187"/>
                  </a:lnTo>
                  <a:lnTo>
                    <a:pt x="24" y="185"/>
                  </a:lnTo>
                  <a:lnTo>
                    <a:pt x="24" y="185"/>
                  </a:lnTo>
                  <a:lnTo>
                    <a:pt x="55" y="149"/>
                  </a:lnTo>
                  <a:lnTo>
                    <a:pt x="84" y="111"/>
                  </a:lnTo>
                  <a:lnTo>
                    <a:pt x="84" y="111"/>
                  </a:lnTo>
                  <a:lnTo>
                    <a:pt x="93" y="99"/>
                  </a:lnTo>
                  <a:lnTo>
                    <a:pt x="102" y="85"/>
                  </a:lnTo>
                  <a:lnTo>
                    <a:pt x="119" y="57"/>
                  </a:lnTo>
                  <a:lnTo>
                    <a:pt x="128" y="45"/>
                  </a:lnTo>
                  <a:lnTo>
                    <a:pt x="137" y="31"/>
                  </a:lnTo>
                  <a:lnTo>
                    <a:pt x="148" y="20"/>
                  </a:lnTo>
                  <a:lnTo>
                    <a:pt x="160" y="9"/>
                  </a:lnTo>
                  <a:lnTo>
                    <a:pt x="160" y="9"/>
                  </a:lnTo>
                  <a:lnTo>
                    <a:pt x="161" y="7"/>
                  </a:lnTo>
                  <a:lnTo>
                    <a:pt x="161" y="6"/>
                  </a:lnTo>
                  <a:lnTo>
                    <a:pt x="161" y="4"/>
                  </a:lnTo>
                  <a:lnTo>
                    <a:pt x="160" y="3"/>
                  </a:lnTo>
                  <a:lnTo>
                    <a:pt x="157" y="0"/>
                  </a:lnTo>
                  <a:lnTo>
                    <a:pt x="155" y="0"/>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4" name="Freeform 446"/>
            <p:cNvSpPr/>
            <p:nvPr/>
          </p:nvSpPr>
          <p:spPr bwMode="auto">
            <a:xfrm>
              <a:off x="6581776" y="3121025"/>
              <a:ext cx="65088" cy="84138"/>
            </a:xfrm>
            <a:custGeom>
              <a:avLst/>
              <a:gdLst/>
              <a:ahLst/>
              <a:cxnLst>
                <a:cxn ang="0">
                  <a:pos x="119" y="0"/>
                </a:cxn>
                <a:cxn ang="0">
                  <a:pos x="114" y="0"/>
                </a:cxn>
                <a:cxn ang="0">
                  <a:pos x="114" y="0"/>
                </a:cxn>
                <a:cxn ang="0">
                  <a:pos x="111" y="1"/>
                </a:cxn>
                <a:cxn ang="0">
                  <a:pos x="109" y="3"/>
                </a:cxn>
                <a:cxn ang="0">
                  <a:pos x="109" y="5"/>
                </a:cxn>
                <a:cxn ang="0">
                  <a:pos x="109" y="7"/>
                </a:cxn>
                <a:cxn ang="0">
                  <a:pos x="109" y="7"/>
                </a:cxn>
                <a:cxn ang="0">
                  <a:pos x="97" y="24"/>
                </a:cxn>
                <a:cxn ang="0">
                  <a:pos x="86" y="40"/>
                </a:cxn>
                <a:cxn ang="0">
                  <a:pos x="63" y="75"/>
                </a:cxn>
                <a:cxn ang="0">
                  <a:pos x="63" y="75"/>
                </a:cxn>
                <a:cxn ang="0">
                  <a:pos x="47" y="95"/>
                </a:cxn>
                <a:cxn ang="0">
                  <a:pos x="31" y="115"/>
                </a:cxn>
                <a:cxn ang="0">
                  <a:pos x="14" y="133"/>
                </a:cxn>
                <a:cxn ang="0">
                  <a:pos x="7" y="144"/>
                </a:cxn>
                <a:cxn ang="0">
                  <a:pos x="0" y="155"/>
                </a:cxn>
                <a:cxn ang="0">
                  <a:pos x="0" y="155"/>
                </a:cxn>
                <a:cxn ang="0">
                  <a:pos x="0" y="156"/>
                </a:cxn>
                <a:cxn ang="0">
                  <a:pos x="0" y="158"/>
                </a:cxn>
                <a:cxn ang="0">
                  <a:pos x="1" y="160"/>
                </a:cxn>
                <a:cxn ang="0">
                  <a:pos x="2" y="161"/>
                </a:cxn>
                <a:cxn ang="0">
                  <a:pos x="4" y="161"/>
                </a:cxn>
                <a:cxn ang="0">
                  <a:pos x="5" y="161"/>
                </a:cxn>
                <a:cxn ang="0">
                  <a:pos x="7" y="161"/>
                </a:cxn>
                <a:cxn ang="0">
                  <a:pos x="8" y="159"/>
                </a:cxn>
                <a:cxn ang="0">
                  <a:pos x="8" y="159"/>
                </a:cxn>
                <a:cxn ang="0">
                  <a:pos x="22" y="141"/>
                </a:cxn>
                <a:cxn ang="0">
                  <a:pos x="36" y="122"/>
                </a:cxn>
                <a:cxn ang="0">
                  <a:pos x="65" y="87"/>
                </a:cxn>
                <a:cxn ang="0">
                  <a:pos x="65" y="87"/>
                </a:cxn>
                <a:cxn ang="0">
                  <a:pos x="80" y="67"/>
                </a:cxn>
                <a:cxn ang="0">
                  <a:pos x="93" y="48"/>
                </a:cxn>
                <a:cxn ang="0">
                  <a:pos x="106" y="27"/>
                </a:cxn>
                <a:cxn ang="0">
                  <a:pos x="114" y="18"/>
                </a:cxn>
                <a:cxn ang="0">
                  <a:pos x="122" y="8"/>
                </a:cxn>
                <a:cxn ang="0">
                  <a:pos x="122" y="8"/>
                </a:cxn>
                <a:cxn ang="0">
                  <a:pos x="123" y="6"/>
                </a:cxn>
                <a:cxn ang="0">
                  <a:pos x="123" y="3"/>
                </a:cxn>
                <a:cxn ang="0">
                  <a:pos x="121" y="1"/>
                </a:cxn>
                <a:cxn ang="0">
                  <a:pos x="119" y="0"/>
                </a:cxn>
                <a:cxn ang="0">
                  <a:pos x="119" y="0"/>
                </a:cxn>
              </a:cxnLst>
              <a:rect l="0" t="0" r="r" b="b"/>
              <a:pathLst>
                <a:path w="123" h="161">
                  <a:moveTo>
                    <a:pt x="119" y="0"/>
                  </a:moveTo>
                  <a:lnTo>
                    <a:pt x="114" y="0"/>
                  </a:lnTo>
                  <a:lnTo>
                    <a:pt x="114" y="0"/>
                  </a:lnTo>
                  <a:lnTo>
                    <a:pt x="111" y="1"/>
                  </a:lnTo>
                  <a:lnTo>
                    <a:pt x="109" y="3"/>
                  </a:lnTo>
                  <a:lnTo>
                    <a:pt x="109" y="5"/>
                  </a:lnTo>
                  <a:lnTo>
                    <a:pt x="109" y="7"/>
                  </a:lnTo>
                  <a:lnTo>
                    <a:pt x="109" y="7"/>
                  </a:lnTo>
                  <a:lnTo>
                    <a:pt x="97" y="24"/>
                  </a:lnTo>
                  <a:lnTo>
                    <a:pt x="86" y="40"/>
                  </a:lnTo>
                  <a:lnTo>
                    <a:pt x="63" y="75"/>
                  </a:lnTo>
                  <a:lnTo>
                    <a:pt x="63" y="75"/>
                  </a:lnTo>
                  <a:lnTo>
                    <a:pt x="47" y="95"/>
                  </a:lnTo>
                  <a:lnTo>
                    <a:pt x="31" y="115"/>
                  </a:lnTo>
                  <a:lnTo>
                    <a:pt x="14" y="133"/>
                  </a:lnTo>
                  <a:lnTo>
                    <a:pt x="7" y="144"/>
                  </a:lnTo>
                  <a:lnTo>
                    <a:pt x="0" y="155"/>
                  </a:lnTo>
                  <a:lnTo>
                    <a:pt x="0" y="155"/>
                  </a:lnTo>
                  <a:lnTo>
                    <a:pt x="0" y="156"/>
                  </a:lnTo>
                  <a:lnTo>
                    <a:pt x="0" y="158"/>
                  </a:lnTo>
                  <a:lnTo>
                    <a:pt x="1" y="160"/>
                  </a:lnTo>
                  <a:lnTo>
                    <a:pt x="2" y="161"/>
                  </a:lnTo>
                  <a:lnTo>
                    <a:pt x="4" y="161"/>
                  </a:lnTo>
                  <a:lnTo>
                    <a:pt x="5" y="161"/>
                  </a:lnTo>
                  <a:lnTo>
                    <a:pt x="7" y="161"/>
                  </a:lnTo>
                  <a:lnTo>
                    <a:pt x="8" y="159"/>
                  </a:lnTo>
                  <a:lnTo>
                    <a:pt x="8" y="159"/>
                  </a:lnTo>
                  <a:lnTo>
                    <a:pt x="22" y="141"/>
                  </a:lnTo>
                  <a:lnTo>
                    <a:pt x="36" y="122"/>
                  </a:lnTo>
                  <a:lnTo>
                    <a:pt x="65" y="87"/>
                  </a:lnTo>
                  <a:lnTo>
                    <a:pt x="65" y="87"/>
                  </a:lnTo>
                  <a:lnTo>
                    <a:pt x="80" y="67"/>
                  </a:lnTo>
                  <a:lnTo>
                    <a:pt x="93" y="48"/>
                  </a:lnTo>
                  <a:lnTo>
                    <a:pt x="106" y="27"/>
                  </a:lnTo>
                  <a:lnTo>
                    <a:pt x="114" y="18"/>
                  </a:lnTo>
                  <a:lnTo>
                    <a:pt x="122" y="8"/>
                  </a:lnTo>
                  <a:lnTo>
                    <a:pt x="122" y="8"/>
                  </a:lnTo>
                  <a:lnTo>
                    <a:pt x="123" y="6"/>
                  </a:lnTo>
                  <a:lnTo>
                    <a:pt x="123" y="3"/>
                  </a:lnTo>
                  <a:lnTo>
                    <a:pt x="121" y="1"/>
                  </a:lnTo>
                  <a:lnTo>
                    <a:pt x="119" y="0"/>
                  </a:lnTo>
                  <a:lnTo>
                    <a:pt x="119"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5" name="Freeform 447"/>
            <p:cNvSpPr/>
            <p:nvPr/>
          </p:nvSpPr>
          <p:spPr bwMode="auto">
            <a:xfrm>
              <a:off x="6604001" y="3140075"/>
              <a:ext cx="60325" cy="73025"/>
            </a:xfrm>
            <a:custGeom>
              <a:avLst/>
              <a:gdLst/>
              <a:ahLst/>
              <a:cxnLst>
                <a:cxn ang="0">
                  <a:pos x="105" y="3"/>
                </a:cxn>
                <a:cxn ang="0">
                  <a:pos x="105" y="3"/>
                </a:cxn>
                <a:cxn ang="0">
                  <a:pos x="101" y="13"/>
                </a:cxn>
                <a:cxn ang="0">
                  <a:pos x="95" y="21"/>
                </a:cxn>
                <a:cxn ang="0">
                  <a:pos x="89" y="29"/>
                </a:cxn>
                <a:cxn ang="0">
                  <a:pos x="82" y="36"/>
                </a:cxn>
                <a:cxn ang="0">
                  <a:pos x="67" y="51"/>
                </a:cxn>
                <a:cxn ang="0">
                  <a:pos x="54" y="65"/>
                </a:cxn>
                <a:cxn ang="0">
                  <a:pos x="54" y="65"/>
                </a:cxn>
                <a:cxn ang="0">
                  <a:pos x="26" y="97"/>
                </a:cxn>
                <a:cxn ang="0">
                  <a:pos x="14" y="114"/>
                </a:cxn>
                <a:cxn ang="0">
                  <a:pos x="1" y="130"/>
                </a:cxn>
                <a:cxn ang="0">
                  <a:pos x="1" y="130"/>
                </a:cxn>
                <a:cxn ang="0">
                  <a:pos x="0" y="133"/>
                </a:cxn>
                <a:cxn ang="0">
                  <a:pos x="0" y="135"/>
                </a:cxn>
                <a:cxn ang="0">
                  <a:pos x="1" y="136"/>
                </a:cxn>
                <a:cxn ang="0">
                  <a:pos x="2" y="137"/>
                </a:cxn>
                <a:cxn ang="0">
                  <a:pos x="7" y="138"/>
                </a:cxn>
                <a:cxn ang="0">
                  <a:pos x="8" y="137"/>
                </a:cxn>
                <a:cxn ang="0">
                  <a:pos x="10" y="136"/>
                </a:cxn>
                <a:cxn ang="0">
                  <a:pos x="10" y="136"/>
                </a:cxn>
                <a:cxn ang="0">
                  <a:pos x="24" y="116"/>
                </a:cxn>
                <a:cxn ang="0">
                  <a:pos x="39" y="97"/>
                </a:cxn>
                <a:cxn ang="0">
                  <a:pos x="71" y="60"/>
                </a:cxn>
                <a:cxn ang="0">
                  <a:pos x="71" y="60"/>
                </a:cxn>
                <a:cxn ang="0">
                  <a:pos x="82" y="48"/>
                </a:cxn>
                <a:cxn ang="0">
                  <a:pos x="94" y="35"/>
                </a:cxn>
                <a:cxn ang="0">
                  <a:pos x="101" y="29"/>
                </a:cxn>
                <a:cxn ang="0">
                  <a:pos x="106" y="22"/>
                </a:cxn>
                <a:cxn ang="0">
                  <a:pos x="111" y="15"/>
                </a:cxn>
                <a:cxn ang="0">
                  <a:pos x="114" y="6"/>
                </a:cxn>
                <a:cxn ang="0">
                  <a:pos x="114" y="6"/>
                </a:cxn>
                <a:cxn ang="0">
                  <a:pos x="114" y="4"/>
                </a:cxn>
                <a:cxn ang="0">
                  <a:pos x="114" y="2"/>
                </a:cxn>
                <a:cxn ang="0">
                  <a:pos x="113" y="1"/>
                </a:cxn>
                <a:cxn ang="0">
                  <a:pos x="111" y="1"/>
                </a:cxn>
                <a:cxn ang="0">
                  <a:pos x="109" y="0"/>
                </a:cxn>
                <a:cxn ang="0">
                  <a:pos x="108" y="1"/>
                </a:cxn>
                <a:cxn ang="0">
                  <a:pos x="106" y="2"/>
                </a:cxn>
                <a:cxn ang="0">
                  <a:pos x="105" y="3"/>
                </a:cxn>
                <a:cxn ang="0">
                  <a:pos x="105" y="3"/>
                </a:cxn>
              </a:cxnLst>
              <a:rect l="0" t="0" r="r" b="b"/>
              <a:pathLst>
                <a:path w="114" h="138">
                  <a:moveTo>
                    <a:pt x="105" y="3"/>
                  </a:moveTo>
                  <a:lnTo>
                    <a:pt x="105" y="3"/>
                  </a:lnTo>
                  <a:lnTo>
                    <a:pt x="101" y="13"/>
                  </a:lnTo>
                  <a:lnTo>
                    <a:pt x="95" y="21"/>
                  </a:lnTo>
                  <a:lnTo>
                    <a:pt x="89" y="29"/>
                  </a:lnTo>
                  <a:lnTo>
                    <a:pt x="82" y="36"/>
                  </a:lnTo>
                  <a:lnTo>
                    <a:pt x="67" y="51"/>
                  </a:lnTo>
                  <a:lnTo>
                    <a:pt x="54" y="65"/>
                  </a:lnTo>
                  <a:lnTo>
                    <a:pt x="54" y="65"/>
                  </a:lnTo>
                  <a:lnTo>
                    <a:pt x="26" y="97"/>
                  </a:lnTo>
                  <a:lnTo>
                    <a:pt x="14" y="114"/>
                  </a:lnTo>
                  <a:lnTo>
                    <a:pt x="1" y="130"/>
                  </a:lnTo>
                  <a:lnTo>
                    <a:pt x="1" y="130"/>
                  </a:lnTo>
                  <a:lnTo>
                    <a:pt x="0" y="133"/>
                  </a:lnTo>
                  <a:lnTo>
                    <a:pt x="0" y="135"/>
                  </a:lnTo>
                  <a:lnTo>
                    <a:pt x="1" y="136"/>
                  </a:lnTo>
                  <a:lnTo>
                    <a:pt x="2" y="137"/>
                  </a:lnTo>
                  <a:lnTo>
                    <a:pt x="7" y="138"/>
                  </a:lnTo>
                  <a:lnTo>
                    <a:pt x="8" y="137"/>
                  </a:lnTo>
                  <a:lnTo>
                    <a:pt x="10" y="136"/>
                  </a:lnTo>
                  <a:lnTo>
                    <a:pt x="10" y="136"/>
                  </a:lnTo>
                  <a:lnTo>
                    <a:pt x="24" y="116"/>
                  </a:lnTo>
                  <a:lnTo>
                    <a:pt x="39" y="97"/>
                  </a:lnTo>
                  <a:lnTo>
                    <a:pt x="71" y="60"/>
                  </a:lnTo>
                  <a:lnTo>
                    <a:pt x="71" y="60"/>
                  </a:lnTo>
                  <a:lnTo>
                    <a:pt x="82" y="48"/>
                  </a:lnTo>
                  <a:lnTo>
                    <a:pt x="94" y="35"/>
                  </a:lnTo>
                  <a:lnTo>
                    <a:pt x="101" y="29"/>
                  </a:lnTo>
                  <a:lnTo>
                    <a:pt x="106" y="22"/>
                  </a:lnTo>
                  <a:lnTo>
                    <a:pt x="111" y="15"/>
                  </a:lnTo>
                  <a:lnTo>
                    <a:pt x="114" y="6"/>
                  </a:lnTo>
                  <a:lnTo>
                    <a:pt x="114" y="6"/>
                  </a:lnTo>
                  <a:lnTo>
                    <a:pt x="114" y="4"/>
                  </a:lnTo>
                  <a:lnTo>
                    <a:pt x="114" y="2"/>
                  </a:lnTo>
                  <a:lnTo>
                    <a:pt x="113" y="1"/>
                  </a:lnTo>
                  <a:lnTo>
                    <a:pt x="111" y="1"/>
                  </a:lnTo>
                  <a:lnTo>
                    <a:pt x="109" y="0"/>
                  </a:lnTo>
                  <a:lnTo>
                    <a:pt x="108" y="1"/>
                  </a:lnTo>
                  <a:lnTo>
                    <a:pt x="106" y="2"/>
                  </a:lnTo>
                  <a:lnTo>
                    <a:pt x="105" y="3"/>
                  </a:lnTo>
                  <a:lnTo>
                    <a:pt x="10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6" name="Freeform 448"/>
            <p:cNvSpPr/>
            <p:nvPr/>
          </p:nvSpPr>
          <p:spPr bwMode="auto">
            <a:xfrm>
              <a:off x="6634163" y="3143250"/>
              <a:ext cx="66675" cy="73025"/>
            </a:xfrm>
            <a:custGeom>
              <a:avLst/>
              <a:gdLst/>
              <a:ahLst/>
              <a:cxnLst>
                <a:cxn ang="0">
                  <a:pos x="122" y="0"/>
                </a:cxn>
                <a:cxn ang="0">
                  <a:pos x="122" y="0"/>
                </a:cxn>
                <a:cxn ang="0">
                  <a:pos x="116" y="3"/>
                </a:cxn>
                <a:cxn ang="0">
                  <a:pos x="110" y="6"/>
                </a:cxn>
                <a:cxn ang="0">
                  <a:pos x="103" y="11"/>
                </a:cxn>
                <a:cxn ang="0">
                  <a:pos x="98" y="16"/>
                </a:cxn>
                <a:cxn ang="0">
                  <a:pos x="89" y="28"/>
                </a:cxn>
                <a:cxn ang="0">
                  <a:pos x="80" y="41"/>
                </a:cxn>
                <a:cxn ang="0">
                  <a:pos x="80" y="41"/>
                </a:cxn>
                <a:cxn ang="0">
                  <a:pos x="61" y="63"/>
                </a:cxn>
                <a:cxn ang="0">
                  <a:pos x="42" y="86"/>
                </a:cxn>
                <a:cxn ang="0">
                  <a:pos x="22" y="108"/>
                </a:cxn>
                <a:cxn ang="0">
                  <a:pos x="2" y="130"/>
                </a:cxn>
                <a:cxn ang="0">
                  <a:pos x="2" y="130"/>
                </a:cxn>
                <a:cxn ang="0">
                  <a:pos x="0" y="132"/>
                </a:cxn>
                <a:cxn ang="0">
                  <a:pos x="0" y="133"/>
                </a:cxn>
                <a:cxn ang="0">
                  <a:pos x="1" y="135"/>
                </a:cxn>
                <a:cxn ang="0">
                  <a:pos x="2" y="136"/>
                </a:cxn>
                <a:cxn ang="0">
                  <a:pos x="3" y="137"/>
                </a:cxn>
                <a:cxn ang="0">
                  <a:pos x="5" y="138"/>
                </a:cxn>
                <a:cxn ang="0">
                  <a:pos x="6" y="138"/>
                </a:cxn>
                <a:cxn ang="0">
                  <a:pos x="8" y="136"/>
                </a:cxn>
                <a:cxn ang="0">
                  <a:pos x="8" y="136"/>
                </a:cxn>
                <a:cxn ang="0">
                  <a:pos x="15" y="133"/>
                </a:cxn>
                <a:cxn ang="0">
                  <a:pos x="15" y="133"/>
                </a:cxn>
                <a:cxn ang="0">
                  <a:pos x="17" y="132"/>
                </a:cxn>
                <a:cxn ang="0">
                  <a:pos x="19" y="131"/>
                </a:cxn>
                <a:cxn ang="0">
                  <a:pos x="19" y="128"/>
                </a:cxn>
                <a:cxn ang="0">
                  <a:pos x="19" y="125"/>
                </a:cxn>
                <a:cxn ang="0">
                  <a:pos x="19" y="125"/>
                </a:cxn>
                <a:cxn ang="0">
                  <a:pos x="50" y="91"/>
                </a:cxn>
                <a:cxn ang="0">
                  <a:pos x="80" y="55"/>
                </a:cxn>
                <a:cxn ang="0">
                  <a:pos x="80" y="55"/>
                </a:cxn>
                <a:cxn ang="0">
                  <a:pos x="89" y="43"/>
                </a:cxn>
                <a:cxn ang="0">
                  <a:pos x="99" y="28"/>
                </a:cxn>
                <a:cxn ang="0">
                  <a:pos x="105" y="22"/>
                </a:cxn>
                <a:cxn ang="0">
                  <a:pos x="112" y="16"/>
                </a:cxn>
                <a:cxn ang="0">
                  <a:pos x="118" y="12"/>
                </a:cxn>
                <a:cxn ang="0">
                  <a:pos x="125" y="10"/>
                </a:cxn>
                <a:cxn ang="0">
                  <a:pos x="125" y="10"/>
                </a:cxn>
                <a:cxn ang="0">
                  <a:pos x="127" y="9"/>
                </a:cxn>
                <a:cxn ang="0">
                  <a:pos x="128" y="8"/>
                </a:cxn>
                <a:cxn ang="0">
                  <a:pos x="128" y="6"/>
                </a:cxn>
                <a:cxn ang="0">
                  <a:pos x="128" y="5"/>
                </a:cxn>
                <a:cxn ang="0">
                  <a:pos x="126" y="1"/>
                </a:cxn>
                <a:cxn ang="0">
                  <a:pos x="124" y="0"/>
                </a:cxn>
                <a:cxn ang="0">
                  <a:pos x="122" y="0"/>
                </a:cxn>
                <a:cxn ang="0">
                  <a:pos x="122" y="0"/>
                </a:cxn>
              </a:cxnLst>
              <a:rect l="0" t="0" r="r" b="b"/>
              <a:pathLst>
                <a:path w="128" h="138">
                  <a:moveTo>
                    <a:pt x="122" y="0"/>
                  </a:moveTo>
                  <a:lnTo>
                    <a:pt x="122" y="0"/>
                  </a:lnTo>
                  <a:lnTo>
                    <a:pt x="116" y="3"/>
                  </a:lnTo>
                  <a:lnTo>
                    <a:pt x="110" y="6"/>
                  </a:lnTo>
                  <a:lnTo>
                    <a:pt x="103" y="11"/>
                  </a:lnTo>
                  <a:lnTo>
                    <a:pt x="98" y="16"/>
                  </a:lnTo>
                  <a:lnTo>
                    <a:pt x="89" y="28"/>
                  </a:lnTo>
                  <a:lnTo>
                    <a:pt x="80" y="41"/>
                  </a:lnTo>
                  <a:lnTo>
                    <a:pt x="80" y="41"/>
                  </a:lnTo>
                  <a:lnTo>
                    <a:pt x="61" y="63"/>
                  </a:lnTo>
                  <a:lnTo>
                    <a:pt x="42" y="86"/>
                  </a:lnTo>
                  <a:lnTo>
                    <a:pt x="22" y="108"/>
                  </a:lnTo>
                  <a:lnTo>
                    <a:pt x="2" y="130"/>
                  </a:lnTo>
                  <a:lnTo>
                    <a:pt x="2" y="130"/>
                  </a:lnTo>
                  <a:lnTo>
                    <a:pt x="0" y="132"/>
                  </a:lnTo>
                  <a:lnTo>
                    <a:pt x="0" y="133"/>
                  </a:lnTo>
                  <a:lnTo>
                    <a:pt x="1" y="135"/>
                  </a:lnTo>
                  <a:lnTo>
                    <a:pt x="2" y="136"/>
                  </a:lnTo>
                  <a:lnTo>
                    <a:pt x="3" y="137"/>
                  </a:lnTo>
                  <a:lnTo>
                    <a:pt x="5" y="138"/>
                  </a:lnTo>
                  <a:lnTo>
                    <a:pt x="6" y="138"/>
                  </a:lnTo>
                  <a:lnTo>
                    <a:pt x="8" y="136"/>
                  </a:lnTo>
                  <a:lnTo>
                    <a:pt x="8" y="136"/>
                  </a:lnTo>
                  <a:lnTo>
                    <a:pt x="15" y="133"/>
                  </a:lnTo>
                  <a:lnTo>
                    <a:pt x="15" y="133"/>
                  </a:lnTo>
                  <a:lnTo>
                    <a:pt x="17" y="132"/>
                  </a:lnTo>
                  <a:lnTo>
                    <a:pt x="19" y="131"/>
                  </a:lnTo>
                  <a:lnTo>
                    <a:pt x="19" y="128"/>
                  </a:lnTo>
                  <a:lnTo>
                    <a:pt x="19" y="125"/>
                  </a:lnTo>
                  <a:lnTo>
                    <a:pt x="19" y="125"/>
                  </a:lnTo>
                  <a:lnTo>
                    <a:pt x="50" y="91"/>
                  </a:lnTo>
                  <a:lnTo>
                    <a:pt x="80" y="55"/>
                  </a:lnTo>
                  <a:lnTo>
                    <a:pt x="80" y="55"/>
                  </a:lnTo>
                  <a:lnTo>
                    <a:pt x="89" y="43"/>
                  </a:lnTo>
                  <a:lnTo>
                    <a:pt x="99" y="28"/>
                  </a:lnTo>
                  <a:lnTo>
                    <a:pt x="105" y="22"/>
                  </a:lnTo>
                  <a:lnTo>
                    <a:pt x="112" y="16"/>
                  </a:lnTo>
                  <a:lnTo>
                    <a:pt x="118" y="12"/>
                  </a:lnTo>
                  <a:lnTo>
                    <a:pt x="125" y="10"/>
                  </a:lnTo>
                  <a:lnTo>
                    <a:pt x="125" y="10"/>
                  </a:lnTo>
                  <a:lnTo>
                    <a:pt x="127" y="9"/>
                  </a:lnTo>
                  <a:lnTo>
                    <a:pt x="128" y="8"/>
                  </a:lnTo>
                  <a:lnTo>
                    <a:pt x="128" y="6"/>
                  </a:lnTo>
                  <a:lnTo>
                    <a:pt x="128" y="5"/>
                  </a:lnTo>
                  <a:lnTo>
                    <a:pt x="126" y="1"/>
                  </a:lnTo>
                  <a:lnTo>
                    <a:pt x="124" y="0"/>
                  </a:lnTo>
                  <a:lnTo>
                    <a:pt x="122" y="0"/>
                  </a:lnTo>
                  <a:lnTo>
                    <a:pt x="12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7" name="Freeform 449"/>
            <p:cNvSpPr/>
            <p:nvPr/>
          </p:nvSpPr>
          <p:spPr bwMode="auto">
            <a:xfrm>
              <a:off x="6659563" y="3152775"/>
              <a:ext cx="61913" cy="68263"/>
            </a:xfrm>
            <a:custGeom>
              <a:avLst/>
              <a:gdLst/>
              <a:ahLst/>
              <a:cxnLst>
                <a:cxn ang="0">
                  <a:pos x="111" y="1"/>
                </a:cxn>
                <a:cxn ang="0">
                  <a:pos x="111" y="1"/>
                </a:cxn>
                <a:cxn ang="0">
                  <a:pos x="107" y="4"/>
                </a:cxn>
                <a:cxn ang="0">
                  <a:pos x="103" y="8"/>
                </a:cxn>
                <a:cxn ang="0">
                  <a:pos x="100" y="12"/>
                </a:cxn>
                <a:cxn ang="0">
                  <a:pos x="98" y="18"/>
                </a:cxn>
                <a:cxn ang="0">
                  <a:pos x="98" y="18"/>
                </a:cxn>
                <a:cxn ang="0">
                  <a:pos x="95" y="23"/>
                </a:cxn>
                <a:cxn ang="0">
                  <a:pos x="91" y="28"/>
                </a:cxn>
                <a:cxn ang="0">
                  <a:pos x="81" y="37"/>
                </a:cxn>
                <a:cxn ang="0">
                  <a:pos x="71" y="47"/>
                </a:cxn>
                <a:cxn ang="0">
                  <a:pos x="63" y="56"/>
                </a:cxn>
                <a:cxn ang="0">
                  <a:pos x="63" y="56"/>
                </a:cxn>
                <a:cxn ang="0">
                  <a:pos x="55" y="64"/>
                </a:cxn>
                <a:cxn ang="0">
                  <a:pos x="47" y="72"/>
                </a:cxn>
                <a:cxn ang="0">
                  <a:pos x="31" y="88"/>
                </a:cxn>
                <a:cxn ang="0">
                  <a:pos x="14" y="103"/>
                </a:cxn>
                <a:cxn ang="0">
                  <a:pos x="7" y="113"/>
                </a:cxn>
                <a:cxn ang="0">
                  <a:pos x="1" y="121"/>
                </a:cxn>
                <a:cxn ang="0">
                  <a:pos x="1" y="121"/>
                </a:cxn>
                <a:cxn ang="0">
                  <a:pos x="0" y="124"/>
                </a:cxn>
                <a:cxn ang="0">
                  <a:pos x="1" y="126"/>
                </a:cxn>
                <a:cxn ang="0">
                  <a:pos x="3" y="128"/>
                </a:cxn>
                <a:cxn ang="0">
                  <a:pos x="6" y="128"/>
                </a:cxn>
                <a:cxn ang="0">
                  <a:pos x="6" y="128"/>
                </a:cxn>
                <a:cxn ang="0">
                  <a:pos x="20" y="123"/>
                </a:cxn>
                <a:cxn ang="0">
                  <a:pos x="20" y="123"/>
                </a:cxn>
                <a:cxn ang="0">
                  <a:pos x="21" y="122"/>
                </a:cxn>
                <a:cxn ang="0">
                  <a:pos x="22" y="121"/>
                </a:cxn>
                <a:cxn ang="0">
                  <a:pos x="23" y="118"/>
                </a:cxn>
                <a:cxn ang="0">
                  <a:pos x="21" y="116"/>
                </a:cxn>
                <a:cxn ang="0">
                  <a:pos x="20" y="115"/>
                </a:cxn>
                <a:cxn ang="0">
                  <a:pos x="19" y="114"/>
                </a:cxn>
                <a:cxn ang="0">
                  <a:pos x="19" y="114"/>
                </a:cxn>
                <a:cxn ang="0">
                  <a:pos x="37" y="98"/>
                </a:cxn>
                <a:cxn ang="0">
                  <a:pos x="37" y="98"/>
                </a:cxn>
                <a:cxn ang="0">
                  <a:pos x="53" y="81"/>
                </a:cxn>
                <a:cxn ang="0">
                  <a:pos x="69" y="62"/>
                </a:cxn>
                <a:cxn ang="0">
                  <a:pos x="69" y="62"/>
                </a:cxn>
                <a:cxn ang="0">
                  <a:pos x="82" y="48"/>
                </a:cxn>
                <a:cxn ang="0">
                  <a:pos x="97" y="33"/>
                </a:cxn>
                <a:cxn ang="0">
                  <a:pos x="97" y="33"/>
                </a:cxn>
                <a:cxn ang="0">
                  <a:pos x="102" y="27"/>
                </a:cxn>
                <a:cxn ang="0">
                  <a:pos x="106" y="21"/>
                </a:cxn>
                <a:cxn ang="0">
                  <a:pos x="110" y="15"/>
                </a:cxn>
                <a:cxn ang="0">
                  <a:pos x="116" y="9"/>
                </a:cxn>
                <a:cxn ang="0">
                  <a:pos x="116" y="9"/>
                </a:cxn>
                <a:cxn ang="0">
                  <a:pos x="117" y="7"/>
                </a:cxn>
                <a:cxn ang="0">
                  <a:pos x="117" y="5"/>
                </a:cxn>
                <a:cxn ang="0">
                  <a:pos x="117" y="2"/>
                </a:cxn>
                <a:cxn ang="0">
                  <a:pos x="116" y="1"/>
                </a:cxn>
                <a:cxn ang="0">
                  <a:pos x="114" y="0"/>
                </a:cxn>
                <a:cxn ang="0">
                  <a:pos x="113" y="0"/>
                </a:cxn>
                <a:cxn ang="0">
                  <a:pos x="111" y="1"/>
                </a:cxn>
                <a:cxn ang="0">
                  <a:pos x="111" y="1"/>
                </a:cxn>
              </a:cxnLst>
              <a:rect l="0" t="0" r="r" b="b"/>
              <a:pathLst>
                <a:path w="117" h="128">
                  <a:moveTo>
                    <a:pt x="111" y="1"/>
                  </a:moveTo>
                  <a:lnTo>
                    <a:pt x="111" y="1"/>
                  </a:lnTo>
                  <a:lnTo>
                    <a:pt x="107" y="4"/>
                  </a:lnTo>
                  <a:lnTo>
                    <a:pt x="103" y="8"/>
                  </a:lnTo>
                  <a:lnTo>
                    <a:pt x="100" y="12"/>
                  </a:lnTo>
                  <a:lnTo>
                    <a:pt x="98" y="18"/>
                  </a:lnTo>
                  <a:lnTo>
                    <a:pt x="98" y="18"/>
                  </a:lnTo>
                  <a:lnTo>
                    <a:pt x="95" y="23"/>
                  </a:lnTo>
                  <a:lnTo>
                    <a:pt x="91" y="28"/>
                  </a:lnTo>
                  <a:lnTo>
                    <a:pt x="81" y="37"/>
                  </a:lnTo>
                  <a:lnTo>
                    <a:pt x="71" y="47"/>
                  </a:lnTo>
                  <a:lnTo>
                    <a:pt x="63" y="56"/>
                  </a:lnTo>
                  <a:lnTo>
                    <a:pt x="63" y="56"/>
                  </a:lnTo>
                  <a:lnTo>
                    <a:pt x="55" y="64"/>
                  </a:lnTo>
                  <a:lnTo>
                    <a:pt x="47" y="72"/>
                  </a:lnTo>
                  <a:lnTo>
                    <a:pt x="31" y="88"/>
                  </a:lnTo>
                  <a:lnTo>
                    <a:pt x="14" y="103"/>
                  </a:lnTo>
                  <a:lnTo>
                    <a:pt x="7" y="113"/>
                  </a:lnTo>
                  <a:lnTo>
                    <a:pt x="1" y="121"/>
                  </a:lnTo>
                  <a:lnTo>
                    <a:pt x="1" y="121"/>
                  </a:lnTo>
                  <a:lnTo>
                    <a:pt x="0" y="124"/>
                  </a:lnTo>
                  <a:lnTo>
                    <a:pt x="1" y="126"/>
                  </a:lnTo>
                  <a:lnTo>
                    <a:pt x="3" y="128"/>
                  </a:lnTo>
                  <a:lnTo>
                    <a:pt x="6" y="128"/>
                  </a:lnTo>
                  <a:lnTo>
                    <a:pt x="6" y="128"/>
                  </a:lnTo>
                  <a:lnTo>
                    <a:pt x="20" y="123"/>
                  </a:lnTo>
                  <a:lnTo>
                    <a:pt x="20" y="123"/>
                  </a:lnTo>
                  <a:lnTo>
                    <a:pt x="21" y="122"/>
                  </a:lnTo>
                  <a:lnTo>
                    <a:pt x="22" y="121"/>
                  </a:lnTo>
                  <a:lnTo>
                    <a:pt x="23" y="118"/>
                  </a:lnTo>
                  <a:lnTo>
                    <a:pt x="21" y="116"/>
                  </a:lnTo>
                  <a:lnTo>
                    <a:pt x="20" y="115"/>
                  </a:lnTo>
                  <a:lnTo>
                    <a:pt x="19" y="114"/>
                  </a:lnTo>
                  <a:lnTo>
                    <a:pt x="19" y="114"/>
                  </a:lnTo>
                  <a:lnTo>
                    <a:pt x="37" y="98"/>
                  </a:lnTo>
                  <a:lnTo>
                    <a:pt x="37" y="98"/>
                  </a:lnTo>
                  <a:lnTo>
                    <a:pt x="53" y="81"/>
                  </a:lnTo>
                  <a:lnTo>
                    <a:pt x="69" y="62"/>
                  </a:lnTo>
                  <a:lnTo>
                    <a:pt x="69" y="62"/>
                  </a:lnTo>
                  <a:lnTo>
                    <a:pt x="82" y="48"/>
                  </a:lnTo>
                  <a:lnTo>
                    <a:pt x="97" y="33"/>
                  </a:lnTo>
                  <a:lnTo>
                    <a:pt x="97" y="33"/>
                  </a:lnTo>
                  <a:lnTo>
                    <a:pt x="102" y="27"/>
                  </a:lnTo>
                  <a:lnTo>
                    <a:pt x="106" y="21"/>
                  </a:lnTo>
                  <a:lnTo>
                    <a:pt x="110" y="15"/>
                  </a:lnTo>
                  <a:lnTo>
                    <a:pt x="116" y="9"/>
                  </a:lnTo>
                  <a:lnTo>
                    <a:pt x="116" y="9"/>
                  </a:lnTo>
                  <a:lnTo>
                    <a:pt x="117" y="7"/>
                  </a:lnTo>
                  <a:lnTo>
                    <a:pt x="117" y="5"/>
                  </a:lnTo>
                  <a:lnTo>
                    <a:pt x="117" y="2"/>
                  </a:lnTo>
                  <a:lnTo>
                    <a:pt x="116" y="1"/>
                  </a:lnTo>
                  <a:lnTo>
                    <a:pt x="114" y="0"/>
                  </a:lnTo>
                  <a:lnTo>
                    <a:pt x="113" y="0"/>
                  </a:lnTo>
                  <a:lnTo>
                    <a:pt x="111" y="1"/>
                  </a:lnTo>
                  <a:lnTo>
                    <a:pt x="11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8" name="Freeform 450"/>
            <p:cNvSpPr/>
            <p:nvPr/>
          </p:nvSpPr>
          <p:spPr bwMode="auto">
            <a:xfrm>
              <a:off x="6691313" y="3163888"/>
              <a:ext cx="55563" cy="69850"/>
            </a:xfrm>
            <a:custGeom>
              <a:avLst/>
              <a:gdLst/>
              <a:ahLst/>
              <a:cxnLst>
                <a:cxn ang="0">
                  <a:pos x="95" y="2"/>
                </a:cxn>
                <a:cxn ang="0">
                  <a:pos x="95" y="2"/>
                </a:cxn>
                <a:cxn ang="0">
                  <a:pos x="89" y="11"/>
                </a:cxn>
                <a:cxn ang="0">
                  <a:pos x="82" y="20"/>
                </a:cxn>
                <a:cxn ang="0">
                  <a:pos x="69" y="38"/>
                </a:cxn>
                <a:cxn ang="0">
                  <a:pos x="53" y="54"/>
                </a:cxn>
                <a:cxn ang="0">
                  <a:pos x="39" y="72"/>
                </a:cxn>
                <a:cxn ang="0">
                  <a:pos x="39" y="72"/>
                </a:cxn>
                <a:cxn ang="0">
                  <a:pos x="28" y="84"/>
                </a:cxn>
                <a:cxn ang="0">
                  <a:pos x="16" y="97"/>
                </a:cxn>
                <a:cxn ang="0">
                  <a:pos x="11" y="103"/>
                </a:cxn>
                <a:cxn ang="0">
                  <a:pos x="6" y="110"/>
                </a:cxn>
                <a:cxn ang="0">
                  <a:pos x="3" y="117"/>
                </a:cxn>
                <a:cxn ang="0">
                  <a:pos x="0" y="126"/>
                </a:cxn>
                <a:cxn ang="0">
                  <a:pos x="0" y="126"/>
                </a:cxn>
                <a:cxn ang="0">
                  <a:pos x="0" y="128"/>
                </a:cxn>
                <a:cxn ang="0">
                  <a:pos x="0" y="130"/>
                </a:cxn>
                <a:cxn ang="0">
                  <a:pos x="2" y="131"/>
                </a:cxn>
                <a:cxn ang="0">
                  <a:pos x="3" y="132"/>
                </a:cxn>
                <a:cxn ang="0">
                  <a:pos x="5" y="132"/>
                </a:cxn>
                <a:cxn ang="0">
                  <a:pos x="6" y="131"/>
                </a:cxn>
                <a:cxn ang="0">
                  <a:pos x="8" y="130"/>
                </a:cxn>
                <a:cxn ang="0">
                  <a:pos x="9" y="129"/>
                </a:cxn>
                <a:cxn ang="0">
                  <a:pos x="9" y="129"/>
                </a:cxn>
                <a:cxn ang="0">
                  <a:pos x="12" y="119"/>
                </a:cxn>
                <a:cxn ang="0">
                  <a:pos x="16" y="111"/>
                </a:cxn>
                <a:cxn ang="0">
                  <a:pos x="22" y="103"/>
                </a:cxn>
                <a:cxn ang="0">
                  <a:pos x="29" y="96"/>
                </a:cxn>
                <a:cxn ang="0">
                  <a:pos x="42" y="81"/>
                </a:cxn>
                <a:cxn ang="0">
                  <a:pos x="55" y="67"/>
                </a:cxn>
                <a:cxn ang="0">
                  <a:pos x="55" y="67"/>
                </a:cxn>
                <a:cxn ang="0">
                  <a:pos x="81" y="38"/>
                </a:cxn>
                <a:cxn ang="0">
                  <a:pos x="93" y="22"/>
                </a:cxn>
                <a:cxn ang="0">
                  <a:pos x="98" y="15"/>
                </a:cxn>
                <a:cxn ang="0">
                  <a:pos x="103" y="6"/>
                </a:cxn>
                <a:cxn ang="0">
                  <a:pos x="103" y="6"/>
                </a:cxn>
                <a:cxn ang="0">
                  <a:pos x="104" y="4"/>
                </a:cxn>
                <a:cxn ang="0">
                  <a:pos x="103" y="3"/>
                </a:cxn>
                <a:cxn ang="0">
                  <a:pos x="103" y="1"/>
                </a:cxn>
                <a:cxn ang="0">
                  <a:pos x="101" y="0"/>
                </a:cxn>
                <a:cxn ang="0">
                  <a:pos x="100" y="0"/>
                </a:cxn>
                <a:cxn ang="0">
                  <a:pos x="98" y="0"/>
                </a:cxn>
                <a:cxn ang="0">
                  <a:pos x="96" y="0"/>
                </a:cxn>
                <a:cxn ang="0">
                  <a:pos x="95" y="2"/>
                </a:cxn>
                <a:cxn ang="0">
                  <a:pos x="95" y="2"/>
                </a:cxn>
              </a:cxnLst>
              <a:rect l="0" t="0" r="r" b="b"/>
              <a:pathLst>
                <a:path w="104" h="132">
                  <a:moveTo>
                    <a:pt x="95" y="2"/>
                  </a:moveTo>
                  <a:lnTo>
                    <a:pt x="95" y="2"/>
                  </a:lnTo>
                  <a:lnTo>
                    <a:pt x="89" y="11"/>
                  </a:lnTo>
                  <a:lnTo>
                    <a:pt x="82" y="20"/>
                  </a:lnTo>
                  <a:lnTo>
                    <a:pt x="69" y="38"/>
                  </a:lnTo>
                  <a:lnTo>
                    <a:pt x="53" y="54"/>
                  </a:lnTo>
                  <a:lnTo>
                    <a:pt x="39" y="72"/>
                  </a:lnTo>
                  <a:lnTo>
                    <a:pt x="39" y="72"/>
                  </a:lnTo>
                  <a:lnTo>
                    <a:pt x="28" y="84"/>
                  </a:lnTo>
                  <a:lnTo>
                    <a:pt x="16" y="97"/>
                  </a:lnTo>
                  <a:lnTo>
                    <a:pt x="11" y="103"/>
                  </a:lnTo>
                  <a:lnTo>
                    <a:pt x="6" y="110"/>
                  </a:lnTo>
                  <a:lnTo>
                    <a:pt x="3" y="117"/>
                  </a:lnTo>
                  <a:lnTo>
                    <a:pt x="0" y="126"/>
                  </a:lnTo>
                  <a:lnTo>
                    <a:pt x="0" y="126"/>
                  </a:lnTo>
                  <a:lnTo>
                    <a:pt x="0" y="128"/>
                  </a:lnTo>
                  <a:lnTo>
                    <a:pt x="0" y="130"/>
                  </a:lnTo>
                  <a:lnTo>
                    <a:pt x="2" y="131"/>
                  </a:lnTo>
                  <a:lnTo>
                    <a:pt x="3" y="132"/>
                  </a:lnTo>
                  <a:lnTo>
                    <a:pt x="5" y="132"/>
                  </a:lnTo>
                  <a:lnTo>
                    <a:pt x="6" y="131"/>
                  </a:lnTo>
                  <a:lnTo>
                    <a:pt x="8" y="130"/>
                  </a:lnTo>
                  <a:lnTo>
                    <a:pt x="9" y="129"/>
                  </a:lnTo>
                  <a:lnTo>
                    <a:pt x="9" y="129"/>
                  </a:lnTo>
                  <a:lnTo>
                    <a:pt x="12" y="119"/>
                  </a:lnTo>
                  <a:lnTo>
                    <a:pt x="16" y="111"/>
                  </a:lnTo>
                  <a:lnTo>
                    <a:pt x="22" y="103"/>
                  </a:lnTo>
                  <a:lnTo>
                    <a:pt x="29" y="96"/>
                  </a:lnTo>
                  <a:lnTo>
                    <a:pt x="42" y="81"/>
                  </a:lnTo>
                  <a:lnTo>
                    <a:pt x="55" y="67"/>
                  </a:lnTo>
                  <a:lnTo>
                    <a:pt x="55" y="67"/>
                  </a:lnTo>
                  <a:lnTo>
                    <a:pt x="81" y="38"/>
                  </a:lnTo>
                  <a:lnTo>
                    <a:pt x="93" y="22"/>
                  </a:lnTo>
                  <a:lnTo>
                    <a:pt x="98" y="15"/>
                  </a:lnTo>
                  <a:lnTo>
                    <a:pt x="103" y="6"/>
                  </a:lnTo>
                  <a:lnTo>
                    <a:pt x="103" y="6"/>
                  </a:lnTo>
                  <a:lnTo>
                    <a:pt x="104" y="4"/>
                  </a:lnTo>
                  <a:lnTo>
                    <a:pt x="103" y="3"/>
                  </a:lnTo>
                  <a:lnTo>
                    <a:pt x="103" y="1"/>
                  </a:lnTo>
                  <a:lnTo>
                    <a:pt x="101" y="0"/>
                  </a:lnTo>
                  <a:lnTo>
                    <a:pt x="100" y="0"/>
                  </a:lnTo>
                  <a:lnTo>
                    <a:pt x="98" y="0"/>
                  </a:lnTo>
                  <a:lnTo>
                    <a:pt x="96" y="0"/>
                  </a:lnTo>
                  <a:lnTo>
                    <a:pt x="95" y="2"/>
                  </a:lnTo>
                  <a:lnTo>
                    <a:pt x="9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9" name="Freeform 451"/>
            <p:cNvSpPr/>
            <p:nvPr/>
          </p:nvSpPr>
          <p:spPr bwMode="auto">
            <a:xfrm>
              <a:off x="6721476" y="3168650"/>
              <a:ext cx="65088" cy="77788"/>
            </a:xfrm>
            <a:custGeom>
              <a:avLst/>
              <a:gdLst/>
              <a:ahLst/>
              <a:cxnLst>
                <a:cxn ang="0">
                  <a:pos x="119" y="0"/>
                </a:cxn>
                <a:cxn ang="0">
                  <a:pos x="119" y="0"/>
                </a:cxn>
                <a:cxn ang="0">
                  <a:pos x="110" y="1"/>
                </a:cxn>
                <a:cxn ang="0">
                  <a:pos x="103" y="5"/>
                </a:cxn>
                <a:cxn ang="0">
                  <a:pos x="95" y="10"/>
                </a:cxn>
                <a:cxn ang="0">
                  <a:pos x="88" y="15"/>
                </a:cxn>
                <a:cxn ang="0">
                  <a:pos x="83" y="23"/>
                </a:cxn>
                <a:cxn ang="0">
                  <a:pos x="77" y="30"/>
                </a:cxn>
                <a:cxn ang="0">
                  <a:pos x="68" y="44"/>
                </a:cxn>
                <a:cxn ang="0">
                  <a:pos x="68" y="44"/>
                </a:cxn>
                <a:cxn ang="0">
                  <a:pos x="50" y="68"/>
                </a:cxn>
                <a:cxn ang="0">
                  <a:pos x="32" y="91"/>
                </a:cxn>
                <a:cxn ang="0">
                  <a:pos x="16" y="115"/>
                </a:cxn>
                <a:cxn ang="0">
                  <a:pos x="8" y="127"/>
                </a:cxn>
                <a:cxn ang="0">
                  <a:pos x="0" y="139"/>
                </a:cxn>
                <a:cxn ang="0">
                  <a:pos x="0" y="139"/>
                </a:cxn>
                <a:cxn ang="0">
                  <a:pos x="0" y="141"/>
                </a:cxn>
                <a:cxn ang="0">
                  <a:pos x="0" y="144"/>
                </a:cxn>
                <a:cxn ang="0">
                  <a:pos x="1" y="145"/>
                </a:cxn>
                <a:cxn ang="0">
                  <a:pos x="3" y="146"/>
                </a:cxn>
                <a:cxn ang="0">
                  <a:pos x="5" y="147"/>
                </a:cxn>
                <a:cxn ang="0">
                  <a:pos x="7" y="147"/>
                </a:cxn>
                <a:cxn ang="0">
                  <a:pos x="8" y="146"/>
                </a:cxn>
                <a:cxn ang="0">
                  <a:pos x="9" y="145"/>
                </a:cxn>
                <a:cxn ang="0">
                  <a:pos x="9" y="145"/>
                </a:cxn>
                <a:cxn ang="0">
                  <a:pos x="15" y="133"/>
                </a:cxn>
                <a:cxn ang="0">
                  <a:pos x="22" y="123"/>
                </a:cxn>
                <a:cxn ang="0">
                  <a:pos x="37" y="103"/>
                </a:cxn>
                <a:cxn ang="0">
                  <a:pos x="52" y="84"/>
                </a:cxn>
                <a:cxn ang="0">
                  <a:pos x="66" y="64"/>
                </a:cxn>
                <a:cxn ang="0">
                  <a:pos x="66" y="64"/>
                </a:cxn>
                <a:cxn ang="0">
                  <a:pos x="76" y="47"/>
                </a:cxn>
                <a:cxn ang="0">
                  <a:pos x="81" y="39"/>
                </a:cxn>
                <a:cxn ang="0">
                  <a:pos x="87" y="30"/>
                </a:cxn>
                <a:cxn ang="0">
                  <a:pos x="94" y="23"/>
                </a:cxn>
                <a:cxn ang="0">
                  <a:pos x="102" y="17"/>
                </a:cxn>
                <a:cxn ang="0">
                  <a:pos x="110" y="11"/>
                </a:cxn>
                <a:cxn ang="0">
                  <a:pos x="114" y="10"/>
                </a:cxn>
                <a:cxn ang="0">
                  <a:pos x="119" y="9"/>
                </a:cxn>
                <a:cxn ang="0">
                  <a:pos x="119" y="9"/>
                </a:cxn>
                <a:cxn ang="0">
                  <a:pos x="120" y="8"/>
                </a:cxn>
                <a:cxn ang="0">
                  <a:pos x="122" y="7"/>
                </a:cxn>
                <a:cxn ang="0">
                  <a:pos x="123" y="4"/>
                </a:cxn>
                <a:cxn ang="0">
                  <a:pos x="123" y="2"/>
                </a:cxn>
                <a:cxn ang="0">
                  <a:pos x="122" y="1"/>
                </a:cxn>
                <a:cxn ang="0">
                  <a:pos x="120" y="0"/>
                </a:cxn>
                <a:cxn ang="0">
                  <a:pos x="119" y="0"/>
                </a:cxn>
                <a:cxn ang="0">
                  <a:pos x="119" y="0"/>
                </a:cxn>
              </a:cxnLst>
              <a:rect l="0" t="0" r="r" b="b"/>
              <a:pathLst>
                <a:path w="123" h="147">
                  <a:moveTo>
                    <a:pt x="119" y="0"/>
                  </a:moveTo>
                  <a:lnTo>
                    <a:pt x="119" y="0"/>
                  </a:lnTo>
                  <a:lnTo>
                    <a:pt x="110" y="1"/>
                  </a:lnTo>
                  <a:lnTo>
                    <a:pt x="103" y="5"/>
                  </a:lnTo>
                  <a:lnTo>
                    <a:pt x="95" y="10"/>
                  </a:lnTo>
                  <a:lnTo>
                    <a:pt x="88" y="15"/>
                  </a:lnTo>
                  <a:lnTo>
                    <a:pt x="83" y="23"/>
                  </a:lnTo>
                  <a:lnTo>
                    <a:pt x="77" y="30"/>
                  </a:lnTo>
                  <a:lnTo>
                    <a:pt x="68" y="44"/>
                  </a:lnTo>
                  <a:lnTo>
                    <a:pt x="68" y="44"/>
                  </a:lnTo>
                  <a:lnTo>
                    <a:pt x="50" y="68"/>
                  </a:lnTo>
                  <a:lnTo>
                    <a:pt x="32" y="91"/>
                  </a:lnTo>
                  <a:lnTo>
                    <a:pt x="16" y="115"/>
                  </a:lnTo>
                  <a:lnTo>
                    <a:pt x="8" y="127"/>
                  </a:lnTo>
                  <a:lnTo>
                    <a:pt x="0" y="139"/>
                  </a:lnTo>
                  <a:lnTo>
                    <a:pt x="0" y="139"/>
                  </a:lnTo>
                  <a:lnTo>
                    <a:pt x="0" y="141"/>
                  </a:lnTo>
                  <a:lnTo>
                    <a:pt x="0" y="144"/>
                  </a:lnTo>
                  <a:lnTo>
                    <a:pt x="1" y="145"/>
                  </a:lnTo>
                  <a:lnTo>
                    <a:pt x="3" y="146"/>
                  </a:lnTo>
                  <a:lnTo>
                    <a:pt x="5" y="147"/>
                  </a:lnTo>
                  <a:lnTo>
                    <a:pt x="7" y="147"/>
                  </a:lnTo>
                  <a:lnTo>
                    <a:pt x="8" y="146"/>
                  </a:lnTo>
                  <a:lnTo>
                    <a:pt x="9" y="145"/>
                  </a:lnTo>
                  <a:lnTo>
                    <a:pt x="9" y="145"/>
                  </a:lnTo>
                  <a:lnTo>
                    <a:pt x="15" y="133"/>
                  </a:lnTo>
                  <a:lnTo>
                    <a:pt x="22" y="123"/>
                  </a:lnTo>
                  <a:lnTo>
                    <a:pt x="37" y="103"/>
                  </a:lnTo>
                  <a:lnTo>
                    <a:pt x="52" y="84"/>
                  </a:lnTo>
                  <a:lnTo>
                    <a:pt x="66" y="64"/>
                  </a:lnTo>
                  <a:lnTo>
                    <a:pt x="66" y="64"/>
                  </a:lnTo>
                  <a:lnTo>
                    <a:pt x="76" y="47"/>
                  </a:lnTo>
                  <a:lnTo>
                    <a:pt x="81" y="39"/>
                  </a:lnTo>
                  <a:lnTo>
                    <a:pt x="87" y="30"/>
                  </a:lnTo>
                  <a:lnTo>
                    <a:pt x="94" y="23"/>
                  </a:lnTo>
                  <a:lnTo>
                    <a:pt x="102" y="17"/>
                  </a:lnTo>
                  <a:lnTo>
                    <a:pt x="110" y="11"/>
                  </a:lnTo>
                  <a:lnTo>
                    <a:pt x="114" y="10"/>
                  </a:lnTo>
                  <a:lnTo>
                    <a:pt x="119" y="9"/>
                  </a:lnTo>
                  <a:lnTo>
                    <a:pt x="119" y="9"/>
                  </a:lnTo>
                  <a:lnTo>
                    <a:pt x="120" y="8"/>
                  </a:lnTo>
                  <a:lnTo>
                    <a:pt x="122" y="7"/>
                  </a:lnTo>
                  <a:lnTo>
                    <a:pt x="123" y="4"/>
                  </a:lnTo>
                  <a:lnTo>
                    <a:pt x="123" y="2"/>
                  </a:lnTo>
                  <a:lnTo>
                    <a:pt x="122" y="1"/>
                  </a:lnTo>
                  <a:lnTo>
                    <a:pt x="120" y="0"/>
                  </a:lnTo>
                  <a:lnTo>
                    <a:pt x="119" y="0"/>
                  </a:lnTo>
                  <a:lnTo>
                    <a:pt x="119"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0" name="Freeform 452"/>
            <p:cNvSpPr/>
            <p:nvPr/>
          </p:nvSpPr>
          <p:spPr bwMode="auto">
            <a:xfrm>
              <a:off x="6734176" y="3182938"/>
              <a:ext cx="74613" cy="77788"/>
            </a:xfrm>
            <a:custGeom>
              <a:avLst/>
              <a:gdLst/>
              <a:ahLst/>
              <a:cxnLst>
                <a:cxn ang="0">
                  <a:pos x="137" y="0"/>
                </a:cxn>
                <a:cxn ang="0">
                  <a:pos x="137" y="0"/>
                </a:cxn>
                <a:cxn ang="0">
                  <a:pos x="125" y="5"/>
                </a:cxn>
                <a:cxn ang="0">
                  <a:pos x="115" y="10"/>
                </a:cxn>
                <a:cxn ang="0">
                  <a:pos x="106" y="17"/>
                </a:cxn>
                <a:cxn ang="0">
                  <a:pos x="96" y="25"/>
                </a:cxn>
                <a:cxn ang="0">
                  <a:pos x="87" y="32"/>
                </a:cxn>
                <a:cxn ang="0">
                  <a:pos x="79" y="40"/>
                </a:cxn>
                <a:cxn ang="0">
                  <a:pos x="63" y="58"/>
                </a:cxn>
                <a:cxn ang="0">
                  <a:pos x="63" y="58"/>
                </a:cxn>
                <a:cxn ang="0">
                  <a:pos x="45" y="77"/>
                </a:cxn>
                <a:cxn ang="0">
                  <a:pos x="27" y="96"/>
                </a:cxn>
                <a:cxn ang="0">
                  <a:pos x="20" y="106"/>
                </a:cxn>
                <a:cxn ang="0">
                  <a:pos x="13" y="117"/>
                </a:cxn>
                <a:cxn ang="0">
                  <a:pos x="5" y="128"/>
                </a:cxn>
                <a:cxn ang="0">
                  <a:pos x="0" y="141"/>
                </a:cxn>
                <a:cxn ang="0">
                  <a:pos x="0" y="141"/>
                </a:cxn>
                <a:cxn ang="0">
                  <a:pos x="0" y="142"/>
                </a:cxn>
                <a:cxn ang="0">
                  <a:pos x="0" y="144"/>
                </a:cxn>
                <a:cxn ang="0">
                  <a:pos x="2" y="147"/>
                </a:cxn>
                <a:cxn ang="0">
                  <a:pos x="5" y="147"/>
                </a:cxn>
                <a:cxn ang="0">
                  <a:pos x="8" y="146"/>
                </a:cxn>
                <a:cxn ang="0">
                  <a:pos x="8" y="146"/>
                </a:cxn>
                <a:cxn ang="0">
                  <a:pos x="16" y="142"/>
                </a:cxn>
                <a:cxn ang="0">
                  <a:pos x="16" y="142"/>
                </a:cxn>
                <a:cxn ang="0">
                  <a:pos x="17" y="141"/>
                </a:cxn>
                <a:cxn ang="0">
                  <a:pos x="18" y="140"/>
                </a:cxn>
                <a:cxn ang="0">
                  <a:pos x="19" y="137"/>
                </a:cxn>
                <a:cxn ang="0">
                  <a:pos x="17" y="134"/>
                </a:cxn>
                <a:cxn ang="0">
                  <a:pos x="16" y="133"/>
                </a:cxn>
                <a:cxn ang="0">
                  <a:pos x="14" y="133"/>
                </a:cxn>
                <a:cxn ang="0">
                  <a:pos x="14" y="133"/>
                </a:cxn>
                <a:cxn ang="0">
                  <a:pos x="19" y="124"/>
                </a:cxn>
                <a:cxn ang="0">
                  <a:pos x="24" y="115"/>
                </a:cxn>
                <a:cxn ang="0">
                  <a:pos x="35" y="99"/>
                </a:cxn>
                <a:cxn ang="0">
                  <a:pos x="50" y="84"/>
                </a:cxn>
                <a:cxn ang="0">
                  <a:pos x="65" y="70"/>
                </a:cxn>
                <a:cxn ang="0">
                  <a:pos x="65" y="70"/>
                </a:cxn>
                <a:cxn ang="0">
                  <a:pos x="71" y="63"/>
                </a:cxn>
                <a:cxn ang="0">
                  <a:pos x="78" y="56"/>
                </a:cxn>
                <a:cxn ang="0">
                  <a:pos x="84" y="48"/>
                </a:cxn>
                <a:cxn ang="0">
                  <a:pos x="90" y="41"/>
                </a:cxn>
                <a:cxn ang="0">
                  <a:pos x="90" y="41"/>
                </a:cxn>
                <a:cxn ang="0">
                  <a:pos x="101" y="32"/>
                </a:cxn>
                <a:cxn ang="0">
                  <a:pos x="113" y="23"/>
                </a:cxn>
                <a:cxn ang="0">
                  <a:pos x="125" y="15"/>
                </a:cxn>
                <a:cxn ang="0">
                  <a:pos x="139" y="9"/>
                </a:cxn>
                <a:cxn ang="0">
                  <a:pos x="139" y="9"/>
                </a:cxn>
                <a:cxn ang="0">
                  <a:pos x="141" y="8"/>
                </a:cxn>
                <a:cxn ang="0">
                  <a:pos x="142" y="7"/>
                </a:cxn>
                <a:cxn ang="0">
                  <a:pos x="142" y="3"/>
                </a:cxn>
                <a:cxn ang="0">
                  <a:pos x="141" y="2"/>
                </a:cxn>
                <a:cxn ang="0">
                  <a:pos x="140" y="1"/>
                </a:cxn>
                <a:cxn ang="0">
                  <a:pos x="139" y="0"/>
                </a:cxn>
                <a:cxn ang="0">
                  <a:pos x="137" y="0"/>
                </a:cxn>
                <a:cxn ang="0">
                  <a:pos x="137" y="0"/>
                </a:cxn>
              </a:cxnLst>
              <a:rect l="0" t="0" r="r" b="b"/>
              <a:pathLst>
                <a:path w="142" h="147">
                  <a:moveTo>
                    <a:pt x="137" y="0"/>
                  </a:moveTo>
                  <a:lnTo>
                    <a:pt x="137" y="0"/>
                  </a:lnTo>
                  <a:lnTo>
                    <a:pt x="125" y="5"/>
                  </a:lnTo>
                  <a:lnTo>
                    <a:pt x="115" y="10"/>
                  </a:lnTo>
                  <a:lnTo>
                    <a:pt x="106" y="17"/>
                  </a:lnTo>
                  <a:lnTo>
                    <a:pt x="96" y="25"/>
                  </a:lnTo>
                  <a:lnTo>
                    <a:pt x="87" y="32"/>
                  </a:lnTo>
                  <a:lnTo>
                    <a:pt x="79" y="40"/>
                  </a:lnTo>
                  <a:lnTo>
                    <a:pt x="63" y="58"/>
                  </a:lnTo>
                  <a:lnTo>
                    <a:pt x="63" y="58"/>
                  </a:lnTo>
                  <a:lnTo>
                    <a:pt x="45" y="77"/>
                  </a:lnTo>
                  <a:lnTo>
                    <a:pt x="27" y="96"/>
                  </a:lnTo>
                  <a:lnTo>
                    <a:pt x="20" y="106"/>
                  </a:lnTo>
                  <a:lnTo>
                    <a:pt x="13" y="117"/>
                  </a:lnTo>
                  <a:lnTo>
                    <a:pt x="5" y="128"/>
                  </a:lnTo>
                  <a:lnTo>
                    <a:pt x="0" y="141"/>
                  </a:lnTo>
                  <a:lnTo>
                    <a:pt x="0" y="141"/>
                  </a:lnTo>
                  <a:lnTo>
                    <a:pt x="0" y="142"/>
                  </a:lnTo>
                  <a:lnTo>
                    <a:pt x="0" y="144"/>
                  </a:lnTo>
                  <a:lnTo>
                    <a:pt x="2" y="147"/>
                  </a:lnTo>
                  <a:lnTo>
                    <a:pt x="5" y="147"/>
                  </a:lnTo>
                  <a:lnTo>
                    <a:pt x="8" y="146"/>
                  </a:lnTo>
                  <a:lnTo>
                    <a:pt x="8" y="146"/>
                  </a:lnTo>
                  <a:lnTo>
                    <a:pt x="16" y="142"/>
                  </a:lnTo>
                  <a:lnTo>
                    <a:pt x="16" y="142"/>
                  </a:lnTo>
                  <a:lnTo>
                    <a:pt x="17" y="141"/>
                  </a:lnTo>
                  <a:lnTo>
                    <a:pt x="18" y="140"/>
                  </a:lnTo>
                  <a:lnTo>
                    <a:pt x="19" y="137"/>
                  </a:lnTo>
                  <a:lnTo>
                    <a:pt x="17" y="134"/>
                  </a:lnTo>
                  <a:lnTo>
                    <a:pt x="16" y="133"/>
                  </a:lnTo>
                  <a:lnTo>
                    <a:pt x="14" y="133"/>
                  </a:lnTo>
                  <a:lnTo>
                    <a:pt x="14" y="133"/>
                  </a:lnTo>
                  <a:lnTo>
                    <a:pt x="19" y="124"/>
                  </a:lnTo>
                  <a:lnTo>
                    <a:pt x="24" y="115"/>
                  </a:lnTo>
                  <a:lnTo>
                    <a:pt x="35" y="99"/>
                  </a:lnTo>
                  <a:lnTo>
                    <a:pt x="50" y="84"/>
                  </a:lnTo>
                  <a:lnTo>
                    <a:pt x="65" y="70"/>
                  </a:lnTo>
                  <a:lnTo>
                    <a:pt x="65" y="70"/>
                  </a:lnTo>
                  <a:lnTo>
                    <a:pt x="71" y="63"/>
                  </a:lnTo>
                  <a:lnTo>
                    <a:pt x="78" y="56"/>
                  </a:lnTo>
                  <a:lnTo>
                    <a:pt x="84" y="48"/>
                  </a:lnTo>
                  <a:lnTo>
                    <a:pt x="90" y="41"/>
                  </a:lnTo>
                  <a:lnTo>
                    <a:pt x="90" y="41"/>
                  </a:lnTo>
                  <a:lnTo>
                    <a:pt x="101" y="32"/>
                  </a:lnTo>
                  <a:lnTo>
                    <a:pt x="113" y="23"/>
                  </a:lnTo>
                  <a:lnTo>
                    <a:pt x="125" y="15"/>
                  </a:lnTo>
                  <a:lnTo>
                    <a:pt x="139" y="9"/>
                  </a:lnTo>
                  <a:lnTo>
                    <a:pt x="139" y="9"/>
                  </a:lnTo>
                  <a:lnTo>
                    <a:pt x="141" y="8"/>
                  </a:lnTo>
                  <a:lnTo>
                    <a:pt x="142" y="7"/>
                  </a:lnTo>
                  <a:lnTo>
                    <a:pt x="142" y="3"/>
                  </a:lnTo>
                  <a:lnTo>
                    <a:pt x="141" y="2"/>
                  </a:lnTo>
                  <a:lnTo>
                    <a:pt x="140" y="1"/>
                  </a:lnTo>
                  <a:lnTo>
                    <a:pt x="139" y="0"/>
                  </a:lnTo>
                  <a:lnTo>
                    <a:pt x="137" y="0"/>
                  </a:lnTo>
                  <a:lnTo>
                    <a:pt x="13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1" name="Freeform 453"/>
            <p:cNvSpPr/>
            <p:nvPr/>
          </p:nvSpPr>
          <p:spPr bwMode="auto">
            <a:xfrm>
              <a:off x="6754813" y="3195638"/>
              <a:ext cx="79375" cy="76200"/>
            </a:xfrm>
            <a:custGeom>
              <a:avLst/>
              <a:gdLst/>
              <a:ahLst/>
              <a:cxnLst>
                <a:cxn ang="0">
                  <a:pos x="144" y="1"/>
                </a:cxn>
                <a:cxn ang="0">
                  <a:pos x="144" y="1"/>
                </a:cxn>
                <a:cxn ang="0">
                  <a:pos x="128" y="15"/>
                </a:cxn>
                <a:cxn ang="0">
                  <a:pos x="112" y="29"/>
                </a:cxn>
                <a:cxn ang="0">
                  <a:pos x="95" y="41"/>
                </a:cxn>
                <a:cxn ang="0">
                  <a:pos x="80" y="54"/>
                </a:cxn>
                <a:cxn ang="0">
                  <a:pos x="80" y="54"/>
                </a:cxn>
                <a:cxn ang="0">
                  <a:pos x="59" y="74"/>
                </a:cxn>
                <a:cxn ang="0">
                  <a:pos x="40" y="94"/>
                </a:cxn>
                <a:cxn ang="0">
                  <a:pos x="1" y="134"/>
                </a:cxn>
                <a:cxn ang="0">
                  <a:pos x="1" y="134"/>
                </a:cxn>
                <a:cxn ang="0">
                  <a:pos x="0" y="135"/>
                </a:cxn>
                <a:cxn ang="0">
                  <a:pos x="0" y="137"/>
                </a:cxn>
                <a:cxn ang="0">
                  <a:pos x="1" y="140"/>
                </a:cxn>
                <a:cxn ang="0">
                  <a:pos x="4" y="142"/>
                </a:cxn>
                <a:cxn ang="0">
                  <a:pos x="6" y="142"/>
                </a:cxn>
                <a:cxn ang="0">
                  <a:pos x="7" y="141"/>
                </a:cxn>
                <a:cxn ang="0">
                  <a:pos x="7" y="141"/>
                </a:cxn>
                <a:cxn ang="0">
                  <a:pos x="12" y="139"/>
                </a:cxn>
                <a:cxn ang="0">
                  <a:pos x="17" y="137"/>
                </a:cxn>
                <a:cxn ang="0">
                  <a:pos x="21" y="135"/>
                </a:cxn>
                <a:cxn ang="0">
                  <a:pos x="26" y="132"/>
                </a:cxn>
                <a:cxn ang="0">
                  <a:pos x="26" y="132"/>
                </a:cxn>
                <a:cxn ang="0">
                  <a:pos x="28" y="130"/>
                </a:cxn>
                <a:cxn ang="0">
                  <a:pos x="28" y="127"/>
                </a:cxn>
                <a:cxn ang="0">
                  <a:pos x="27" y="125"/>
                </a:cxn>
                <a:cxn ang="0">
                  <a:pos x="25" y="124"/>
                </a:cxn>
                <a:cxn ang="0">
                  <a:pos x="25" y="124"/>
                </a:cxn>
                <a:cxn ang="0">
                  <a:pos x="52" y="95"/>
                </a:cxn>
                <a:cxn ang="0">
                  <a:pos x="80" y="68"/>
                </a:cxn>
                <a:cxn ang="0">
                  <a:pos x="80" y="68"/>
                </a:cxn>
                <a:cxn ang="0">
                  <a:pos x="98" y="52"/>
                </a:cxn>
                <a:cxn ang="0">
                  <a:pos x="115" y="38"/>
                </a:cxn>
                <a:cxn ang="0">
                  <a:pos x="134" y="23"/>
                </a:cxn>
                <a:cxn ang="0">
                  <a:pos x="150" y="8"/>
                </a:cxn>
                <a:cxn ang="0">
                  <a:pos x="150" y="8"/>
                </a:cxn>
                <a:cxn ang="0">
                  <a:pos x="151" y="6"/>
                </a:cxn>
                <a:cxn ang="0">
                  <a:pos x="151" y="5"/>
                </a:cxn>
                <a:cxn ang="0">
                  <a:pos x="151" y="3"/>
                </a:cxn>
                <a:cxn ang="0">
                  <a:pos x="150" y="2"/>
                </a:cxn>
                <a:cxn ang="0">
                  <a:pos x="149" y="1"/>
                </a:cxn>
                <a:cxn ang="0">
                  <a:pos x="147" y="0"/>
                </a:cxn>
                <a:cxn ang="0">
                  <a:pos x="145" y="0"/>
                </a:cxn>
                <a:cxn ang="0">
                  <a:pos x="144" y="1"/>
                </a:cxn>
                <a:cxn ang="0">
                  <a:pos x="144" y="1"/>
                </a:cxn>
              </a:cxnLst>
              <a:rect l="0" t="0" r="r" b="b"/>
              <a:pathLst>
                <a:path w="151" h="142">
                  <a:moveTo>
                    <a:pt x="144" y="1"/>
                  </a:moveTo>
                  <a:lnTo>
                    <a:pt x="144" y="1"/>
                  </a:lnTo>
                  <a:lnTo>
                    <a:pt x="128" y="15"/>
                  </a:lnTo>
                  <a:lnTo>
                    <a:pt x="112" y="29"/>
                  </a:lnTo>
                  <a:lnTo>
                    <a:pt x="95" y="41"/>
                  </a:lnTo>
                  <a:lnTo>
                    <a:pt x="80" y="54"/>
                  </a:lnTo>
                  <a:lnTo>
                    <a:pt x="80" y="54"/>
                  </a:lnTo>
                  <a:lnTo>
                    <a:pt x="59" y="74"/>
                  </a:lnTo>
                  <a:lnTo>
                    <a:pt x="40" y="94"/>
                  </a:lnTo>
                  <a:lnTo>
                    <a:pt x="1" y="134"/>
                  </a:lnTo>
                  <a:lnTo>
                    <a:pt x="1" y="134"/>
                  </a:lnTo>
                  <a:lnTo>
                    <a:pt x="0" y="135"/>
                  </a:lnTo>
                  <a:lnTo>
                    <a:pt x="0" y="137"/>
                  </a:lnTo>
                  <a:lnTo>
                    <a:pt x="1" y="140"/>
                  </a:lnTo>
                  <a:lnTo>
                    <a:pt x="4" y="142"/>
                  </a:lnTo>
                  <a:lnTo>
                    <a:pt x="6" y="142"/>
                  </a:lnTo>
                  <a:lnTo>
                    <a:pt x="7" y="141"/>
                  </a:lnTo>
                  <a:lnTo>
                    <a:pt x="7" y="141"/>
                  </a:lnTo>
                  <a:lnTo>
                    <a:pt x="12" y="139"/>
                  </a:lnTo>
                  <a:lnTo>
                    <a:pt x="17" y="137"/>
                  </a:lnTo>
                  <a:lnTo>
                    <a:pt x="21" y="135"/>
                  </a:lnTo>
                  <a:lnTo>
                    <a:pt x="26" y="132"/>
                  </a:lnTo>
                  <a:lnTo>
                    <a:pt x="26" y="132"/>
                  </a:lnTo>
                  <a:lnTo>
                    <a:pt x="28" y="130"/>
                  </a:lnTo>
                  <a:lnTo>
                    <a:pt x="28" y="127"/>
                  </a:lnTo>
                  <a:lnTo>
                    <a:pt x="27" y="125"/>
                  </a:lnTo>
                  <a:lnTo>
                    <a:pt x="25" y="124"/>
                  </a:lnTo>
                  <a:lnTo>
                    <a:pt x="25" y="124"/>
                  </a:lnTo>
                  <a:lnTo>
                    <a:pt x="52" y="95"/>
                  </a:lnTo>
                  <a:lnTo>
                    <a:pt x="80" y="68"/>
                  </a:lnTo>
                  <a:lnTo>
                    <a:pt x="80" y="68"/>
                  </a:lnTo>
                  <a:lnTo>
                    <a:pt x="98" y="52"/>
                  </a:lnTo>
                  <a:lnTo>
                    <a:pt x="115" y="38"/>
                  </a:lnTo>
                  <a:lnTo>
                    <a:pt x="134" y="23"/>
                  </a:lnTo>
                  <a:lnTo>
                    <a:pt x="150" y="8"/>
                  </a:lnTo>
                  <a:lnTo>
                    <a:pt x="150" y="8"/>
                  </a:lnTo>
                  <a:lnTo>
                    <a:pt x="151" y="6"/>
                  </a:lnTo>
                  <a:lnTo>
                    <a:pt x="151" y="5"/>
                  </a:lnTo>
                  <a:lnTo>
                    <a:pt x="151" y="3"/>
                  </a:lnTo>
                  <a:lnTo>
                    <a:pt x="150" y="2"/>
                  </a:lnTo>
                  <a:lnTo>
                    <a:pt x="149" y="1"/>
                  </a:lnTo>
                  <a:lnTo>
                    <a:pt x="147" y="0"/>
                  </a:lnTo>
                  <a:lnTo>
                    <a:pt x="145" y="0"/>
                  </a:lnTo>
                  <a:lnTo>
                    <a:pt x="144" y="1"/>
                  </a:lnTo>
                  <a:lnTo>
                    <a:pt x="14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2" name="Freeform 454"/>
            <p:cNvSpPr/>
            <p:nvPr/>
          </p:nvSpPr>
          <p:spPr bwMode="auto">
            <a:xfrm>
              <a:off x="6773863" y="3211513"/>
              <a:ext cx="71438" cy="82550"/>
            </a:xfrm>
            <a:custGeom>
              <a:avLst/>
              <a:gdLst/>
              <a:ahLst/>
              <a:cxnLst>
                <a:cxn ang="0">
                  <a:pos x="124" y="3"/>
                </a:cxn>
                <a:cxn ang="0">
                  <a:pos x="124" y="3"/>
                </a:cxn>
                <a:cxn ang="0">
                  <a:pos x="121" y="8"/>
                </a:cxn>
                <a:cxn ang="0">
                  <a:pos x="118" y="12"/>
                </a:cxn>
                <a:cxn ang="0">
                  <a:pos x="115" y="16"/>
                </a:cxn>
                <a:cxn ang="0">
                  <a:pos x="111" y="20"/>
                </a:cxn>
                <a:cxn ang="0">
                  <a:pos x="102" y="27"/>
                </a:cxn>
                <a:cxn ang="0">
                  <a:pos x="95" y="34"/>
                </a:cxn>
                <a:cxn ang="0">
                  <a:pos x="95" y="34"/>
                </a:cxn>
                <a:cxn ang="0">
                  <a:pos x="87" y="43"/>
                </a:cxn>
                <a:cxn ang="0">
                  <a:pos x="80" y="52"/>
                </a:cxn>
                <a:cxn ang="0">
                  <a:pos x="74" y="60"/>
                </a:cxn>
                <a:cxn ang="0">
                  <a:pos x="67" y="70"/>
                </a:cxn>
                <a:cxn ang="0">
                  <a:pos x="67" y="70"/>
                </a:cxn>
                <a:cxn ang="0">
                  <a:pos x="2" y="147"/>
                </a:cxn>
                <a:cxn ang="0">
                  <a:pos x="2" y="147"/>
                </a:cxn>
                <a:cxn ang="0">
                  <a:pos x="1" y="149"/>
                </a:cxn>
                <a:cxn ang="0">
                  <a:pos x="0" y="151"/>
                </a:cxn>
                <a:cxn ang="0">
                  <a:pos x="2" y="154"/>
                </a:cxn>
                <a:cxn ang="0">
                  <a:pos x="3" y="156"/>
                </a:cxn>
                <a:cxn ang="0">
                  <a:pos x="5" y="156"/>
                </a:cxn>
                <a:cxn ang="0">
                  <a:pos x="6" y="156"/>
                </a:cxn>
                <a:cxn ang="0">
                  <a:pos x="8" y="154"/>
                </a:cxn>
                <a:cxn ang="0">
                  <a:pos x="17" y="145"/>
                </a:cxn>
                <a:cxn ang="0">
                  <a:pos x="17" y="145"/>
                </a:cxn>
                <a:cxn ang="0">
                  <a:pos x="18" y="143"/>
                </a:cxn>
                <a:cxn ang="0">
                  <a:pos x="19" y="141"/>
                </a:cxn>
                <a:cxn ang="0">
                  <a:pos x="19" y="141"/>
                </a:cxn>
                <a:cxn ang="0">
                  <a:pos x="83" y="65"/>
                </a:cxn>
                <a:cxn ang="0">
                  <a:pos x="83" y="65"/>
                </a:cxn>
                <a:cxn ang="0">
                  <a:pos x="100" y="45"/>
                </a:cxn>
                <a:cxn ang="0">
                  <a:pos x="108" y="36"/>
                </a:cxn>
                <a:cxn ang="0">
                  <a:pos x="117" y="26"/>
                </a:cxn>
                <a:cxn ang="0">
                  <a:pos x="117" y="26"/>
                </a:cxn>
                <a:cxn ang="0">
                  <a:pos x="123" y="21"/>
                </a:cxn>
                <a:cxn ang="0">
                  <a:pos x="127" y="17"/>
                </a:cxn>
                <a:cxn ang="0">
                  <a:pos x="130" y="12"/>
                </a:cxn>
                <a:cxn ang="0">
                  <a:pos x="133" y="5"/>
                </a:cxn>
                <a:cxn ang="0">
                  <a:pos x="133" y="5"/>
                </a:cxn>
                <a:cxn ang="0">
                  <a:pos x="133" y="3"/>
                </a:cxn>
                <a:cxn ang="0">
                  <a:pos x="132" y="2"/>
                </a:cxn>
                <a:cxn ang="0">
                  <a:pos x="131" y="1"/>
                </a:cxn>
                <a:cxn ang="0">
                  <a:pos x="129" y="0"/>
                </a:cxn>
                <a:cxn ang="0">
                  <a:pos x="127" y="0"/>
                </a:cxn>
                <a:cxn ang="0">
                  <a:pos x="126" y="0"/>
                </a:cxn>
                <a:cxn ang="0">
                  <a:pos x="124" y="1"/>
                </a:cxn>
                <a:cxn ang="0">
                  <a:pos x="124" y="3"/>
                </a:cxn>
                <a:cxn ang="0">
                  <a:pos x="124" y="3"/>
                </a:cxn>
              </a:cxnLst>
              <a:rect l="0" t="0" r="r" b="b"/>
              <a:pathLst>
                <a:path w="133" h="156">
                  <a:moveTo>
                    <a:pt x="124" y="3"/>
                  </a:moveTo>
                  <a:lnTo>
                    <a:pt x="124" y="3"/>
                  </a:lnTo>
                  <a:lnTo>
                    <a:pt x="121" y="8"/>
                  </a:lnTo>
                  <a:lnTo>
                    <a:pt x="118" y="12"/>
                  </a:lnTo>
                  <a:lnTo>
                    <a:pt x="115" y="16"/>
                  </a:lnTo>
                  <a:lnTo>
                    <a:pt x="111" y="20"/>
                  </a:lnTo>
                  <a:lnTo>
                    <a:pt x="102" y="27"/>
                  </a:lnTo>
                  <a:lnTo>
                    <a:pt x="95" y="34"/>
                  </a:lnTo>
                  <a:lnTo>
                    <a:pt x="95" y="34"/>
                  </a:lnTo>
                  <a:lnTo>
                    <a:pt x="87" y="43"/>
                  </a:lnTo>
                  <a:lnTo>
                    <a:pt x="80" y="52"/>
                  </a:lnTo>
                  <a:lnTo>
                    <a:pt x="74" y="60"/>
                  </a:lnTo>
                  <a:lnTo>
                    <a:pt x="67" y="70"/>
                  </a:lnTo>
                  <a:lnTo>
                    <a:pt x="67" y="70"/>
                  </a:lnTo>
                  <a:lnTo>
                    <a:pt x="2" y="147"/>
                  </a:lnTo>
                  <a:lnTo>
                    <a:pt x="2" y="147"/>
                  </a:lnTo>
                  <a:lnTo>
                    <a:pt x="1" y="149"/>
                  </a:lnTo>
                  <a:lnTo>
                    <a:pt x="0" y="151"/>
                  </a:lnTo>
                  <a:lnTo>
                    <a:pt x="2" y="154"/>
                  </a:lnTo>
                  <a:lnTo>
                    <a:pt x="3" y="156"/>
                  </a:lnTo>
                  <a:lnTo>
                    <a:pt x="5" y="156"/>
                  </a:lnTo>
                  <a:lnTo>
                    <a:pt x="6" y="156"/>
                  </a:lnTo>
                  <a:lnTo>
                    <a:pt x="8" y="154"/>
                  </a:lnTo>
                  <a:lnTo>
                    <a:pt x="17" y="145"/>
                  </a:lnTo>
                  <a:lnTo>
                    <a:pt x="17" y="145"/>
                  </a:lnTo>
                  <a:lnTo>
                    <a:pt x="18" y="143"/>
                  </a:lnTo>
                  <a:lnTo>
                    <a:pt x="19" y="141"/>
                  </a:lnTo>
                  <a:lnTo>
                    <a:pt x="19" y="141"/>
                  </a:lnTo>
                  <a:lnTo>
                    <a:pt x="83" y="65"/>
                  </a:lnTo>
                  <a:lnTo>
                    <a:pt x="83" y="65"/>
                  </a:lnTo>
                  <a:lnTo>
                    <a:pt x="100" y="45"/>
                  </a:lnTo>
                  <a:lnTo>
                    <a:pt x="108" y="36"/>
                  </a:lnTo>
                  <a:lnTo>
                    <a:pt x="117" y="26"/>
                  </a:lnTo>
                  <a:lnTo>
                    <a:pt x="117" y="26"/>
                  </a:lnTo>
                  <a:lnTo>
                    <a:pt x="123" y="21"/>
                  </a:lnTo>
                  <a:lnTo>
                    <a:pt x="127" y="17"/>
                  </a:lnTo>
                  <a:lnTo>
                    <a:pt x="130" y="12"/>
                  </a:lnTo>
                  <a:lnTo>
                    <a:pt x="133" y="5"/>
                  </a:lnTo>
                  <a:lnTo>
                    <a:pt x="133" y="5"/>
                  </a:lnTo>
                  <a:lnTo>
                    <a:pt x="133" y="3"/>
                  </a:lnTo>
                  <a:lnTo>
                    <a:pt x="132" y="2"/>
                  </a:lnTo>
                  <a:lnTo>
                    <a:pt x="131" y="1"/>
                  </a:lnTo>
                  <a:lnTo>
                    <a:pt x="129" y="0"/>
                  </a:lnTo>
                  <a:lnTo>
                    <a:pt x="127" y="0"/>
                  </a:lnTo>
                  <a:lnTo>
                    <a:pt x="126" y="0"/>
                  </a:lnTo>
                  <a:lnTo>
                    <a:pt x="124" y="1"/>
                  </a:lnTo>
                  <a:lnTo>
                    <a:pt x="124" y="3"/>
                  </a:lnTo>
                  <a:lnTo>
                    <a:pt x="12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3" name="Freeform 455"/>
            <p:cNvSpPr/>
            <p:nvPr/>
          </p:nvSpPr>
          <p:spPr bwMode="auto">
            <a:xfrm>
              <a:off x="6794501" y="3233738"/>
              <a:ext cx="65088" cy="80963"/>
            </a:xfrm>
            <a:custGeom>
              <a:avLst/>
              <a:gdLst/>
              <a:ahLst/>
              <a:cxnLst>
                <a:cxn ang="0">
                  <a:pos x="114" y="1"/>
                </a:cxn>
                <a:cxn ang="0">
                  <a:pos x="114" y="1"/>
                </a:cxn>
                <a:cxn ang="0">
                  <a:pos x="97" y="21"/>
                </a:cxn>
                <a:cxn ang="0">
                  <a:pos x="79" y="40"/>
                </a:cxn>
                <a:cxn ang="0">
                  <a:pos x="63" y="61"/>
                </a:cxn>
                <a:cxn ang="0">
                  <a:pos x="47" y="83"/>
                </a:cxn>
                <a:cxn ang="0">
                  <a:pos x="47" y="83"/>
                </a:cxn>
                <a:cxn ang="0">
                  <a:pos x="32" y="104"/>
                </a:cxn>
                <a:cxn ang="0">
                  <a:pos x="24" y="116"/>
                </a:cxn>
                <a:cxn ang="0">
                  <a:pos x="14" y="126"/>
                </a:cxn>
                <a:cxn ang="0">
                  <a:pos x="14" y="126"/>
                </a:cxn>
                <a:cxn ang="0">
                  <a:pos x="6" y="135"/>
                </a:cxn>
                <a:cxn ang="0">
                  <a:pos x="2" y="140"/>
                </a:cxn>
                <a:cxn ang="0">
                  <a:pos x="0" y="146"/>
                </a:cxn>
                <a:cxn ang="0">
                  <a:pos x="0" y="146"/>
                </a:cxn>
                <a:cxn ang="0">
                  <a:pos x="0" y="148"/>
                </a:cxn>
                <a:cxn ang="0">
                  <a:pos x="1" y="150"/>
                </a:cxn>
                <a:cxn ang="0">
                  <a:pos x="3" y="152"/>
                </a:cxn>
                <a:cxn ang="0">
                  <a:pos x="6" y="152"/>
                </a:cxn>
                <a:cxn ang="0">
                  <a:pos x="6" y="152"/>
                </a:cxn>
                <a:cxn ang="0">
                  <a:pos x="10" y="150"/>
                </a:cxn>
                <a:cxn ang="0">
                  <a:pos x="14" y="148"/>
                </a:cxn>
                <a:cxn ang="0">
                  <a:pos x="23" y="140"/>
                </a:cxn>
                <a:cxn ang="0">
                  <a:pos x="23" y="140"/>
                </a:cxn>
                <a:cxn ang="0">
                  <a:pos x="24" y="138"/>
                </a:cxn>
                <a:cxn ang="0">
                  <a:pos x="24" y="136"/>
                </a:cxn>
                <a:cxn ang="0">
                  <a:pos x="23" y="134"/>
                </a:cxn>
                <a:cxn ang="0">
                  <a:pos x="20" y="133"/>
                </a:cxn>
                <a:cxn ang="0">
                  <a:pos x="20" y="133"/>
                </a:cxn>
                <a:cxn ang="0">
                  <a:pos x="28" y="126"/>
                </a:cxn>
                <a:cxn ang="0">
                  <a:pos x="28" y="126"/>
                </a:cxn>
                <a:cxn ang="0">
                  <a:pos x="56" y="87"/>
                </a:cxn>
                <a:cxn ang="0">
                  <a:pos x="56" y="87"/>
                </a:cxn>
                <a:cxn ang="0">
                  <a:pos x="71" y="66"/>
                </a:cxn>
                <a:cxn ang="0">
                  <a:pos x="87" y="46"/>
                </a:cxn>
                <a:cxn ang="0">
                  <a:pos x="104" y="27"/>
                </a:cxn>
                <a:cxn ang="0">
                  <a:pos x="122" y="8"/>
                </a:cxn>
                <a:cxn ang="0">
                  <a:pos x="122" y="8"/>
                </a:cxn>
                <a:cxn ang="0">
                  <a:pos x="123" y="6"/>
                </a:cxn>
                <a:cxn ang="0">
                  <a:pos x="123" y="4"/>
                </a:cxn>
                <a:cxn ang="0">
                  <a:pos x="123" y="3"/>
                </a:cxn>
                <a:cxn ang="0">
                  <a:pos x="122" y="1"/>
                </a:cxn>
                <a:cxn ang="0">
                  <a:pos x="120" y="0"/>
                </a:cxn>
                <a:cxn ang="0">
                  <a:pos x="119" y="0"/>
                </a:cxn>
                <a:cxn ang="0">
                  <a:pos x="117" y="0"/>
                </a:cxn>
                <a:cxn ang="0">
                  <a:pos x="114" y="1"/>
                </a:cxn>
                <a:cxn ang="0">
                  <a:pos x="114" y="1"/>
                </a:cxn>
              </a:cxnLst>
              <a:rect l="0" t="0" r="r" b="b"/>
              <a:pathLst>
                <a:path w="123" h="152">
                  <a:moveTo>
                    <a:pt x="114" y="1"/>
                  </a:moveTo>
                  <a:lnTo>
                    <a:pt x="114" y="1"/>
                  </a:lnTo>
                  <a:lnTo>
                    <a:pt x="97" y="21"/>
                  </a:lnTo>
                  <a:lnTo>
                    <a:pt x="79" y="40"/>
                  </a:lnTo>
                  <a:lnTo>
                    <a:pt x="63" y="61"/>
                  </a:lnTo>
                  <a:lnTo>
                    <a:pt x="47" y="83"/>
                  </a:lnTo>
                  <a:lnTo>
                    <a:pt x="47" y="83"/>
                  </a:lnTo>
                  <a:lnTo>
                    <a:pt x="32" y="104"/>
                  </a:lnTo>
                  <a:lnTo>
                    <a:pt x="24" y="116"/>
                  </a:lnTo>
                  <a:lnTo>
                    <a:pt x="14" y="126"/>
                  </a:lnTo>
                  <a:lnTo>
                    <a:pt x="14" y="126"/>
                  </a:lnTo>
                  <a:lnTo>
                    <a:pt x="6" y="135"/>
                  </a:lnTo>
                  <a:lnTo>
                    <a:pt x="2" y="140"/>
                  </a:lnTo>
                  <a:lnTo>
                    <a:pt x="0" y="146"/>
                  </a:lnTo>
                  <a:lnTo>
                    <a:pt x="0" y="146"/>
                  </a:lnTo>
                  <a:lnTo>
                    <a:pt x="0" y="148"/>
                  </a:lnTo>
                  <a:lnTo>
                    <a:pt x="1" y="150"/>
                  </a:lnTo>
                  <a:lnTo>
                    <a:pt x="3" y="152"/>
                  </a:lnTo>
                  <a:lnTo>
                    <a:pt x="6" y="152"/>
                  </a:lnTo>
                  <a:lnTo>
                    <a:pt x="6" y="152"/>
                  </a:lnTo>
                  <a:lnTo>
                    <a:pt x="10" y="150"/>
                  </a:lnTo>
                  <a:lnTo>
                    <a:pt x="14" y="148"/>
                  </a:lnTo>
                  <a:lnTo>
                    <a:pt x="23" y="140"/>
                  </a:lnTo>
                  <a:lnTo>
                    <a:pt x="23" y="140"/>
                  </a:lnTo>
                  <a:lnTo>
                    <a:pt x="24" y="138"/>
                  </a:lnTo>
                  <a:lnTo>
                    <a:pt x="24" y="136"/>
                  </a:lnTo>
                  <a:lnTo>
                    <a:pt x="23" y="134"/>
                  </a:lnTo>
                  <a:lnTo>
                    <a:pt x="20" y="133"/>
                  </a:lnTo>
                  <a:lnTo>
                    <a:pt x="20" y="133"/>
                  </a:lnTo>
                  <a:lnTo>
                    <a:pt x="28" y="126"/>
                  </a:lnTo>
                  <a:lnTo>
                    <a:pt x="28" y="126"/>
                  </a:lnTo>
                  <a:lnTo>
                    <a:pt x="56" y="87"/>
                  </a:lnTo>
                  <a:lnTo>
                    <a:pt x="56" y="87"/>
                  </a:lnTo>
                  <a:lnTo>
                    <a:pt x="71" y="66"/>
                  </a:lnTo>
                  <a:lnTo>
                    <a:pt x="87" y="46"/>
                  </a:lnTo>
                  <a:lnTo>
                    <a:pt x="104" y="27"/>
                  </a:lnTo>
                  <a:lnTo>
                    <a:pt x="122" y="8"/>
                  </a:lnTo>
                  <a:lnTo>
                    <a:pt x="122" y="8"/>
                  </a:lnTo>
                  <a:lnTo>
                    <a:pt x="123" y="6"/>
                  </a:lnTo>
                  <a:lnTo>
                    <a:pt x="123" y="4"/>
                  </a:lnTo>
                  <a:lnTo>
                    <a:pt x="123" y="3"/>
                  </a:lnTo>
                  <a:lnTo>
                    <a:pt x="122" y="1"/>
                  </a:lnTo>
                  <a:lnTo>
                    <a:pt x="120" y="0"/>
                  </a:lnTo>
                  <a:lnTo>
                    <a:pt x="119" y="0"/>
                  </a:lnTo>
                  <a:lnTo>
                    <a:pt x="117" y="0"/>
                  </a:lnTo>
                  <a:lnTo>
                    <a:pt x="114" y="1"/>
                  </a:lnTo>
                  <a:lnTo>
                    <a:pt x="11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4" name="Freeform 456"/>
            <p:cNvSpPr/>
            <p:nvPr/>
          </p:nvSpPr>
          <p:spPr bwMode="auto">
            <a:xfrm>
              <a:off x="6819901" y="3259138"/>
              <a:ext cx="52388" cy="74613"/>
            </a:xfrm>
            <a:custGeom>
              <a:avLst/>
              <a:gdLst/>
              <a:ahLst/>
              <a:cxnLst>
                <a:cxn ang="0">
                  <a:pos x="91" y="1"/>
                </a:cxn>
                <a:cxn ang="0">
                  <a:pos x="91" y="1"/>
                </a:cxn>
                <a:cxn ang="0">
                  <a:pos x="69" y="32"/>
                </a:cxn>
                <a:cxn ang="0">
                  <a:pos x="47" y="65"/>
                </a:cxn>
                <a:cxn ang="0">
                  <a:pos x="47" y="65"/>
                </a:cxn>
                <a:cxn ang="0">
                  <a:pos x="35" y="83"/>
                </a:cxn>
                <a:cxn ang="0">
                  <a:pos x="23" y="100"/>
                </a:cxn>
                <a:cxn ang="0">
                  <a:pos x="12" y="117"/>
                </a:cxn>
                <a:cxn ang="0">
                  <a:pos x="0" y="136"/>
                </a:cxn>
                <a:cxn ang="0">
                  <a:pos x="0" y="136"/>
                </a:cxn>
                <a:cxn ang="0">
                  <a:pos x="0" y="137"/>
                </a:cxn>
                <a:cxn ang="0">
                  <a:pos x="0" y="139"/>
                </a:cxn>
                <a:cxn ang="0">
                  <a:pos x="2" y="142"/>
                </a:cxn>
                <a:cxn ang="0">
                  <a:pos x="5" y="143"/>
                </a:cxn>
                <a:cxn ang="0">
                  <a:pos x="7" y="142"/>
                </a:cxn>
                <a:cxn ang="0">
                  <a:pos x="9" y="141"/>
                </a:cxn>
                <a:cxn ang="0">
                  <a:pos x="9" y="141"/>
                </a:cxn>
                <a:cxn ang="0">
                  <a:pos x="15" y="138"/>
                </a:cxn>
                <a:cxn ang="0">
                  <a:pos x="15" y="138"/>
                </a:cxn>
                <a:cxn ang="0">
                  <a:pos x="16" y="138"/>
                </a:cxn>
                <a:cxn ang="0">
                  <a:pos x="18" y="137"/>
                </a:cxn>
                <a:cxn ang="0">
                  <a:pos x="19" y="134"/>
                </a:cxn>
                <a:cxn ang="0">
                  <a:pos x="18" y="131"/>
                </a:cxn>
                <a:cxn ang="0">
                  <a:pos x="17" y="130"/>
                </a:cxn>
                <a:cxn ang="0">
                  <a:pos x="16" y="128"/>
                </a:cxn>
                <a:cxn ang="0">
                  <a:pos x="16" y="128"/>
                </a:cxn>
                <a:cxn ang="0">
                  <a:pos x="24" y="115"/>
                </a:cxn>
                <a:cxn ang="0">
                  <a:pos x="33" y="103"/>
                </a:cxn>
                <a:cxn ang="0">
                  <a:pos x="43" y="90"/>
                </a:cxn>
                <a:cxn ang="0">
                  <a:pos x="51" y="77"/>
                </a:cxn>
                <a:cxn ang="0">
                  <a:pos x="51" y="77"/>
                </a:cxn>
                <a:cxn ang="0">
                  <a:pos x="62" y="59"/>
                </a:cxn>
                <a:cxn ang="0">
                  <a:pos x="74" y="42"/>
                </a:cxn>
                <a:cxn ang="0">
                  <a:pos x="98" y="9"/>
                </a:cxn>
                <a:cxn ang="0">
                  <a:pos x="98" y="9"/>
                </a:cxn>
                <a:cxn ang="0">
                  <a:pos x="99" y="7"/>
                </a:cxn>
                <a:cxn ang="0">
                  <a:pos x="99" y="5"/>
                </a:cxn>
                <a:cxn ang="0">
                  <a:pos x="97" y="1"/>
                </a:cxn>
                <a:cxn ang="0">
                  <a:pos x="96" y="0"/>
                </a:cxn>
                <a:cxn ang="0">
                  <a:pos x="94" y="0"/>
                </a:cxn>
                <a:cxn ang="0">
                  <a:pos x="93" y="0"/>
                </a:cxn>
                <a:cxn ang="0">
                  <a:pos x="91" y="1"/>
                </a:cxn>
                <a:cxn ang="0">
                  <a:pos x="91" y="1"/>
                </a:cxn>
              </a:cxnLst>
              <a:rect l="0" t="0" r="r" b="b"/>
              <a:pathLst>
                <a:path w="99" h="143">
                  <a:moveTo>
                    <a:pt x="91" y="1"/>
                  </a:moveTo>
                  <a:lnTo>
                    <a:pt x="91" y="1"/>
                  </a:lnTo>
                  <a:lnTo>
                    <a:pt x="69" y="32"/>
                  </a:lnTo>
                  <a:lnTo>
                    <a:pt x="47" y="65"/>
                  </a:lnTo>
                  <a:lnTo>
                    <a:pt x="47" y="65"/>
                  </a:lnTo>
                  <a:lnTo>
                    <a:pt x="35" y="83"/>
                  </a:lnTo>
                  <a:lnTo>
                    <a:pt x="23" y="100"/>
                  </a:lnTo>
                  <a:lnTo>
                    <a:pt x="12" y="117"/>
                  </a:lnTo>
                  <a:lnTo>
                    <a:pt x="0" y="136"/>
                  </a:lnTo>
                  <a:lnTo>
                    <a:pt x="0" y="136"/>
                  </a:lnTo>
                  <a:lnTo>
                    <a:pt x="0" y="137"/>
                  </a:lnTo>
                  <a:lnTo>
                    <a:pt x="0" y="139"/>
                  </a:lnTo>
                  <a:lnTo>
                    <a:pt x="2" y="142"/>
                  </a:lnTo>
                  <a:lnTo>
                    <a:pt x="5" y="143"/>
                  </a:lnTo>
                  <a:lnTo>
                    <a:pt x="7" y="142"/>
                  </a:lnTo>
                  <a:lnTo>
                    <a:pt x="9" y="141"/>
                  </a:lnTo>
                  <a:lnTo>
                    <a:pt x="9" y="141"/>
                  </a:lnTo>
                  <a:lnTo>
                    <a:pt x="15" y="138"/>
                  </a:lnTo>
                  <a:lnTo>
                    <a:pt x="15" y="138"/>
                  </a:lnTo>
                  <a:lnTo>
                    <a:pt x="16" y="138"/>
                  </a:lnTo>
                  <a:lnTo>
                    <a:pt x="18" y="137"/>
                  </a:lnTo>
                  <a:lnTo>
                    <a:pt x="19" y="134"/>
                  </a:lnTo>
                  <a:lnTo>
                    <a:pt x="18" y="131"/>
                  </a:lnTo>
                  <a:lnTo>
                    <a:pt x="17" y="130"/>
                  </a:lnTo>
                  <a:lnTo>
                    <a:pt x="16" y="128"/>
                  </a:lnTo>
                  <a:lnTo>
                    <a:pt x="16" y="128"/>
                  </a:lnTo>
                  <a:lnTo>
                    <a:pt x="24" y="115"/>
                  </a:lnTo>
                  <a:lnTo>
                    <a:pt x="33" y="103"/>
                  </a:lnTo>
                  <a:lnTo>
                    <a:pt x="43" y="90"/>
                  </a:lnTo>
                  <a:lnTo>
                    <a:pt x="51" y="77"/>
                  </a:lnTo>
                  <a:lnTo>
                    <a:pt x="51" y="77"/>
                  </a:lnTo>
                  <a:lnTo>
                    <a:pt x="62" y="59"/>
                  </a:lnTo>
                  <a:lnTo>
                    <a:pt x="74" y="42"/>
                  </a:lnTo>
                  <a:lnTo>
                    <a:pt x="98" y="9"/>
                  </a:lnTo>
                  <a:lnTo>
                    <a:pt x="98" y="9"/>
                  </a:lnTo>
                  <a:lnTo>
                    <a:pt x="99" y="7"/>
                  </a:lnTo>
                  <a:lnTo>
                    <a:pt x="99" y="5"/>
                  </a:lnTo>
                  <a:lnTo>
                    <a:pt x="97" y="1"/>
                  </a:lnTo>
                  <a:lnTo>
                    <a:pt x="96" y="0"/>
                  </a:lnTo>
                  <a:lnTo>
                    <a:pt x="94" y="0"/>
                  </a:lnTo>
                  <a:lnTo>
                    <a:pt x="93" y="0"/>
                  </a:lnTo>
                  <a:lnTo>
                    <a:pt x="91" y="1"/>
                  </a:lnTo>
                  <a:lnTo>
                    <a:pt x="9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5" name="Freeform 457"/>
            <p:cNvSpPr/>
            <p:nvPr/>
          </p:nvSpPr>
          <p:spPr bwMode="auto">
            <a:xfrm>
              <a:off x="6827838" y="3284538"/>
              <a:ext cx="57150" cy="84138"/>
            </a:xfrm>
            <a:custGeom>
              <a:avLst/>
              <a:gdLst/>
              <a:ahLst/>
              <a:cxnLst>
                <a:cxn ang="0">
                  <a:pos x="100" y="2"/>
                </a:cxn>
                <a:cxn ang="0">
                  <a:pos x="100" y="2"/>
                </a:cxn>
                <a:cxn ang="0">
                  <a:pos x="88" y="22"/>
                </a:cxn>
                <a:cxn ang="0">
                  <a:pos x="74" y="40"/>
                </a:cxn>
                <a:cxn ang="0">
                  <a:pos x="48" y="77"/>
                </a:cxn>
                <a:cxn ang="0">
                  <a:pos x="23" y="115"/>
                </a:cxn>
                <a:cxn ang="0">
                  <a:pos x="11" y="134"/>
                </a:cxn>
                <a:cxn ang="0">
                  <a:pos x="0" y="154"/>
                </a:cxn>
                <a:cxn ang="0">
                  <a:pos x="0" y="154"/>
                </a:cxn>
                <a:cxn ang="0">
                  <a:pos x="0" y="156"/>
                </a:cxn>
                <a:cxn ang="0">
                  <a:pos x="0" y="157"/>
                </a:cxn>
                <a:cxn ang="0">
                  <a:pos x="2" y="160"/>
                </a:cxn>
                <a:cxn ang="0">
                  <a:pos x="4" y="161"/>
                </a:cxn>
                <a:cxn ang="0">
                  <a:pos x="6" y="161"/>
                </a:cxn>
                <a:cxn ang="0">
                  <a:pos x="7" y="159"/>
                </a:cxn>
                <a:cxn ang="0">
                  <a:pos x="12" y="155"/>
                </a:cxn>
                <a:cxn ang="0">
                  <a:pos x="12" y="155"/>
                </a:cxn>
                <a:cxn ang="0">
                  <a:pos x="13" y="152"/>
                </a:cxn>
                <a:cxn ang="0">
                  <a:pos x="13" y="150"/>
                </a:cxn>
                <a:cxn ang="0">
                  <a:pos x="13" y="150"/>
                </a:cxn>
                <a:cxn ang="0">
                  <a:pos x="24" y="131"/>
                </a:cxn>
                <a:cxn ang="0">
                  <a:pos x="35" y="113"/>
                </a:cxn>
                <a:cxn ang="0">
                  <a:pos x="60" y="77"/>
                </a:cxn>
                <a:cxn ang="0">
                  <a:pos x="84" y="42"/>
                </a:cxn>
                <a:cxn ang="0">
                  <a:pos x="96" y="25"/>
                </a:cxn>
                <a:cxn ang="0">
                  <a:pos x="108" y="7"/>
                </a:cxn>
                <a:cxn ang="0">
                  <a:pos x="108" y="7"/>
                </a:cxn>
                <a:cxn ang="0">
                  <a:pos x="108" y="5"/>
                </a:cxn>
                <a:cxn ang="0">
                  <a:pos x="108" y="3"/>
                </a:cxn>
                <a:cxn ang="0">
                  <a:pos x="107" y="2"/>
                </a:cxn>
                <a:cxn ang="0">
                  <a:pos x="106" y="1"/>
                </a:cxn>
                <a:cxn ang="0">
                  <a:pos x="104" y="0"/>
                </a:cxn>
                <a:cxn ang="0">
                  <a:pos x="103" y="0"/>
                </a:cxn>
                <a:cxn ang="0">
                  <a:pos x="101" y="1"/>
                </a:cxn>
                <a:cxn ang="0">
                  <a:pos x="100" y="2"/>
                </a:cxn>
                <a:cxn ang="0">
                  <a:pos x="100" y="2"/>
                </a:cxn>
              </a:cxnLst>
              <a:rect l="0" t="0" r="r" b="b"/>
              <a:pathLst>
                <a:path w="108" h="161">
                  <a:moveTo>
                    <a:pt x="100" y="2"/>
                  </a:moveTo>
                  <a:lnTo>
                    <a:pt x="100" y="2"/>
                  </a:lnTo>
                  <a:lnTo>
                    <a:pt x="88" y="22"/>
                  </a:lnTo>
                  <a:lnTo>
                    <a:pt x="74" y="40"/>
                  </a:lnTo>
                  <a:lnTo>
                    <a:pt x="48" y="77"/>
                  </a:lnTo>
                  <a:lnTo>
                    <a:pt x="23" y="115"/>
                  </a:lnTo>
                  <a:lnTo>
                    <a:pt x="11" y="134"/>
                  </a:lnTo>
                  <a:lnTo>
                    <a:pt x="0" y="154"/>
                  </a:lnTo>
                  <a:lnTo>
                    <a:pt x="0" y="154"/>
                  </a:lnTo>
                  <a:lnTo>
                    <a:pt x="0" y="156"/>
                  </a:lnTo>
                  <a:lnTo>
                    <a:pt x="0" y="157"/>
                  </a:lnTo>
                  <a:lnTo>
                    <a:pt x="2" y="160"/>
                  </a:lnTo>
                  <a:lnTo>
                    <a:pt x="4" y="161"/>
                  </a:lnTo>
                  <a:lnTo>
                    <a:pt x="6" y="161"/>
                  </a:lnTo>
                  <a:lnTo>
                    <a:pt x="7" y="159"/>
                  </a:lnTo>
                  <a:lnTo>
                    <a:pt x="12" y="155"/>
                  </a:lnTo>
                  <a:lnTo>
                    <a:pt x="12" y="155"/>
                  </a:lnTo>
                  <a:lnTo>
                    <a:pt x="13" y="152"/>
                  </a:lnTo>
                  <a:lnTo>
                    <a:pt x="13" y="150"/>
                  </a:lnTo>
                  <a:lnTo>
                    <a:pt x="13" y="150"/>
                  </a:lnTo>
                  <a:lnTo>
                    <a:pt x="24" y="131"/>
                  </a:lnTo>
                  <a:lnTo>
                    <a:pt x="35" y="113"/>
                  </a:lnTo>
                  <a:lnTo>
                    <a:pt x="60" y="77"/>
                  </a:lnTo>
                  <a:lnTo>
                    <a:pt x="84" y="42"/>
                  </a:lnTo>
                  <a:lnTo>
                    <a:pt x="96" y="25"/>
                  </a:lnTo>
                  <a:lnTo>
                    <a:pt x="108" y="7"/>
                  </a:lnTo>
                  <a:lnTo>
                    <a:pt x="108" y="7"/>
                  </a:lnTo>
                  <a:lnTo>
                    <a:pt x="108" y="5"/>
                  </a:lnTo>
                  <a:lnTo>
                    <a:pt x="108" y="3"/>
                  </a:lnTo>
                  <a:lnTo>
                    <a:pt x="107" y="2"/>
                  </a:lnTo>
                  <a:lnTo>
                    <a:pt x="106" y="1"/>
                  </a:lnTo>
                  <a:lnTo>
                    <a:pt x="104"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6" name="Freeform 458"/>
            <p:cNvSpPr/>
            <p:nvPr/>
          </p:nvSpPr>
          <p:spPr bwMode="auto">
            <a:xfrm>
              <a:off x="6840538" y="3311525"/>
              <a:ext cx="63500" cy="87313"/>
            </a:xfrm>
            <a:custGeom>
              <a:avLst/>
              <a:gdLst/>
              <a:ahLst/>
              <a:cxnLst>
                <a:cxn ang="0">
                  <a:pos x="114" y="2"/>
                </a:cxn>
                <a:cxn ang="0">
                  <a:pos x="114" y="2"/>
                </a:cxn>
                <a:cxn ang="0">
                  <a:pos x="98" y="19"/>
                </a:cxn>
                <a:cxn ang="0">
                  <a:pos x="82" y="38"/>
                </a:cxn>
                <a:cxn ang="0">
                  <a:pos x="69" y="57"/>
                </a:cxn>
                <a:cxn ang="0">
                  <a:pos x="55" y="78"/>
                </a:cxn>
                <a:cxn ang="0">
                  <a:pos x="28" y="118"/>
                </a:cxn>
                <a:cxn ang="0">
                  <a:pos x="15" y="138"/>
                </a:cxn>
                <a:cxn ang="0">
                  <a:pos x="1" y="158"/>
                </a:cxn>
                <a:cxn ang="0">
                  <a:pos x="1" y="158"/>
                </a:cxn>
                <a:cxn ang="0">
                  <a:pos x="0" y="160"/>
                </a:cxn>
                <a:cxn ang="0">
                  <a:pos x="0" y="162"/>
                </a:cxn>
                <a:cxn ang="0">
                  <a:pos x="1" y="165"/>
                </a:cxn>
                <a:cxn ang="0">
                  <a:pos x="3" y="166"/>
                </a:cxn>
                <a:cxn ang="0">
                  <a:pos x="4" y="166"/>
                </a:cxn>
                <a:cxn ang="0">
                  <a:pos x="6" y="166"/>
                </a:cxn>
                <a:cxn ang="0">
                  <a:pos x="7" y="165"/>
                </a:cxn>
                <a:cxn ang="0">
                  <a:pos x="7" y="165"/>
                </a:cxn>
                <a:cxn ang="0">
                  <a:pos x="21" y="145"/>
                </a:cxn>
                <a:cxn ang="0">
                  <a:pos x="36" y="125"/>
                </a:cxn>
                <a:cxn ang="0">
                  <a:pos x="62" y="84"/>
                </a:cxn>
                <a:cxn ang="0">
                  <a:pos x="75" y="65"/>
                </a:cxn>
                <a:cxn ang="0">
                  <a:pos x="89" y="45"/>
                </a:cxn>
                <a:cxn ang="0">
                  <a:pos x="105" y="25"/>
                </a:cxn>
                <a:cxn ang="0">
                  <a:pos x="121" y="8"/>
                </a:cxn>
                <a:cxn ang="0">
                  <a:pos x="121" y="8"/>
                </a:cxn>
                <a:cxn ang="0">
                  <a:pos x="122" y="6"/>
                </a:cxn>
                <a:cxn ang="0">
                  <a:pos x="122" y="5"/>
                </a:cxn>
                <a:cxn ang="0">
                  <a:pos x="121" y="3"/>
                </a:cxn>
                <a:cxn ang="0">
                  <a:pos x="120" y="2"/>
                </a:cxn>
                <a:cxn ang="0">
                  <a:pos x="119" y="1"/>
                </a:cxn>
                <a:cxn ang="0">
                  <a:pos x="117" y="0"/>
                </a:cxn>
                <a:cxn ang="0">
                  <a:pos x="116" y="0"/>
                </a:cxn>
                <a:cxn ang="0">
                  <a:pos x="114" y="2"/>
                </a:cxn>
                <a:cxn ang="0">
                  <a:pos x="114" y="2"/>
                </a:cxn>
              </a:cxnLst>
              <a:rect l="0" t="0" r="r" b="b"/>
              <a:pathLst>
                <a:path w="122" h="166">
                  <a:moveTo>
                    <a:pt x="114" y="2"/>
                  </a:moveTo>
                  <a:lnTo>
                    <a:pt x="114" y="2"/>
                  </a:lnTo>
                  <a:lnTo>
                    <a:pt x="98" y="19"/>
                  </a:lnTo>
                  <a:lnTo>
                    <a:pt x="82" y="38"/>
                  </a:lnTo>
                  <a:lnTo>
                    <a:pt x="69" y="57"/>
                  </a:lnTo>
                  <a:lnTo>
                    <a:pt x="55" y="78"/>
                  </a:lnTo>
                  <a:lnTo>
                    <a:pt x="28" y="118"/>
                  </a:lnTo>
                  <a:lnTo>
                    <a:pt x="15" y="138"/>
                  </a:lnTo>
                  <a:lnTo>
                    <a:pt x="1" y="158"/>
                  </a:lnTo>
                  <a:lnTo>
                    <a:pt x="1" y="158"/>
                  </a:lnTo>
                  <a:lnTo>
                    <a:pt x="0" y="160"/>
                  </a:lnTo>
                  <a:lnTo>
                    <a:pt x="0" y="162"/>
                  </a:lnTo>
                  <a:lnTo>
                    <a:pt x="1" y="165"/>
                  </a:lnTo>
                  <a:lnTo>
                    <a:pt x="3" y="166"/>
                  </a:lnTo>
                  <a:lnTo>
                    <a:pt x="4" y="166"/>
                  </a:lnTo>
                  <a:lnTo>
                    <a:pt x="6" y="166"/>
                  </a:lnTo>
                  <a:lnTo>
                    <a:pt x="7" y="165"/>
                  </a:lnTo>
                  <a:lnTo>
                    <a:pt x="7" y="165"/>
                  </a:lnTo>
                  <a:lnTo>
                    <a:pt x="21" y="145"/>
                  </a:lnTo>
                  <a:lnTo>
                    <a:pt x="36" y="125"/>
                  </a:lnTo>
                  <a:lnTo>
                    <a:pt x="62" y="84"/>
                  </a:lnTo>
                  <a:lnTo>
                    <a:pt x="75" y="65"/>
                  </a:lnTo>
                  <a:lnTo>
                    <a:pt x="89" y="45"/>
                  </a:lnTo>
                  <a:lnTo>
                    <a:pt x="105" y="25"/>
                  </a:lnTo>
                  <a:lnTo>
                    <a:pt x="121" y="8"/>
                  </a:lnTo>
                  <a:lnTo>
                    <a:pt x="121" y="8"/>
                  </a:lnTo>
                  <a:lnTo>
                    <a:pt x="122" y="6"/>
                  </a:lnTo>
                  <a:lnTo>
                    <a:pt x="122" y="5"/>
                  </a:lnTo>
                  <a:lnTo>
                    <a:pt x="121" y="3"/>
                  </a:lnTo>
                  <a:lnTo>
                    <a:pt x="120" y="2"/>
                  </a:lnTo>
                  <a:lnTo>
                    <a:pt x="119" y="1"/>
                  </a:lnTo>
                  <a:lnTo>
                    <a:pt x="117" y="0"/>
                  </a:lnTo>
                  <a:lnTo>
                    <a:pt x="116" y="0"/>
                  </a:lnTo>
                  <a:lnTo>
                    <a:pt x="114" y="2"/>
                  </a:lnTo>
                  <a:lnTo>
                    <a:pt x="11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7" name="Freeform 459"/>
            <p:cNvSpPr/>
            <p:nvPr/>
          </p:nvSpPr>
          <p:spPr bwMode="auto">
            <a:xfrm>
              <a:off x="6840538" y="3338513"/>
              <a:ext cx="74613" cy="115888"/>
            </a:xfrm>
            <a:custGeom>
              <a:avLst/>
              <a:gdLst/>
              <a:ahLst/>
              <a:cxnLst>
                <a:cxn ang="0">
                  <a:pos x="133" y="2"/>
                </a:cxn>
                <a:cxn ang="0">
                  <a:pos x="133" y="2"/>
                </a:cxn>
                <a:cxn ang="0">
                  <a:pos x="113" y="31"/>
                </a:cxn>
                <a:cxn ang="0">
                  <a:pos x="95" y="61"/>
                </a:cxn>
                <a:cxn ang="0">
                  <a:pos x="76" y="90"/>
                </a:cxn>
                <a:cxn ang="0">
                  <a:pos x="57" y="119"/>
                </a:cxn>
                <a:cxn ang="0">
                  <a:pos x="57" y="119"/>
                </a:cxn>
                <a:cxn ang="0">
                  <a:pos x="41" y="142"/>
                </a:cxn>
                <a:cxn ang="0">
                  <a:pos x="24" y="163"/>
                </a:cxn>
                <a:cxn ang="0">
                  <a:pos x="16" y="175"/>
                </a:cxn>
                <a:cxn ang="0">
                  <a:pos x="10" y="186"/>
                </a:cxn>
                <a:cxn ang="0">
                  <a:pos x="4" y="199"/>
                </a:cxn>
                <a:cxn ang="0">
                  <a:pos x="0" y="212"/>
                </a:cxn>
                <a:cxn ang="0">
                  <a:pos x="0" y="212"/>
                </a:cxn>
                <a:cxn ang="0">
                  <a:pos x="0" y="214"/>
                </a:cxn>
                <a:cxn ang="0">
                  <a:pos x="0" y="216"/>
                </a:cxn>
                <a:cxn ang="0">
                  <a:pos x="1" y="217"/>
                </a:cxn>
                <a:cxn ang="0">
                  <a:pos x="3" y="218"/>
                </a:cxn>
                <a:cxn ang="0">
                  <a:pos x="5" y="218"/>
                </a:cxn>
                <a:cxn ang="0">
                  <a:pos x="6" y="217"/>
                </a:cxn>
                <a:cxn ang="0">
                  <a:pos x="8" y="216"/>
                </a:cxn>
                <a:cxn ang="0">
                  <a:pos x="9" y="215"/>
                </a:cxn>
                <a:cxn ang="0">
                  <a:pos x="9" y="215"/>
                </a:cxn>
                <a:cxn ang="0">
                  <a:pos x="13" y="201"/>
                </a:cxn>
                <a:cxn ang="0">
                  <a:pos x="19" y="188"/>
                </a:cxn>
                <a:cxn ang="0">
                  <a:pos x="26" y="176"/>
                </a:cxn>
                <a:cxn ang="0">
                  <a:pos x="35" y="164"/>
                </a:cxn>
                <a:cxn ang="0">
                  <a:pos x="52" y="142"/>
                </a:cxn>
                <a:cxn ang="0">
                  <a:pos x="69" y="119"/>
                </a:cxn>
                <a:cxn ang="0">
                  <a:pos x="69" y="119"/>
                </a:cxn>
                <a:cxn ang="0">
                  <a:pos x="87" y="91"/>
                </a:cxn>
                <a:cxn ang="0">
                  <a:pos x="105" y="63"/>
                </a:cxn>
                <a:cxn ang="0">
                  <a:pos x="122" y="35"/>
                </a:cxn>
                <a:cxn ang="0">
                  <a:pos x="141" y="7"/>
                </a:cxn>
                <a:cxn ang="0">
                  <a:pos x="141" y="7"/>
                </a:cxn>
                <a:cxn ang="0">
                  <a:pos x="141" y="5"/>
                </a:cxn>
                <a:cxn ang="0">
                  <a:pos x="141" y="3"/>
                </a:cxn>
                <a:cxn ang="0">
                  <a:pos x="140" y="2"/>
                </a:cxn>
                <a:cxn ang="0">
                  <a:pos x="139" y="1"/>
                </a:cxn>
                <a:cxn ang="0">
                  <a:pos x="138" y="0"/>
                </a:cxn>
                <a:cxn ang="0">
                  <a:pos x="136" y="0"/>
                </a:cxn>
                <a:cxn ang="0">
                  <a:pos x="134" y="1"/>
                </a:cxn>
                <a:cxn ang="0">
                  <a:pos x="133" y="2"/>
                </a:cxn>
                <a:cxn ang="0">
                  <a:pos x="133" y="2"/>
                </a:cxn>
              </a:cxnLst>
              <a:rect l="0" t="0" r="r" b="b"/>
              <a:pathLst>
                <a:path w="141" h="218">
                  <a:moveTo>
                    <a:pt x="133" y="2"/>
                  </a:moveTo>
                  <a:lnTo>
                    <a:pt x="133" y="2"/>
                  </a:lnTo>
                  <a:lnTo>
                    <a:pt x="113" y="31"/>
                  </a:lnTo>
                  <a:lnTo>
                    <a:pt x="95" y="61"/>
                  </a:lnTo>
                  <a:lnTo>
                    <a:pt x="76" y="90"/>
                  </a:lnTo>
                  <a:lnTo>
                    <a:pt x="57" y="119"/>
                  </a:lnTo>
                  <a:lnTo>
                    <a:pt x="57" y="119"/>
                  </a:lnTo>
                  <a:lnTo>
                    <a:pt x="41" y="142"/>
                  </a:lnTo>
                  <a:lnTo>
                    <a:pt x="24" y="163"/>
                  </a:lnTo>
                  <a:lnTo>
                    <a:pt x="16" y="175"/>
                  </a:lnTo>
                  <a:lnTo>
                    <a:pt x="10" y="186"/>
                  </a:lnTo>
                  <a:lnTo>
                    <a:pt x="4" y="199"/>
                  </a:lnTo>
                  <a:lnTo>
                    <a:pt x="0" y="212"/>
                  </a:lnTo>
                  <a:lnTo>
                    <a:pt x="0" y="212"/>
                  </a:lnTo>
                  <a:lnTo>
                    <a:pt x="0" y="214"/>
                  </a:lnTo>
                  <a:lnTo>
                    <a:pt x="0" y="216"/>
                  </a:lnTo>
                  <a:lnTo>
                    <a:pt x="1" y="217"/>
                  </a:lnTo>
                  <a:lnTo>
                    <a:pt x="3" y="218"/>
                  </a:lnTo>
                  <a:lnTo>
                    <a:pt x="5" y="218"/>
                  </a:lnTo>
                  <a:lnTo>
                    <a:pt x="6" y="217"/>
                  </a:lnTo>
                  <a:lnTo>
                    <a:pt x="8" y="216"/>
                  </a:lnTo>
                  <a:lnTo>
                    <a:pt x="9" y="215"/>
                  </a:lnTo>
                  <a:lnTo>
                    <a:pt x="9" y="215"/>
                  </a:lnTo>
                  <a:lnTo>
                    <a:pt x="13" y="201"/>
                  </a:lnTo>
                  <a:lnTo>
                    <a:pt x="19" y="188"/>
                  </a:lnTo>
                  <a:lnTo>
                    <a:pt x="26" y="176"/>
                  </a:lnTo>
                  <a:lnTo>
                    <a:pt x="35" y="164"/>
                  </a:lnTo>
                  <a:lnTo>
                    <a:pt x="52" y="142"/>
                  </a:lnTo>
                  <a:lnTo>
                    <a:pt x="69" y="119"/>
                  </a:lnTo>
                  <a:lnTo>
                    <a:pt x="69" y="119"/>
                  </a:lnTo>
                  <a:lnTo>
                    <a:pt x="87" y="91"/>
                  </a:lnTo>
                  <a:lnTo>
                    <a:pt x="105" y="63"/>
                  </a:lnTo>
                  <a:lnTo>
                    <a:pt x="122" y="35"/>
                  </a:lnTo>
                  <a:lnTo>
                    <a:pt x="141" y="7"/>
                  </a:lnTo>
                  <a:lnTo>
                    <a:pt x="141" y="7"/>
                  </a:lnTo>
                  <a:lnTo>
                    <a:pt x="141" y="5"/>
                  </a:lnTo>
                  <a:lnTo>
                    <a:pt x="141" y="3"/>
                  </a:lnTo>
                  <a:lnTo>
                    <a:pt x="140" y="2"/>
                  </a:lnTo>
                  <a:lnTo>
                    <a:pt x="139" y="1"/>
                  </a:lnTo>
                  <a:lnTo>
                    <a:pt x="138" y="0"/>
                  </a:lnTo>
                  <a:lnTo>
                    <a:pt x="136" y="0"/>
                  </a:lnTo>
                  <a:lnTo>
                    <a:pt x="134" y="1"/>
                  </a:lnTo>
                  <a:lnTo>
                    <a:pt x="133" y="2"/>
                  </a:lnTo>
                  <a:lnTo>
                    <a:pt x="1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8" name="Freeform 460"/>
            <p:cNvSpPr/>
            <p:nvPr/>
          </p:nvSpPr>
          <p:spPr bwMode="auto">
            <a:xfrm>
              <a:off x="6821488" y="3373438"/>
              <a:ext cx="95250" cy="125413"/>
            </a:xfrm>
            <a:custGeom>
              <a:avLst/>
              <a:gdLst/>
              <a:ahLst/>
              <a:cxnLst>
                <a:cxn ang="0">
                  <a:pos x="172" y="2"/>
                </a:cxn>
                <a:cxn ang="0">
                  <a:pos x="172" y="2"/>
                </a:cxn>
                <a:cxn ang="0">
                  <a:pos x="169" y="10"/>
                </a:cxn>
                <a:cxn ang="0">
                  <a:pos x="164" y="17"/>
                </a:cxn>
                <a:cxn ang="0">
                  <a:pos x="151" y="30"/>
                </a:cxn>
                <a:cxn ang="0">
                  <a:pos x="139" y="44"/>
                </a:cxn>
                <a:cxn ang="0">
                  <a:pos x="128" y="56"/>
                </a:cxn>
                <a:cxn ang="0">
                  <a:pos x="128" y="56"/>
                </a:cxn>
                <a:cxn ang="0">
                  <a:pos x="117" y="71"/>
                </a:cxn>
                <a:cxn ang="0">
                  <a:pos x="107" y="85"/>
                </a:cxn>
                <a:cxn ang="0">
                  <a:pos x="87" y="114"/>
                </a:cxn>
                <a:cxn ang="0">
                  <a:pos x="87" y="114"/>
                </a:cxn>
                <a:cxn ang="0">
                  <a:pos x="66" y="143"/>
                </a:cxn>
                <a:cxn ang="0">
                  <a:pos x="44" y="172"/>
                </a:cxn>
                <a:cxn ang="0">
                  <a:pos x="22" y="201"/>
                </a:cxn>
                <a:cxn ang="0">
                  <a:pos x="12" y="215"/>
                </a:cxn>
                <a:cxn ang="0">
                  <a:pos x="1" y="231"/>
                </a:cxn>
                <a:cxn ang="0">
                  <a:pos x="1" y="231"/>
                </a:cxn>
                <a:cxn ang="0">
                  <a:pos x="0" y="232"/>
                </a:cxn>
                <a:cxn ang="0">
                  <a:pos x="1" y="234"/>
                </a:cxn>
                <a:cxn ang="0">
                  <a:pos x="1" y="236"/>
                </a:cxn>
                <a:cxn ang="0">
                  <a:pos x="4" y="237"/>
                </a:cxn>
                <a:cxn ang="0">
                  <a:pos x="5" y="237"/>
                </a:cxn>
                <a:cxn ang="0">
                  <a:pos x="7" y="237"/>
                </a:cxn>
                <a:cxn ang="0">
                  <a:pos x="9" y="237"/>
                </a:cxn>
                <a:cxn ang="0">
                  <a:pos x="10" y="235"/>
                </a:cxn>
                <a:cxn ang="0">
                  <a:pos x="10" y="235"/>
                </a:cxn>
                <a:cxn ang="0">
                  <a:pos x="19" y="219"/>
                </a:cxn>
                <a:cxn ang="0">
                  <a:pos x="29" y="205"/>
                </a:cxn>
                <a:cxn ang="0">
                  <a:pos x="51" y="176"/>
                </a:cxn>
                <a:cxn ang="0">
                  <a:pos x="74" y="147"/>
                </a:cxn>
                <a:cxn ang="0">
                  <a:pos x="95" y="118"/>
                </a:cxn>
                <a:cxn ang="0">
                  <a:pos x="95" y="118"/>
                </a:cxn>
                <a:cxn ang="0">
                  <a:pos x="120" y="83"/>
                </a:cxn>
                <a:cxn ang="0">
                  <a:pos x="133" y="65"/>
                </a:cxn>
                <a:cxn ang="0">
                  <a:pos x="145" y="49"/>
                </a:cxn>
                <a:cxn ang="0">
                  <a:pos x="145" y="49"/>
                </a:cxn>
                <a:cxn ang="0">
                  <a:pos x="154" y="39"/>
                </a:cxn>
                <a:cxn ang="0">
                  <a:pos x="165" y="29"/>
                </a:cxn>
                <a:cxn ang="0">
                  <a:pos x="173" y="19"/>
                </a:cxn>
                <a:cxn ang="0">
                  <a:pos x="177" y="14"/>
                </a:cxn>
                <a:cxn ang="0">
                  <a:pos x="180" y="8"/>
                </a:cxn>
                <a:cxn ang="0">
                  <a:pos x="180" y="8"/>
                </a:cxn>
                <a:cxn ang="0">
                  <a:pos x="181" y="6"/>
                </a:cxn>
                <a:cxn ang="0">
                  <a:pos x="180" y="3"/>
                </a:cxn>
                <a:cxn ang="0">
                  <a:pos x="178" y="1"/>
                </a:cxn>
                <a:cxn ang="0">
                  <a:pos x="176" y="0"/>
                </a:cxn>
                <a:cxn ang="0">
                  <a:pos x="175" y="0"/>
                </a:cxn>
                <a:cxn ang="0">
                  <a:pos x="173" y="1"/>
                </a:cxn>
                <a:cxn ang="0">
                  <a:pos x="172" y="2"/>
                </a:cxn>
                <a:cxn ang="0">
                  <a:pos x="172" y="2"/>
                </a:cxn>
              </a:cxnLst>
              <a:rect l="0" t="0" r="r" b="b"/>
              <a:pathLst>
                <a:path w="181" h="237">
                  <a:moveTo>
                    <a:pt x="172" y="2"/>
                  </a:moveTo>
                  <a:lnTo>
                    <a:pt x="172" y="2"/>
                  </a:lnTo>
                  <a:lnTo>
                    <a:pt x="169" y="10"/>
                  </a:lnTo>
                  <a:lnTo>
                    <a:pt x="164" y="17"/>
                  </a:lnTo>
                  <a:lnTo>
                    <a:pt x="151" y="30"/>
                  </a:lnTo>
                  <a:lnTo>
                    <a:pt x="139" y="44"/>
                  </a:lnTo>
                  <a:lnTo>
                    <a:pt x="128" y="56"/>
                  </a:lnTo>
                  <a:lnTo>
                    <a:pt x="128" y="56"/>
                  </a:lnTo>
                  <a:lnTo>
                    <a:pt x="117" y="71"/>
                  </a:lnTo>
                  <a:lnTo>
                    <a:pt x="107" y="85"/>
                  </a:lnTo>
                  <a:lnTo>
                    <a:pt x="87" y="114"/>
                  </a:lnTo>
                  <a:lnTo>
                    <a:pt x="87" y="114"/>
                  </a:lnTo>
                  <a:lnTo>
                    <a:pt x="66" y="143"/>
                  </a:lnTo>
                  <a:lnTo>
                    <a:pt x="44" y="172"/>
                  </a:lnTo>
                  <a:lnTo>
                    <a:pt x="22" y="201"/>
                  </a:lnTo>
                  <a:lnTo>
                    <a:pt x="12" y="215"/>
                  </a:lnTo>
                  <a:lnTo>
                    <a:pt x="1" y="231"/>
                  </a:lnTo>
                  <a:lnTo>
                    <a:pt x="1" y="231"/>
                  </a:lnTo>
                  <a:lnTo>
                    <a:pt x="0" y="232"/>
                  </a:lnTo>
                  <a:lnTo>
                    <a:pt x="1" y="234"/>
                  </a:lnTo>
                  <a:lnTo>
                    <a:pt x="1" y="236"/>
                  </a:lnTo>
                  <a:lnTo>
                    <a:pt x="4" y="237"/>
                  </a:lnTo>
                  <a:lnTo>
                    <a:pt x="5" y="237"/>
                  </a:lnTo>
                  <a:lnTo>
                    <a:pt x="7" y="237"/>
                  </a:lnTo>
                  <a:lnTo>
                    <a:pt x="9" y="237"/>
                  </a:lnTo>
                  <a:lnTo>
                    <a:pt x="10" y="235"/>
                  </a:lnTo>
                  <a:lnTo>
                    <a:pt x="10" y="235"/>
                  </a:lnTo>
                  <a:lnTo>
                    <a:pt x="19" y="219"/>
                  </a:lnTo>
                  <a:lnTo>
                    <a:pt x="29" y="205"/>
                  </a:lnTo>
                  <a:lnTo>
                    <a:pt x="51" y="176"/>
                  </a:lnTo>
                  <a:lnTo>
                    <a:pt x="74" y="147"/>
                  </a:lnTo>
                  <a:lnTo>
                    <a:pt x="95" y="118"/>
                  </a:lnTo>
                  <a:lnTo>
                    <a:pt x="95" y="118"/>
                  </a:lnTo>
                  <a:lnTo>
                    <a:pt x="120" y="83"/>
                  </a:lnTo>
                  <a:lnTo>
                    <a:pt x="133" y="65"/>
                  </a:lnTo>
                  <a:lnTo>
                    <a:pt x="145" y="49"/>
                  </a:lnTo>
                  <a:lnTo>
                    <a:pt x="145" y="49"/>
                  </a:lnTo>
                  <a:lnTo>
                    <a:pt x="154" y="39"/>
                  </a:lnTo>
                  <a:lnTo>
                    <a:pt x="165" y="29"/>
                  </a:lnTo>
                  <a:lnTo>
                    <a:pt x="173" y="19"/>
                  </a:lnTo>
                  <a:lnTo>
                    <a:pt x="177" y="14"/>
                  </a:lnTo>
                  <a:lnTo>
                    <a:pt x="180" y="8"/>
                  </a:lnTo>
                  <a:lnTo>
                    <a:pt x="180" y="8"/>
                  </a:lnTo>
                  <a:lnTo>
                    <a:pt x="181" y="6"/>
                  </a:lnTo>
                  <a:lnTo>
                    <a:pt x="180" y="3"/>
                  </a:lnTo>
                  <a:lnTo>
                    <a:pt x="178" y="1"/>
                  </a:lnTo>
                  <a:lnTo>
                    <a:pt x="176" y="0"/>
                  </a:lnTo>
                  <a:lnTo>
                    <a:pt x="175" y="0"/>
                  </a:lnTo>
                  <a:lnTo>
                    <a:pt x="173" y="1"/>
                  </a:lnTo>
                  <a:lnTo>
                    <a:pt x="172" y="2"/>
                  </a:lnTo>
                  <a:lnTo>
                    <a:pt x="17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9" name="Freeform 461"/>
            <p:cNvSpPr/>
            <p:nvPr/>
          </p:nvSpPr>
          <p:spPr bwMode="auto">
            <a:xfrm>
              <a:off x="6832601" y="3394075"/>
              <a:ext cx="104775" cy="127000"/>
            </a:xfrm>
            <a:custGeom>
              <a:avLst/>
              <a:gdLst/>
              <a:ahLst/>
              <a:cxnLst>
                <a:cxn ang="0">
                  <a:pos x="192" y="0"/>
                </a:cxn>
                <a:cxn ang="0">
                  <a:pos x="192" y="0"/>
                </a:cxn>
                <a:cxn ang="0">
                  <a:pos x="177" y="10"/>
                </a:cxn>
                <a:cxn ang="0">
                  <a:pos x="162" y="20"/>
                </a:cxn>
                <a:cxn ang="0">
                  <a:pos x="149" y="33"/>
                </a:cxn>
                <a:cxn ang="0">
                  <a:pos x="136" y="45"/>
                </a:cxn>
                <a:cxn ang="0">
                  <a:pos x="124" y="58"/>
                </a:cxn>
                <a:cxn ang="0">
                  <a:pos x="113" y="72"/>
                </a:cxn>
                <a:cxn ang="0">
                  <a:pos x="90" y="100"/>
                </a:cxn>
                <a:cxn ang="0">
                  <a:pos x="90" y="100"/>
                </a:cxn>
                <a:cxn ang="0">
                  <a:pos x="65" y="135"/>
                </a:cxn>
                <a:cxn ang="0">
                  <a:pos x="53" y="152"/>
                </a:cxn>
                <a:cxn ang="0">
                  <a:pos x="41" y="170"/>
                </a:cxn>
                <a:cxn ang="0">
                  <a:pos x="41" y="170"/>
                </a:cxn>
                <a:cxn ang="0">
                  <a:pos x="31" y="187"/>
                </a:cxn>
                <a:cxn ang="0">
                  <a:pos x="20" y="202"/>
                </a:cxn>
                <a:cxn ang="0">
                  <a:pos x="8" y="219"/>
                </a:cxn>
                <a:cxn ang="0">
                  <a:pos x="4" y="227"/>
                </a:cxn>
                <a:cxn ang="0">
                  <a:pos x="0" y="235"/>
                </a:cxn>
                <a:cxn ang="0">
                  <a:pos x="0" y="235"/>
                </a:cxn>
                <a:cxn ang="0">
                  <a:pos x="0" y="237"/>
                </a:cxn>
                <a:cxn ang="0">
                  <a:pos x="0" y="238"/>
                </a:cxn>
                <a:cxn ang="0">
                  <a:pos x="1" y="240"/>
                </a:cxn>
                <a:cxn ang="0">
                  <a:pos x="3" y="240"/>
                </a:cxn>
                <a:cxn ang="0">
                  <a:pos x="6" y="240"/>
                </a:cxn>
                <a:cxn ang="0">
                  <a:pos x="8" y="239"/>
                </a:cxn>
                <a:cxn ang="0">
                  <a:pos x="9" y="237"/>
                </a:cxn>
                <a:cxn ang="0">
                  <a:pos x="9" y="237"/>
                </a:cxn>
                <a:cxn ang="0">
                  <a:pos x="14" y="229"/>
                </a:cxn>
                <a:cxn ang="0">
                  <a:pos x="19" y="221"/>
                </a:cxn>
                <a:cxn ang="0">
                  <a:pos x="25" y="213"/>
                </a:cxn>
                <a:cxn ang="0">
                  <a:pos x="32" y="206"/>
                </a:cxn>
                <a:cxn ang="0">
                  <a:pos x="32" y="206"/>
                </a:cxn>
                <a:cxn ang="0">
                  <a:pos x="37" y="200"/>
                </a:cxn>
                <a:cxn ang="0">
                  <a:pos x="41" y="192"/>
                </a:cxn>
                <a:cxn ang="0">
                  <a:pos x="50" y="175"/>
                </a:cxn>
                <a:cxn ang="0">
                  <a:pos x="50" y="175"/>
                </a:cxn>
                <a:cxn ang="0">
                  <a:pos x="60" y="159"/>
                </a:cxn>
                <a:cxn ang="0">
                  <a:pos x="71" y="142"/>
                </a:cxn>
                <a:cxn ang="0">
                  <a:pos x="94" y="111"/>
                </a:cxn>
                <a:cxn ang="0">
                  <a:pos x="94" y="111"/>
                </a:cxn>
                <a:cxn ang="0">
                  <a:pos x="117" y="82"/>
                </a:cxn>
                <a:cxn ang="0">
                  <a:pos x="128" y="68"/>
                </a:cxn>
                <a:cxn ang="0">
                  <a:pos x="141" y="54"/>
                </a:cxn>
                <a:cxn ang="0">
                  <a:pos x="153" y="41"/>
                </a:cxn>
                <a:cxn ang="0">
                  <a:pos x="166" y="30"/>
                </a:cxn>
                <a:cxn ang="0">
                  <a:pos x="181" y="18"/>
                </a:cxn>
                <a:cxn ang="0">
                  <a:pos x="196" y="8"/>
                </a:cxn>
                <a:cxn ang="0">
                  <a:pos x="196" y="8"/>
                </a:cxn>
                <a:cxn ang="0">
                  <a:pos x="198" y="7"/>
                </a:cxn>
                <a:cxn ang="0">
                  <a:pos x="198" y="5"/>
                </a:cxn>
                <a:cxn ang="0">
                  <a:pos x="198" y="4"/>
                </a:cxn>
                <a:cxn ang="0">
                  <a:pos x="198" y="2"/>
                </a:cxn>
                <a:cxn ang="0">
                  <a:pos x="197" y="1"/>
                </a:cxn>
                <a:cxn ang="0">
                  <a:pos x="195" y="0"/>
                </a:cxn>
                <a:cxn ang="0">
                  <a:pos x="194" y="0"/>
                </a:cxn>
                <a:cxn ang="0">
                  <a:pos x="192" y="0"/>
                </a:cxn>
                <a:cxn ang="0">
                  <a:pos x="192" y="0"/>
                </a:cxn>
              </a:cxnLst>
              <a:rect l="0" t="0" r="r" b="b"/>
              <a:pathLst>
                <a:path w="198" h="240">
                  <a:moveTo>
                    <a:pt x="192" y="0"/>
                  </a:moveTo>
                  <a:lnTo>
                    <a:pt x="192" y="0"/>
                  </a:lnTo>
                  <a:lnTo>
                    <a:pt x="177" y="10"/>
                  </a:lnTo>
                  <a:lnTo>
                    <a:pt x="162" y="20"/>
                  </a:lnTo>
                  <a:lnTo>
                    <a:pt x="149" y="33"/>
                  </a:lnTo>
                  <a:lnTo>
                    <a:pt x="136" y="45"/>
                  </a:lnTo>
                  <a:lnTo>
                    <a:pt x="124" y="58"/>
                  </a:lnTo>
                  <a:lnTo>
                    <a:pt x="113" y="72"/>
                  </a:lnTo>
                  <a:lnTo>
                    <a:pt x="90" y="100"/>
                  </a:lnTo>
                  <a:lnTo>
                    <a:pt x="90" y="100"/>
                  </a:lnTo>
                  <a:lnTo>
                    <a:pt x="65" y="135"/>
                  </a:lnTo>
                  <a:lnTo>
                    <a:pt x="53" y="152"/>
                  </a:lnTo>
                  <a:lnTo>
                    <a:pt x="41" y="170"/>
                  </a:lnTo>
                  <a:lnTo>
                    <a:pt x="41" y="170"/>
                  </a:lnTo>
                  <a:lnTo>
                    <a:pt x="31" y="187"/>
                  </a:lnTo>
                  <a:lnTo>
                    <a:pt x="20" y="202"/>
                  </a:lnTo>
                  <a:lnTo>
                    <a:pt x="8" y="219"/>
                  </a:lnTo>
                  <a:lnTo>
                    <a:pt x="4" y="227"/>
                  </a:lnTo>
                  <a:lnTo>
                    <a:pt x="0" y="235"/>
                  </a:lnTo>
                  <a:lnTo>
                    <a:pt x="0" y="235"/>
                  </a:lnTo>
                  <a:lnTo>
                    <a:pt x="0" y="237"/>
                  </a:lnTo>
                  <a:lnTo>
                    <a:pt x="0" y="238"/>
                  </a:lnTo>
                  <a:lnTo>
                    <a:pt x="1" y="240"/>
                  </a:lnTo>
                  <a:lnTo>
                    <a:pt x="3" y="240"/>
                  </a:lnTo>
                  <a:lnTo>
                    <a:pt x="6" y="240"/>
                  </a:lnTo>
                  <a:lnTo>
                    <a:pt x="8" y="239"/>
                  </a:lnTo>
                  <a:lnTo>
                    <a:pt x="9" y="237"/>
                  </a:lnTo>
                  <a:lnTo>
                    <a:pt x="9" y="237"/>
                  </a:lnTo>
                  <a:lnTo>
                    <a:pt x="14" y="229"/>
                  </a:lnTo>
                  <a:lnTo>
                    <a:pt x="19" y="221"/>
                  </a:lnTo>
                  <a:lnTo>
                    <a:pt x="25" y="213"/>
                  </a:lnTo>
                  <a:lnTo>
                    <a:pt x="32" y="206"/>
                  </a:lnTo>
                  <a:lnTo>
                    <a:pt x="32" y="206"/>
                  </a:lnTo>
                  <a:lnTo>
                    <a:pt x="37" y="200"/>
                  </a:lnTo>
                  <a:lnTo>
                    <a:pt x="41" y="192"/>
                  </a:lnTo>
                  <a:lnTo>
                    <a:pt x="50" y="175"/>
                  </a:lnTo>
                  <a:lnTo>
                    <a:pt x="50" y="175"/>
                  </a:lnTo>
                  <a:lnTo>
                    <a:pt x="60" y="159"/>
                  </a:lnTo>
                  <a:lnTo>
                    <a:pt x="71" y="142"/>
                  </a:lnTo>
                  <a:lnTo>
                    <a:pt x="94" y="111"/>
                  </a:lnTo>
                  <a:lnTo>
                    <a:pt x="94" y="111"/>
                  </a:lnTo>
                  <a:lnTo>
                    <a:pt x="117" y="82"/>
                  </a:lnTo>
                  <a:lnTo>
                    <a:pt x="128" y="68"/>
                  </a:lnTo>
                  <a:lnTo>
                    <a:pt x="141" y="54"/>
                  </a:lnTo>
                  <a:lnTo>
                    <a:pt x="153" y="41"/>
                  </a:lnTo>
                  <a:lnTo>
                    <a:pt x="166" y="30"/>
                  </a:lnTo>
                  <a:lnTo>
                    <a:pt x="181" y="18"/>
                  </a:lnTo>
                  <a:lnTo>
                    <a:pt x="196" y="8"/>
                  </a:lnTo>
                  <a:lnTo>
                    <a:pt x="196" y="8"/>
                  </a:lnTo>
                  <a:lnTo>
                    <a:pt x="198" y="7"/>
                  </a:lnTo>
                  <a:lnTo>
                    <a:pt x="198" y="5"/>
                  </a:lnTo>
                  <a:lnTo>
                    <a:pt x="198" y="4"/>
                  </a:lnTo>
                  <a:lnTo>
                    <a:pt x="198" y="2"/>
                  </a:lnTo>
                  <a:lnTo>
                    <a:pt x="197" y="1"/>
                  </a:lnTo>
                  <a:lnTo>
                    <a:pt x="195" y="0"/>
                  </a:lnTo>
                  <a:lnTo>
                    <a:pt x="194" y="0"/>
                  </a:lnTo>
                  <a:lnTo>
                    <a:pt x="192" y="0"/>
                  </a:lnTo>
                  <a:lnTo>
                    <a:pt x="19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0" name="Freeform 462"/>
            <p:cNvSpPr/>
            <p:nvPr/>
          </p:nvSpPr>
          <p:spPr bwMode="auto">
            <a:xfrm>
              <a:off x="6451601" y="3336925"/>
              <a:ext cx="39688" cy="65088"/>
            </a:xfrm>
            <a:custGeom>
              <a:avLst/>
              <a:gdLst/>
              <a:ahLst/>
              <a:cxnLst>
                <a:cxn ang="0">
                  <a:pos x="66" y="3"/>
                </a:cxn>
                <a:cxn ang="0">
                  <a:pos x="66" y="3"/>
                </a:cxn>
                <a:cxn ang="0">
                  <a:pos x="60" y="18"/>
                </a:cxn>
                <a:cxn ang="0">
                  <a:pos x="51" y="32"/>
                </a:cxn>
                <a:cxn ang="0">
                  <a:pos x="41" y="46"/>
                </a:cxn>
                <a:cxn ang="0">
                  <a:pos x="31" y="59"/>
                </a:cxn>
                <a:cxn ang="0">
                  <a:pos x="22" y="71"/>
                </a:cxn>
                <a:cxn ang="0">
                  <a:pos x="13" y="86"/>
                </a:cxn>
                <a:cxn ang="0">
                  <a:pos x="5" y="100"/>
                </a:cxn>
                <a:cxn ang="0">
                  <a:pos x="2" y="109"/>
                </a:cxn>
                <a:cxn ang="0">
                  <a:pos x="0" y="117"/>
                </a:cxn>
                <a:cxn ang="0">
                  <a:pos x="0" y="117"/>
                </a:cxn>
                <a:cxn ang="0">
                  <a:pos x="0" y="119"/>
                </a:cxn>
                <a:cxn ang="0">
                  <a:pos x="1" y="120"/>
                </a:cxn>
                <a:cxn ang="0">
                  <a:pos x="2" y="122"/>
                </a:cxn>
                <a:cxn ang="0">
                  <a:pos x="3" y="122"/>
                </a:cxn>
                <a:cxn ang="0">
                  <a:pos x="5" y="122"/>
                </a:cxn>
                <a:cxn ang="0">
                  <a:pos x="7" y="122"/>
                </a:cxn>
                <a:cxn ang="0">
                  <a:pos x="8" y="121"/>
                </a:cxn>
                <a:cxn ang="0">
                  <a:pos x="9" y="119"/>
                </a:cxn>
                <a:cxn ang="0">
                  <a:pos x="9" y="119"/>
                </a:cxn>
                <a:cxn ang="0">
                  <a:pos x="12" y="111"/>
                </a:cxn>
                <a:cxn ang="0">
                  <a:pos x="15" y="103"/>
                </a:cxn>
                <a:cxn ang="0">
                  <a:pos x="22" y="88"/>
                </a:cxn>
                <a:cxn ang="0">
                  <a:pos x="31" y="74"/>
                </a:cxn>
                <a:cxn ang="0">
                  <a:pos x="40" y="61"/>
                </a:cxn>
                <a:cxn ang="0">
                  <a:pos x="51" y="48"/>
                </a:cxn>
                <a:cxn ang="0">
                  <a:pos x="60" y="34"/>
                </a:cxn>
                <a:cxn ang="0">
                  <a:pos x="68" y="21"/>
                </a:cxn>
                <a:cxn ang="0">
                  <a:pos x="76" y="5"/>
                </a:cxn>
                <a:cxn ang="0">
                  <a:pos x="76" y="5"/>
                </a:cxn>
                <a:cxn ang="0">
                  <a:pos x="76" y="3"/>
                </a:cxn>
                <a:cxn ang="0">
                  <a:pos x="76" y="1"/>
                </a:cxn>
                <a:cxn ang="0">
                  <a:pos x="75" y="0"/>
                </a:cxn>
                <a:cxn ang="0">
                  <a:pos x="72" y="0"/>
                </a:cxn>
                <a:cxn ang="0">
                  <a:pos x="69" y="0"/>
                </a:cxn>
                <a:cxn ang="0">
                  <a:pos x="67" y="1"/>
                </a:cxn>
                <a:cxn ang="0">
                  <a:pos x="66" y="3"/>
                </a:cxn>
                <a:cxn ang="0">
                  <a:pos x="66" y="3"/>
                </a:cxn>
              </a:cxnLst>
              <a:rect l="0" t="0" r="r" b="b"/>
              <a:pathLst>
                <a:path w="76" h="122">
                  <a:moveTo>
                    <a:pt x="66" y="3"/>
                  </a:moveTo>
                  <a:lnTo>
                    <a:pt x="66" y="3"/>
                  </a:lnTo>
                  <a:lnTo>
                    <a:pt x="60" y="18"/>
                  </a:lnTo>
                  <a:lnTo>
                    <a:pt x="51" y="32"/>
                  </a:lnTo>
                  <a:lnTo>
                    <a:pt x="41" y="46"/>
                  </a:lnTo>
                  <a:lnTo>
                    <a:pt x="31" y="59"/>
                  </a:lnTo>
                  <a:lnTo>
                    <a:pt x="22" y="71"/>
                  </a:lnTo>
                  <a:lnTo>
                    <a:pt x="13" y="86"/>
                  </a:lnTo>
                  <a:lnTo>
                    <a:pt x="5" y="100"/>
                  </a:lnTo>
                  <a:lnTo>
                    <a:pt x="2" y="109"/>
                  </a:lnTo>
                  <a:lnTo>
                    <a:pt x="0" y="117"/>
                  </a:lnTo>
                  <a:lnTo>
                    <a:pt x="0" y="117"/>
                  </a:lnTo>
                  <a:lnTo>
                    <a:pt x="0" y="119"/>
                  </a:lnTo>
                  <a:lnTo>
                    <a:pt x="1" y="120"/>
                  </a:lnTo>
                  <a:lnTo>
                    <a:pt x="2" y="122"/>
                  </a:lnTo>
                  <a:lnTo>
                    <a:pt x="3" y="122"/>
                  </a:lnTo>
                  <a:lnTo>
                    <a:pt x="5" y="122"/>
                  </a:lnTo>
                  <a:lnTo>
                    <a:pt x="7" y="122"/>
                  </a:lnTo>
                  <a:lnTo>
                    <a:pt x="8" y="121"/>
                  </a:lnTo>
                  <a:lnTo>
                    <a:pt x="9" y="119"/>
                  </a:lnTo>
                  <a:lnTo>
                    <a:pt x="9" y="119"/>
                  </a:lnTo>
                  <a:lnTo>
                    <a:pt x="12" y="111"/>
                  </a:lnTo>
                  <a:lnTo>
                    <a:pt x="15" y="103"/>
                  </a:lnTo>
                  <a:lnTo>
                    <a:pt x="22" y="88"/>
                  </a:lnTo>
                  <a:lnTo>
                    <a:pt x="31" y="74"/>
                  </a:lnTo>
                  <a:lnTo>
                    <a:pt x="40" y="61"/>
                  </a:lnTo>
                  <a:lnTo>
                    <a:pt x="51" y="48"/>
                  </a:lnTo>
                  <a:lnTo>
                    <a:pt x="60" y="34"/>
                  </a:lnTo>
                  <a:lnTo>
                    <a:pt x="68" y="21"/>
                  </a:lnTo>
                  <a:lnTo>
                    <a:pt x="76" y="5"/>
                  </a:lnTo>
                  <a:lnTo>
                    <a:pt x="76" y="5"/>
                  </a:lnTo>
                  <a:lnTo>
                    <a:pt x="76" y="3"/>
                  </a:lnTo>
                  <a:lnTo>
                    <a:pt x="76" y="1"/>
                  </a:lnTo>
                  <a:lnTo>
                    <a:pt x="75" y="0"/>
                  </a:lnTo>
                  <a:lnTo>
                    <a:pt x="72" y="0"/>
                  </a:lnTo>
                  <a:lnTo>
                    <a:pt x="69" y="0"/>
                  </a:lnTo>
                  <a:lnTo>
                    <a:pt x="67" y="1"/>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1" name="Freeform 463"/>
            <p:cNvSpPr/>
            <p:nvPr/>
          </p:nvSpPr>
          <p:spPr bwMode="auto">
            <a:xfrm>
              <a:off x="6467476" y="3341688"/>
              <a:ext cx="50800" cy="73025"/>
            </a:xfrm>
            <a:custGeom>
              <a:avLst/>
              <a:gdLst/>
              <a:ahLst/>
              <a:cxnLst>
                <a:cxn ang="0">
                  <a:pos x="87" y="1"/>
                </a:cxn>
                <a:cxn ang="0">
                  <a:pos x="87" y="1"/>
                </a:cxn>
                <a:cxn ang="0">
                  <a:pos x="80" y="8"/>
                </a:cxn>
                <a:cxn ang="0">
                  <a:pos x="74" y="15"/>
                </a:cxn>
                <a:cxn ang="0">
                  <a:pos x="63" y="29"/>
                </a:cxn>
                <a:cxn ang="0">
                  <a:pos x="54" y="46"/>
                </a:cxn>
                <a:cxn ang="0">
                  <a:pos x="44" y="61"/>
                </a:cxn>
                <a:cxn ang="0">
                  <a:pos x="44" y="61"/>
                </a:cxn>
                <a:cxn ang="0">
                  <a:pos x="36" y="72"/>
                </a:cxn>
                <a:cxn ang="0">
                  <a:pos x="30" y="82"/>
                </a:cxn>
                <a:cxn ang="0">
                  <a:pos x="19" y="104"/>
                </a:cxn>
                <a:cxn ang="0">
                  <a:pos x="19" y="104"/>
                </a:cxn>
                <a:cxn ang="0">
                  <a:pos x="15" y="111"/>
                </a:cxn>
                <a:cxn ang="0">
                  <a:pos x="9" y="117"/>
                </a:cxn>
                <a:cxn ang="0">
                  <a:pos x="4" y="123"/>
                </a:cxn>
                <a:cxn ang="0">
                  <a:pos x="2" y="127"/>
                </a:cxn>
                <a:cxn ang="0">
                  <a:pos x="0" y="132"/>
                </a:cxn>
                <a:cxn ang="0">
                  <a:pos x="0" y="132"/>
                </a:cxn>
                <a:cxn ang="0">
                  <a:pos x="0" y="134"/>
                </a:cxn>
                <a:cxn ang="0">
                  <a:pos x="1" y="135"/>
                </a:cxn>
                <a:cxn ang="0">
                  <a:pos x="2" y="136"/>
                </a:cxn>
                <a:cxn ang="0">
                  <a:pos x="4" y="137"/>
                </a:cxn>
                <a:cxn ang="0">
                  <a:pos x="5" y="137"/>
                </a:cxn>
                <a:cxn ang="0">
                  <a:pos x="7" y="137"/>
                </a:cxn>
                <a:cxn ang="0">
                  <a:pos x="8" y="136"/>
                </a:cxn>
                <a:cxn ang="0">
                  <a:pos x="9" y="134"/>
                </a:cxn>
                <a:cxn ang="0">
                  <a:pos x="9" y="134"/>
                </a:cxn>
                <a:cxn ang="0">
                  <a:pos x="13" y="127"/>
                </a:cxn>
                <a:cxn ang="0">
                  <a:pos x="18" y="121"/>
                </a:cxn>
                <a:cxn ang="0">
                  <a:pos x="23" y="115"/>
                </a:cxn>
                <a:cxn ang="0">
                  <a:pos x="27" y="109"/>
                </a:cxn>
                <a:cxn ang="0">
                  <a:pos x="27" y="109"/>
                </a:cxn>
                <a:cxn ang="0">
                  <a:pos x="36" y="90"/>
                </a:cxn>
                <a:cxn ang="0">
                  <a:pos x="47" y="73"/>
                </a:cxn>
                <a:cxn ang="0">
                  <a:pos x="47" y="73"/>
                </a:cxn>
                <a:cxn ang="0">
                  <a:pos x="57" y="56"/>
                </a:cxn>
                <a:cxn ang="0">
                  <a:pos x="68" y="39"/>
                </a:cxn>
                <a:cxn ang="0">
                  <a:pos x="80" y="22"/>
                </a:cxn>
                <a:cxn ang="0">
                  <a:pos x="87" y="15"/>
                </a:cxn>
                <a:cxn ang="0">
                  <a:pos x="94" y="8"/>
                </a:cxn>
                <a:cxn ang="0">
                  <a:pos x="94" y="8"/>
                </a:cxn>
                <a:cxn ang="0">
                  <a:pos x="95" y="7"/>
                </a:cxn>
                <a:cxn ang="0">
                  <a:pos x="95" y="5"/>
                </a:cxn>
                <a:cxn ang="0">
                  <a:pos x="95" y="2"/>
                </a:cxn>
                <a:cxn ang="0">
                  <a:pos x="94" y="1"/>
                </a:cxn>
                <a:cxn ang="0">
                  <a:pos x="91" y="0"/>
                </a:cxn>
                <a:cxn ang="0">
                  <a:pos x="89" y="0"/>
                </a:cxn>
                <a:cxn ang="0">
                  <a:pos x="87" y="1"/>
                </a:cxn>
                <a:cxn ang="0">
                  <a:pos x="87" y="1"/>
                </a:cxn>
              </a:cxnLst>
              <a:rect l="0" t="0" r="r" b="b"/>
              <a:pathLst>
                <a:path w="95" h="137">
                  <a:moveTo>
                    <a:pt x="87" y="1"/>
                  </a:moveTo>
                  <a:lnTo>
                    <a:pt x="87" y="1"/>
                  </a:lnTo>
                  <a:lnTo>
                    <a:pt x="80" y="8"/>
                  </a:lnTo>
                  <a:lnTo>
                    <a:pt x="74" y="15"/>
                  </a:lnTo>
                  <a:lnTo>
                    <a:pt x="63" y="29"/>
                  </a:lnTo>
                  <a:lnTo>
                    <a:pt x="54" y="46"/>
                  </a:lnTo>
                  <a:lnTo>
                    <a:pt x="44" y="61"/>
                  </a:lnTo>
                  <a:lnTo>
                    <a:pt x="44" y="61"/>
                  </a:lnTo>
                  <a:lnTo>
                    <a:pt x="36" y="72"/>
                  </a:lnTo>
                  <a:lnTo>
                    <a:pt x="30" y="82"/>
                  </a:lnTo>
                  <a:lnTo>
                    <a:pt x="19" y="104"/>
                  </a:lnTo>
                  <a:lnTo>
                    <a:pt x="19" y="104"/>
                  </a:lnTo>
                  <a:lnTo>
                    <a:pt x="15" y="111"/>
                  </a:lnTo>
                  <a:lnTo>
                    <a:pt x="9" y="117"/>
                  </a:lnTo>
                  <a:lnTo>
                    <a:pt x="4" y="123"/>
                  </a:lnTo>
                  <a:lnTo>
                    <a:pt x="2" y="127"/>
                  </a:lnTo>
                  <a:lnTo>
                    <a:pt x="0" y="132"/>
                  </a:lnTo>
                  <a:lnTo>
                    <a:pt x="0" y="132"/>
                  </a:lnTo>
                  <a:lnTo>
                    <a:pt x="0" y="134"/>
                  </a:lnTo>
                  <a:lnTo>
                    <a:pt x="1" y="135"/>
                  </a:lnTo>
                  <a:lnTo>
                    <a:pt x="2" y="136"/>
                  </a:lnTo>
                  <a:lnTo>
                    <a:pt x="4" y="137"/>
                  </a:lnTo>
                  <a:lnTo>
                    <a:pt x="5" y="137"/>
                  </a:lnTo>
                  <a:lnTo>
                    <a:pt x="7" y="137"/>
                  </a:lnTo>
                  <a:lnTo>
                    <a:pt x="8" y="136"/>
                  </a:lnTo>
                  <a:lnTo>
                    <a:pt x="9" y="134"/>
                  </a:lnTo>
                  <a:lnTo>
                    <a:pt x="9" y="134"/>
                  </a:lnTo>
                  <a:lnTo>
                    <a:pt x="13" y="127"/>
                  </a:lnTo>
                  <a:lnTo>
                    <a:pt x="18" y="121"/>
                  </a:lnTo>
                  <a:lnTo>
                    <a:pt x="23" y="115"/>
                  </a:lnTo>
                  <a:lnTo>
                    <a:pt x="27" y="109"/>
                  </a:lnTo>
                  <a:lnTo>
                    <a:pt x="27" y="109"/>
                  </a:lnTo>
                  <a:lnTo>
                    <a:pt x="36" y="90"/>
                  </a:lnTo>
                  <a:lnTo>
                    <a:pt x="47" y="73"/>
                  </a:lnTo>
                  <a:lnTo>
                    <a:pt x="47" y="73"/>
                  </a:lnTo>
                  <a:lnTo>
                    <a:pt x="57" y="56"/>
                  </a:lnTo>
                  <a:lnTo>
                    <a:pt x="68" y="39"/>
                  </a:lnTo>
                  <a:lnTo>
                    <a:pt x="80" y="22"/>
                  </a:lnTo>
                  <a:lnTo>
                    <a:pt x="87" y="15"/>
                  </a:lnTo>
                  <a:lnTo>
                    <a:pt x="94" y="8"/>
                  </a:lnTo>
                  <a:lnTo>
                    <a:pt x="94" y="8"/>
                  </a:lnTo>
                  <a:lnTo>
                    <a:pt x="95" y="7"/>
                  </a:lnTo>
                  <a:lnTo>
                    <a:pt x="95" y="5"/>
                  </a:lnTo>
                  <a:lnTo>
                    <a:pt x="95" y="2"/>
                  </a:lnTo>
                  <a:lnTo>
                    <a:pt x="94" y="1"/>
                  </a:lnTo>
                  <a:lnTo>
                    <a:pt x="91" y="0"/>
                  </a:lnTo>
                  <a:lnTo>
                    <a:pt x="89" y="0"/>
                  </a:lnTo>
                  <a:lnTo>
                    <a:pt x="87" y="1"/>
                  </a:lnTo>
                  <a:lnTo>
                    <a:pt x="8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2" name="Freeform 464"/>
            <p:cNvSpPr/>
            <p:nvPr/>
          </p:nvSpPr>
          <p:spPr bwMode="auto">
            <a:xfrm>
              <a:off x="6483351" y="3346450"/>
              <a:ext cx="50800" cy="96838"/>
            </a:xfrm>
            <a:custGeom>
              <a:avLst/>
              <a:gdLst/>
              <a:ahLst/>
              <a:cxnLst>
                <a:cxn ang="0">
                  <a:pos x="86" y="2"/>
                </a:cxn>
                <a:cxn ang="0">
                  <a:pos x="86" y="2"/>
                </a:cxn>
                <a:cxn ang="0">
                  <a:pos x="62" y="43"/>
                </a:cxn>
                <a:cxn ang="0">
                  <a:pos x="52" y="65"/>
                </a:cxn>
                <a:cxn ang="0">
                  <a:pos x="41" y="88"/>
                </a:cxn>
                <a:cxn ang="0">
                  <a:pos x="41" y="88"/>
                </a:cxn>
                <a:cxn ang="0">
                  <a:pos x="36" y="101"/>
                </a:cxn>
                <a:cxn ang="0">
                  <a:pos x="32" y="114"/>
                </a:cxn>
                <a:cxn ang="0">
                  <a:pos x="27" y="128"/>
                </a:cxn>
                <a:cxn ang="0">
                  <a:pos x="24" y="135"/>
                </a:cxn>
                <a:cxn ang="0">
                  <a:pos x="20" y="141"/>
                </a:cxn>
                <a:cxn ang="0">
                  <a:pos x="20" y="141"/>
                </a:cxn>
                <a:cxn ang="0">
                  <a:pos x="8" y="156"/>
                </a:cxn>
                <a:cxn ang="0">
                  <a:pos x="3" y="164"/>
                </a:cxn>
                <a:cxn ang="0">
                  <a:pos x="1" y="168"/>
                </a:cxn>
                <a:cxn ang="0">
                  <a:pos x="0" y="172"/>
                </a:cxn>
                <a:cxn ang="0">
                  <a:pos x="0" y="172"/>
                </a:cxn>
                <a:cxn ang="0">
                  <a:pos x="0" y="174"/>
                </a:cxn>
                <a:cxn ang="0">
                  <a:pos x="0" y="176"/>
                </a:cxn>
                <a:cxn ang="0">
                  <a:pos x="0" y="176"/>
                </a:cxn>
                <a:cxn ang="0">
                  <a:pos x="0" y="178"/>
                </a:cxn>
                <a:cxn ang="0">
                  <a:pos x="1" y="180"/>
                </a:cxn>
                <a:cxn ang="0">
                  <a:pos x="3" y="182"/>
                </a:cxn>
                <a:cxn ang="0">
                  <a:pos x="4" y="182"/>
                </a:cxn>
                <a:cxn ang="0">
                  <a:pos x="6" y="182"/>
                </a:cxn>
                <a:cxn ang="0">
                  <a:pos x="8" y="180"/>
                </a:cxn>
                <a:cxn ang="0">
                  <a:pos x="9" y="178"/>
                </a:cxn>
                <a:cxn ang="0">
                  <a:pos x="9" y="176"/>
                </a:cxn>
                <a:cxn ang="0">
                  <a:pos x="9" y="176"/>
                </a:cxn>
                <a:cxn ang="0">
                  <a:pos x="10" y="171"/>
                </a:cxn>
                <a:cxn ang="0">
                  <a:pos x="12" y="166"/>
                </a:cxn>
                <a:cxn ang="0">
                  <a:pos x="16" y="160"/>
                </a:cxn>
                <a:cxn ang="0">
                  <a:pos x="20" y="154"/>
                </a:cxn>
                <a:cxn ang="0">
                  <a:pos x="29" y="143"/>
                </a:cxn>
                <a:cxn ang="0">
                  <a:pos x="32" y="137"/>
                </a:cxn>
                <a:cxn ang="0">
                  <a:pos x="35" y="133"/>
                </a:cxn>
                <a:cxn ang="0">
                  <a:pos x="35" y="133"/>
                </a:cxn>
                <a:cxn ang="0">
                  <a:pos x="42" y="114"/>
                </a:cxn>
                <a:cxn ang="0">
                  <a:pos x="49" y="97"/>
                </a:cxn>
                <a:cxn ang="0">
                  <a:pos x="49" y="97"/>
                </a:cxn>
                <a:cxn ang="0">
                  <a:pos x="53" y="84"/>
                </a:cxn>
                <a:cxn ang="0">
                  <a:pos x="58" y="73"/>
                </a:cxn>
                <a:cxn ang="0">
                  <a:pos x="69" y="50"/>
                </a:cxn>
                <a:cxn ang="0">
                  <a:pos x="94" y="6"/>
                </a:cxn>
                <a:cxn ang="0">
                  <a:pos x="94" y="6"/>
                </a:cxn>
                <a:cxn ang="0">
                  <a:pos x="95" y="5"/>
                </a:cxn>
                <a:cxn ang="0">
                  <a:pos x="94" y="3"/>
                </a:cxn>
                <a:cxn ang="0">
                  <a:pos x="93" y="1"/>
                </a:cxn>
                <a:cxn ang="0">
                  <a:pos x="92" y="0"/>
                </a:cxn>
                <a:cxn ang="0">
                  <a:pos x="91" y="0"/>
                </a:cxn>
                <a:cxn ang="0">
                  <a:pos x="89" y="0"/>
                </a:cxn>
                <a:cxn ang="0">
                  <a:pos x="87" y="0"/>
                </a:cxn>
                <a:cxn ang="0">
                  <a:pos x="86" y="2"/>
                </a:cxn>
                <a:cxn ang="0">
                  <a:pos x="86" y="2"/>
                </a:cxn>
              </a:cxnLst>
              <a:rect l="0" t="0" r="r" b="b"/>
              <a:pathLst>
                <a:path w="95" h="182">
                  <a:moveTo>
                    <a:pt x="86" y="2"/>
                  </a:moveTo>
                  <a:lnTo>
                    <a:pt x="86" y="2"/>
                  </a:lnTo>
                  <a:lnTo>
                    <a:pt x="62" y="43"/>
                  </a:lnTo>
                  <a:lnTo>
                    <a:pt x="52" y="65"/>
                  </a:lnTo>
                  <a:lnTo>
                    <a:pt x="41" y="88"/>
                  </a:lnTo>
                  <a:lnTo>
                    <a:pt x="41" y="88"/>
                  </a:lnTo>
                  <a:lnTo>
                    <a:pt x="36" y="101"/>
                  </a:lnTo>
                  <a:lnTo>
                    <a:pt x="32" y="114"/>
                  </a:lnTo>
                  <a:lnTo>
                    <a:pt x="27" y="128"/>
                  </a:lnTo>
                  <a:lnTo>
                    <a:pt x="24" y="135"/>
                  </a:lnTo>
                  <a:lnTo>
                    <a:pt x="20" y="141"/>
                  </a:lnTo>
                  <a:lnTo>
                    <a:pt x="20" y="141"/>
                  </a:lnTo>
                  <a:lnTo>
                    <a:pt x="8" y="156"/>
                  </a:lnTo>
                  <a:lnTo>
                    <a:pt x="3" y="164"/>
                  </a:lnTo>
                  <a:lnTo>
                    <a:pt x="1" y="168"/>
                  </a:lnTo>
                  <a:lnTo>
                    <a:pt x="0" y="172"/>
                  </a:lnTo>
                  <a:lnTo>
                    <a:pt x="0" y="172"/>
                  </a:lnTo>
                  <a:lnTo>
                    <a:pt x="0" y="174"/>
                  </a:lnTo>
                  <a:lnTo>
                    <a:pt x="0" y="176"/>
                  </a:lnTo>
                  <a:lnTo>
                    <a:pt x="0" y="176"/>
                  </a:lnTo>
                  <a:lnTo>
                    <a:pt x="0" y="178"/>
                  </a:lnTo>
                  <a:lnTo>
                    <a:pt x="1" y="180"/>
                  </a:lnTo>
                  <a:lnTo>
                    <a:pt x="3" y="182"/>
                  </a:lnTo>
                  <a:lnTo>
                    <a:pt x="4" y="182"/>
                  </a:lnTo>
                  <a:lnTo>
                    <a:pt x="6" y="182"/>
                  </a:lnTo>
                  <a:lnTo>
                    <a:pt x="8" y="180"/>
                  </a:lnTo>
                  <a:lnTo>
                    <a:pt x="9" y="178"/>
                  </a:lnTo>
                  <a:lnTo>
                    <a:pt x="9" y="176"/>
                  </a:lnTo>
                  <a:lnTo>
                    <a:pt x="9" y="176"/>
                  </a:lnTo>
                  <a:lnTo>
                    <a:pt x="10" y="171"/>
                  </a:lnTo>
                  <a:lnTo>
                    <a:pt x="12" y="166"/>
                  </a:lnTo>
                  <a:lnTo>
                    <a:pt x="16" y="160"/>
                  </a:lnTo>
                  <a:lnTo>
                    <a:pt x="20" y="154"/>
                  </a:lnTo>
                  <a:lnTo>
                    <a:pt x="29" y="143"/>
                  </a:lnTo>
                  <a:lnTo>
                    <a:pt x="32" y="137"/>
                  </a:lnTo>
                  <a:lnTo>
                    <a:pt x="35" y="133"/>
                  </a:lnTo>
                  <a:lnTo>
                    <a:pt x="35" y="133"/>
                  </a:lnTo>
                  <a:lnTo>
                    <a:pt x="42" y="114"/>
                  </a:lnTo>
                  <a:lnTo>
                    <a:pt x="49" y="97"/>
                  </a:lnTo>
                  <a:lnTo>
                    <a:pt x="49" y="97"/>
                  </a:lnTo>
                  <a:lnTo>
                    <a:pt x="53" y="84"/>
                  </a:lnTo>
                  <a:lnTo>
                    <a:pt x="58" y="73"/>
                  </a:lnTo>
                  <a:lnTo>
                    <a:pt x="69" y="50"/>
                  </a:lnTo>
                  <a:lnTo>
                    <a:pt x="94" y="6"/>
                  </a:lnTo>
                  <a:lnTo>
                    <a:pt x="94" y="6"/>
                  </a:lnTo>
                  <a:lnTo>
                    <a:pt x="95" y="5"/>
                  </a:lnTo>
                  <a:lnTo>
                    <a:pt x="94" y="3"/>
                  </a:lnTo>
                  <a:lnTo>
                    <a:pt x="93" y="1"/>
                  </a:lnTo>
                  <a:lnTo>
                    <a:pt x="92" y="0"/>
                  </a:lnTo>
                  <a:lnTo>
                    <a:pt x="91" y="0"/>
                  </a:lnTo>
                  <a:lnTo>
                    <a:pt x="89" y="0"/>
                  </a:lnTo>
                  <a:lnTo>
                    <a:pt x="87" y="0"/>
                  </a:lnTo>
                  <a:lnTo>
                    <a:pt x="86" y="2"/>
                  </a:lnTo>
                  <a:lnTo>
                    <a:pt x="8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3" name="Freeform 465"/>
            <p:cNvSpPr/>
            <p:nvPr/>
          </p:nvSpPr>
          <p:spPr bwMode="auto">
            <a:xfrm>
              <a:off x="6491288" y="3362325"/>
              <a:ext cx="57150" cy="109538"/>
            </a:xfrm>
            <a:custGeom>
              <a:avLst/>
              <a:gdLst/>
              <a:ahLst/>
              <a:cxnLst>
                <a:cxn ang="0">
                  <a:pos x="102" y="0"/>
                </a:cxn>
                <a:cxn ang="0">
                  <a:pos x="102" y="0"/>
                </a:cxn>
                <a:cxn ang="0">
                  <a:pos x="95" y="2"/>
                </a:cxn>
                <a:cxn ang="0">
                  <a:pos x="88" y="6"/>
                </a:cxn>
                <a:cxn ang="0">
                  <a:pos x="83" y="12"/>
                </a:cxn>
                <a:cxn ang="0">
                  <a:pos x="79" y="19"/>
                </a:cxn>
                <a:cxn ang="0">
                  <a:pos x="79" y="19"/>
                </a:cxn>
                <a:cxn ang="0">
                  <a:pos x="72" y="38"/>
                </a:cxn>
                <a:cxn ang="0">
                  <a:pos x="62" y="54"/>
                </a:cxn>
                <a:cxn ang="0">
                  <a:pos x="52" y="71"/>
                </a:cxn>
                <a:cxn ang="0">
                  <a:pos x="42" y="87"/>
                </a:cxn>
                <a:cxn ang="0">
                  <a:pos x="42" y="87"/>
                </a:cxn>
                <a:cxn ang="0">
                  <a:pos x="36" y="101"/>
                </a:cxn>
                <a:cxn ang="0">
                  <a:pos x="31" y="115"/>
                </a:cxn>
                <a:cxn ang="0">
                  <a:pos x="20" y="144"/>
                </a:cxn>
                <a:cxn ang="0">
                  <a:pos x="20" y="144"/>
                </a:cxn>
                <a:cxn ang="0">
                  <a:pos x="15" y="159"/>
                </a:cxn>
                <a:cxn ang="0">
                  <a:pos x="8" y="173"/>
                </a:cxn>
                <a:cxn ang="0">
                  <a:pos x="3" y="189"/>
                </a:cxn>
                <a:cxn ang="0">
                  <a:pos x="1" y="196"/>
                </a:cxn>
                <a:cxn ang="0">
                  <a:pos x="0" y="203"/>
                </a:cxn>
                <a:cxn ang="0">
                  <a:pos x="0" y="203"/>
                </a:cxn>
                <a:cxn ang="0">
                  <a:pos x="0" y="205"/>
                </a:cxn>
                <a:cxn ang="0">
                  <a:pos x="1" y="207"/>
                </a:cxn>
                <a:cxn ang="0">
                  <a:pos x="2" y="208"/>
                </a:cxn>
                <a:cxn ang="0">
                  <a:pos x="4" y="208"/>
                </a:cxn>
                <a:cxn ang="0">
                  <a:pos x="7" y="207"/>
                </a:cxn>
                <a:cxn ang="0">
                  <a:pos x="8" y="205"/>
                </a:cxn>
                <a:cxn ang="0">
                  <a:pos x="9" y="203"/>
                </a:cxn>
                <a:cxn ang="0">
                  <a:pos x="9" y="203"/>
                </a:cxn>
                <a:cxn ang="0">
                  <a:pos x="10" y="198"/>
                </a:cxn>
                <a:cxn ang="0">
                  <a:pos x="11" y="193"/>
                </a:cxn>
                <a:cxn ang="0">
                  <a:pos x="15" y="181"/>
                </a:cxn>
                <a:cxn ang="0">
                  <a:pos x="20" y="171"/>
                </a:cxn>
                <a:cxn ang="0">
                  <a:pos x="25" y="161"/>
                </a:cxn>
                <a:cxn ang="0">
                  <a:pos x="25" y="161"/>
                </a:cxn>
                <a:cxn ang="0">
                  <a:pos x="34" y="136"/>
                </a:cxn>
                <a:cxn ang="0">
                  <a:pos x="41" y="111"/>
                </a:cxn>
                <a:cxn ang="0">
                  <a:pos x="41" y="111"/>
                </a:cxn>
                <a:cxn ang="0">
                  <a:pos x="47" y="97"/>
                </a:cxn>
                <a:cxn ang="0">
                  <a:pos x="55" y="83"/>
                </a:cxn>
                <a:cxn ang="0">
                  <a:pos x="72" y="56"/>
                </a:cxn>
                <a:cxn ang="0">
                  <a:pos x="72" y="56"/>
                </a:cxn>
                <a:cxn ang="0">
                  <a:pos x="78" y="44"/>
                </a:cxn>
                <a:cxn ang="0">
                  <a:pos x="85" y="29"/>
                </a:cxn>
                <a:cxn ang="0">
                  <a:pos x="89" y="21"/>
                </a:cxn>
                <a:cxn ang="0">
                  <a:pos x="94" y="16"/>
                </a:cxn>
                <a:cxn ang="0">
                  <a:pos x="99" y="11"/>
                </a:cxn>
                <a:cxn ang="0">
                  <a:pos x="102" y="10"/>
                </a:cxn>
                <a:cxn ang="0">
                  <a:pos x="105" y="9"/>
                </a:cxn>
                <a:cxn ang="0">
                  <a:pos x="105" y="9"/>
                </a:cxn>
                <a:cxn ang="0">
                  <a:pos x="107" y="8"/>
                </a:cxn>
                <a:cxn ang="0">
                  <a:pos x="108" y="7"/>
                </a:cxn>
                <a:cxn ang="0">
                  <a:pos x="108" y="6"/>
                </a:cxn>
                <a:cxn ang="0">
                  <a:pos x="108" y="4"/>
                </a:cxn>
                <a:cxn ang="0">
                  <a:pos x="106" y="1"/>
                </a:cxn>
                <a:cxn ang="0">
                  <a:pos x="104" y="0"/>
                </a:cxn>
                <a:cxn ang="0">
                  <a:pos x="102" y="0"/>
                </a:cxn>
                <a:cxn ang="0">
                  <a:pos x="102" y="0"/>
                </a:cxn>
              </a:cxnLst>
              <a:rect l="0" t="0" r="r" b="b"/>
              <a:pathLst>
                <a:path w="108" h="208">
                  <a:moveTo>
                    <a:pt x="102" y="0"/>
                  </a:moveTo>
                  <a:lnTo>
                    <a:pt x="102" y="0"/>
                  </a:lnTo>
                  <a:lnTo>
                    <a:pt x="95" y="2"/>
                  </a:lnTo>
                  <a:lnTo>
                    <a:pt x="88" y="6"/>
                  </a:lnTo>
                  <a:lnTo>
                    <a:pt x="83" y="12"/>
                  </a:lnTo>
                  <a:lnTo>
                    <a:pt x="79" y="19"/>
                  </a:lnTo>
                  <a:lnTo>
                    <a:pt x="79" y="19"/>
                  </a:lnTo>
                  <a:lnTo>
                    <a:pt x="72" y="38"/>
                  </a:lnTo>
                  <a:lnTo>
                    <a:pt x="62" y="54"/>
                  </a:lnTo>
                  <a:lnTo>
                    <a:pt x="52" y="71"/>
                  </a:lnTo>
                  <a:lnTo>
                    <a:pt x="42" y="87"/>
                  </a:lnTo>
                  <a:lnTo>
                    <a:pt x="42" y="87"/>
                  </a:lnTo>
                  <a:lnTo>
                    <a:pt x="36" y="101"/>
                  </a:lnTo>
                  <a:lnTo>
                    <a:pt x="31" y="115"/>
                  </a:lnTo>
                  <a:lnTo>
                    <a:pt x="20" y="144"/>
                  </a:lnTo>
                  <a:lnTo>
                    <a:pt x="20" y="144"/>
                  </a:lnTo>
                  <a:lnTo>
                    <a:pt x="15" y="159"/>
                  </a:lnTo>
                  <a:lnTo>
                    <a:pt x="8" y="173"/>
                  </a:lnTo>
                  <a:lnTo>
                    <a:pt x="3" y="189"/>
                  </a:lnTo>
                  <a:lnTo>
                    <a:pt x="1" y="196"/>
                  </a:lnTo>
                  <a:lnTo>
                    <a:pt x="0" y="203"/>
                  </a:lnTo>
                  <a:lnTo>
                    <a:pt x="0" y="203"/>
                  </a:lnTo>
                  <a:lnTo>
                    <a:pt x="0" y="205"/>
                  </a:lnTo>
                  <a:lnTo>
                    <a:pt x="1" y="207"/>
                  </a:lnTo>
                  <a:lnTo>
                    <a:pt x="2" y="208"/>
                  </a:lnTo>
                  <a:lnTo>
                    <a:pt x="4" y="208"/>
                  </a:lnTo>
                  <a:lnTo>
                    <a:pt x="7" y="207"/>
                  </a:lnTo>
                  <a:lnTo>
                    <a:pt x="8" y="205"/>
                  </a:lnTo>
                  <a:lnTo>
                    <a:pt x="9" y="203"/>
                  </a:lnTo>
                  <a:lnTo>
                    <a:pt x="9" y="203"/>
                  </a:lnTo>
                  <a:lnTo>
                    <a:pt x="10" y="198"/>
                  </a:lnTo>
                  <a:lnTo>
                    <a:pt x="11" y="193"/>
                  </a:lnTo>
                  <a:lnTo>
                    <a:pt x="15" y="181"/>
                  </a:lnTo>
                  <a:lnTo>
                    <a:pt x="20" y="171"/>
                  </a:lnTo>
                  <a:lnTo>
                    <a:pt x="25" y="161"/>
                  </a:lnTo>
                  <a:lnTo>
                    <a:pt x="25" y="161"/>
                  </a:lnTo>
                  <a:lnTo>
                    <a:pt x="34" y="136"/>
                  </a:lnTo>
                  <a:lnTo>
                    <a:pt x="41" y="111"/>
                  </a:lnTo>
                  <a:lnTo>
                    <a:pt x="41" y="111"/>
                  </a:lnTo>
                  <a:lnTo>
                    <a:pt x="47" y="97"/>
                  </a:lnTo>
                  <a:lnTo>
                    <a:pt x="55" y="83"/>
                  </a:lnTo>
                  <a:lnTo>
                    <a:pt x="72" y="56"/>
                  </a:lnTo>
                  <a:lnTo>
                    <a:pt x="72" y="56"/>
                  </a:lnTo>
                  <a:lnTo>
                    <a:pt x="78" y="44"/>
                  </a:lnTo>
                  <a:lnTo>
                    <a:pt x="85" y="29"/>
                  </a:lnTo>
                  <a:lnTo>
                    <a:pt x="89" y="21"/>
                  </a:lnTo>
                  <a:lnTo>
                    <a:pt x="94" y="16"/>
                  </a:lnTo>
                  <a:lnTo>
                    <a:pt x="99" y="11"/>
                  </a:lnTo>
                  <a:lnTo>
                    <a:pt x="102" y="10"/>
                  </a:lnTo>
                  <a:lnTo>
                    <a:pt x="105" y="9"/>
                  </a:lnTo>
                  <a:lnTo>
                    <a:pt x="105" y="9"/>
                  </a:lnTo>
                  <a:lnTo>
                    <a:pt x="107" y="8"/>
                  </a:lnTo>
                  <a:lnTo>
                    <a:pt x="108" y="7"/>
                  </a:lnTo>
                  <a:lnTo>
                    <a:pt x="108" y="6"/>
                  </a:lnTo>
                  <a:lnTo>
                    <a:pt x="108" y="4"/>
                  </a:lnTo>
                  <a:lnTo>
                    <a:pt x="106" y="1"/>
                  </a:lnTo>
                  <a:lnTo>
                    <a:pt x="104" y="0"/>
                  </a:lnTo>
                  <a:lnTo>
                    <a:pt x="102" y="0"/>
                  </a:lnTo>
                  <a:lnTo>
                    <a:pt x="10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4" name="Freeform 466"/>
            <p:cNvSpPr/>
            <p:nvPr/>
          </p:nvSpPr>
          <p:spPr bwMode="auto">
            <a:xfrm>
              <a:off x="6492876" y="3363913"/>
              <a:ext cx="71438" cy="147638"/>
            </a:xfrm>
            <a:custGeom>
              <a:avLst/>
              <a:gdLst/>
              <a:ahLst/>
              <a:cxnLst>
                <a:cxn ang="0">
                  <a:pos x="123" y="4"/>
                </a:cxn>
                <a:cxn ang="0">
                  <a:pos x="123" y="4"/>
                </a:cxn>
                <a:cxn ang="0">
                  <a:pos x="122" y="12"/>
                </a:cxn>
                <a:cxn ang="0">
                  <a:pos x="120" y="19"/>
                </a:cxn>
                <a:cxn ang="0">
                  <a:pos x="116" y="28"/>
                </a:cxn>
                <a:cxn ang="0">
                  <a:pos x="112" y="35"/>
                </a:cxn>
                <a:cxn ang="0">
                  <a:pos x="104" y="49"/>
                </a:cxn>
                <a:cxn ang="0">
                  <a:pos x="96" y="63"/>
                </a:cxn>
                <a:cxn ang="0">
                  <a:pos x="96" y="63"/>
                </a:cxn>
                <a:cxn ang="0">
                  <a:pos x="89" y="79"/>
                </a:cxn>
                <a:cxn ang="0">
                  <a:pos x="82" y="96"/>
                </a:cxn>
                <a:cxn ang="0">
                  <a:pos x="75" y="111"/>
                </a:cxn>
                <a:cxn ang="0">
                  <a:pos x="68" y="128"/>
                </a:cxn>
                <a:cxn ang="0">
                  <a:pos x="68" y="128"/>
                </a:cxn>
                <a:cxn ang="0">
                  <a:pos x="50" y="164"/>
                </a:cxn>
                <a:cxn ang="0">
                  <a:pos x="34" y="199"/>
                </a:cxn>
                <a:cxn ang="0">
                  <a:pos x="1" y="272"/>
                </a:cxn>
                <a:cxn ang="0">
                  <a:pos x="1" y="272"/>
                </a:cxn>
                <a:cxn ang="0">
                  <a:pos x="0" y="275"/>
                </a:cxn>
                <a:cxn ang="0">
                  <a:pos x="1" y="276"/>
                </a:cxn>
                <a:cxn ang="0">
                  <a:pos x="3" y="279"/>
                </a:cxn>
                <a:cxn ang="0">
                  <a:pos x="4" y="279"/>
                </a:cxn>
                <a:cxn ang="0">
                  <a:pos x="6" y="279"/>
                </a:cxn>
                <a:cxn ang="0">
                  <a:pos x="8" y="279"/>
                </a:cxn>
                <a:cxn ang="0">
                  <a:pos x="9" y="277"/>
                </a:cxn>
                <a:cxn ang="0">
                  <a:pos x="9" y="277"/>
                </a:cxn>
                <a:cxn ang="0">
                  <a:pos x="43" y="200"/>
                </a:cxn>
                <a:cxn ang="0">
                  <a:pos x="80" y="125"/>
                </a:cxn>
                <a:cxn ang="0">
                  <a:pos x="80" y="125"/>
                </a:cxn>
                <a:cxn ang="0">
                  <a:pos x="87" y="107"/>
                </a:cxn>
                <a:cxn ang="0">
                  <a:pos x="95" y="90"/>
                </a:cxn>
                <a:cxn ang="0">
                  <a:pos x="102" y="72"/>
                </a:cxn>
                <a:cxn ang="0">
                  <a:pos x="110" y="55"/>
                </a:cxn>
                <a:cxn ang="0">
                  <a:pos x="110" y="55"/>
                </a:cxn>
                <a:cxn ang="0">
                  <a:pos x="125" y="31"/>
                </a:cxn>
                <a:cxn ang="0">
                  <a:pos x="128" y="25"/>
                </a:cxn>
                <a:cxn ang="0">
                  <a:pos x="130" y="18"/>
                </a:cxn>
                <a:cxn ang="0">
                  <a:pos x="132" y="11"/>
                </a:cxn>
                <a:cxn ang="0">
                  <a:pos x="133" y="4"/>
                </a:cxn>
                <a:cxn ang="0">
                  <a:pos x="133" y="4"/>
                </a:cxn>
                <a:cxn ang="0">
                  <a:pos x="132" y="2"/>
                </a:cxn>
                <a:cxn ang="0">
                  <a:pos x="131" y="1"/>
                </a:cxn>
                <a:cxn ang="0">
                  <a:pos x="130" y="0"/>
                </a:cxn>
                <a:cxn ang="0">
                  <a:pos x="128" y="0"/>
                </a:cxn>
                <a:cxn ang="0">
                  <a:pos x="127" y="0"/>
                </a:cxn>
                <a:cxn ang="0">
                  <a:pos x="125" y="1"/>
                </a:cxn>
                <a:cxn ang="0">
                  <a:pos x="124" y="2"/>
                </a:cxn>
                <a:cxn ang="0">
                  <a:pos x="123" y="4"/>
                </a:cxn>
                <a:cxn ang="0">
                  <a:pos x="123" y="4"/>
                </a:cxn>
              </a:cxnLst>
              <a:rect l="0" t="0" r="r" b="b"/>
              <a:pathLst>
                <a:path w="133" h="279">
                  <a:moveTo>
                    <a:pt x="123" y="4"/>
                  </a:moveTo>
                  <a:lnTo>
                    <a:pt x="123" y="4"/>
                  </a:lnTo>
                  <a:lnTo>
                    <a:pt x="122" y="12"/>
                  </a:lnTo>
                  <a:lnTo>
                    <a:pt x="120" y="19"/>
                  </a:lnTo>
                  <a:lnTo>
                    <a:pt x="116" y="28"/>
                  </a:lnTo>
                  <a:lnTo>
                    <a:pt x="112" y="35"/>
                  </a:lnTo>
                  <a:lnTo>
                    <a:pt x="104" y="49"/>
                  </a:lnTo>
                  <a:lnTo>
                    <a:pt x="96" y="63"/>
                  </a:lnTo>
                  <a:lnTo>
                    <a:pt x="96" y="63"/>
                  </a:lnTo>
                  <a:lnTo>
                    <a:pt x="89" y="79"/>
                  </a:lnTo>
                  <a:lnTo>
                    <a:pt x="82" y="96"/>
                  </a:lnTo>
                  <a:lnTo>
                    <a:pt x="75" y="111"/>
                  </a:lnTo>
                  <a:lnTo>
                    <a:pt x="68" y="128"/>
                  </a:lnTo>
                  <a:lnTo>
                    <a:pt x="68" y="128"/>
                  </a:lnTo>
                  <a:lnTo>
                    <a:pt x="50" y="164"/>
                  </a:lnTo>
                  <a:lnTo>
                    <a:pt x="34" y="199"/>
                  </a:lnTo>
                  <a:lnTo>
                    <a:pt x="1" y="272"/>
                  </a:lnTo>
                  <a:lnTo>
                    <a:pt x="1" y="272"/>
                  </a:lnTo>
                  <a:lnTo>
                    <a:pt x="0" y="275"/>
                  </a:lnTo>
                  <a:lnTo>
                    <a:pt x="1" y="276"/>
                  </a:lnTo>
                  <a:lnTo>
                    <a:pt x="3" y="279"/>
                  </a:lnTo>
                  <a:lnTo>
                    <a:pt x="4" y="279"/>
                  </a:lnTo>
                  <a:lnTo>
                    <a:pt x="6" y="279"/>
                  </a:lnTo>
                  <a:lnTo>
                    <a:pt x="8" y="279"/>
                  </a:lnTo>
                  <a:lnTo>
                    <a:pt x="9" y="277"/>
                  </a:lnTo>
                  <a:lnTo>
                    <a:pt x="9" y="277"/>
                  </a:lnTo>
                  <a:lnTo>
                    <a:pt x="43" y="200"/>
                  </a:lnTo>
                  <a:lnTo>
                    <a:pt x="80" y="125"/>
                  </a:lnTo>
                  <a:lnTo>
                    <a:pt x="80" y="125"/>
                  </a:lnTo>
                  <a:lnTo>
                    <a:pt x="87" y="107"/>
                  </a:lnTo>
                  <a:lnTo>
                    <a:pt x="95" y="90"/>
                  </a:lnTo>
                  <a:lnTo>
                    <a:pt x="102" y="72"/>
                  </a:lnTo>
                  <a:lnTo>
                    <a:pt x="110" y="55"/>
                  </a:lnTo>
                  <a:lnTo>
                    <a:pt x="110" y="55"/>
                  </a:lnTo>
                  <a:lnTo>
                    <a:pt x="125" y="31"/>
                  </a:lnTo>
                  <a:lnTo>
                    <a:pt x="128" y="25"/>
                  </a:lnTo>
                  <a:lnTo>
                    <a:pt x="130" y="18"/>
                  </a:lnTo>
                  <a:lnTo>
                    <a:pt x="132" y="11"/>
                  </a:lnTo>
                  <a:lnTo>
                    <a:pt x="133" y="4"/>
                  </a:lnTo>
                  <a:lnTo>
                    <a:pt x="133" y="4"/>
                  </a:lnTo>
                  <a:lnTo>
                    <a:pt x="132" y="2"/>
                  </a:lnTo>
                  <a:lnTo>
                    <a:pt x="131" y="1"/>
                  </a:lnTo>
                  <a:lnTo>
                    <a:pt x="130" y="0"/>
                  </a:lnTo>
                  <a:lnTo>
                    <a:pt x="128" y="0"/>
                  </a:lnTo>
                  <a:lnTo>
                    <a:pt x="127" y="0"/>
                  </a:lnTo>
                  <a:lnTo>
                    <a:pt x="125" y="1"/>
                  </a:lnTo>
                  <a:lnTo>
                    <a:pt x="124" y="2"/>
                  </a:lnTo>
                  <a:lnTo>
                    <a:pt x="123" y="4"/>
                  </a:lnTo>
                  <a:lnTo>
                    <a:pt x="12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5" name="Freeform 467"/>
            <p:cNvSpPr/>
            <p:nvPr/>
          </p:nvSpPr>
          <p:spPr bwMode="auto">
            <a:xfrm>
              <a:off x="6561138" y="3363913"/>
              <a:ext cx="25400" cy="63500"/>
            </a:xfrm>
            <a:custGeom>
              <a:avLst/>
              <a:gdLst/>
              <a:ahLst/>
              <a:cxnLst>
                <a:cxn ang="0">
                  <a:pos x="47" y="3"/>
                </a:cxn>
                <a:cxn ang="0">
                  <a:pos x="47" y="3"/>
                </a:cxn>
                <a:cxn ang="0">
                  <a:pos x="46" y="1"/>
                </a:cxn>
                <a:cxn ang="0">
                  <a:pos x="45" y="0"/>
                </a:cxn>
                <a:cxn ang="0">
                  <a:pos x="43" y="0"/>
                </a:cxn>
                <a:cxn ang="0">
                  <a:pos x="42" y="0"/>
                </a:cxn>
                <a:cxn ang="0">
                  <a:pos x="39" y="2"/>
                </a:cxn>
                <a:cxn ang="0">
                  <a:pos x="38" y="3"/>
                </a:cxn>
                <a:cxn ang="0">
                  <a:pos x="38" y="5"/>
                </a:cxn>
                <a:cxn ang="0">
                  <a:pos x="38" y="5"/>
                </a:cxn>
                <a:cxn ang="0">
                  <a:pos x="38" y="12"/>
                </a:cxn>
                <a:cxn ang="0">
                  <a:pos x="37" y="19"/>
                </a:cxn>
                <a:cxn ang="0">
                  <a:pos x="35" y="27"/>
                </a:cxn>
                <a:cxn ang="0">
                  <a:pos x="32" y="35"/>
                </a:cxn>
                <a:cxn ang="0">
                  <a:pos x="25" y="49"/>
                </a:cxn>
                <a:cxn ang="0">
                  <a:pos x="18" y="63"/>
                </a:cxn>
                <a:cxn ang="0">
                  <a:pos x="18" y="63"/>
                </a:cxn>
                <a:cxn ang="0">
                  <a:pos x="8" y="87"/>
                </a:cxn>
                <a:cxn ang="0">
                  <a:pos x="0" y="112"/>
                </a:cxn>
                <a:cxn ang="0">
                  <a:pos x="0" y="112"/>
                </a:cxn>
                <a:cxn ang="0">
                  <a:pos x="0" y="114"/>
                </a:cxn>
                <a:cxn ang="0">
                  <a:pos x="1" y="115"/>
                </a:cxn>
                <a:cxn ang="0">
                  <a:pos x="2" y="116"/>
                </a:cxn>
                <a:cxn ang="0">
                  <a:pos x="3" y="118"/>
                </a:cxn>
                <a:cxn ang="0">
                  <a:pos x="5" y="118"/>
                </a:cxn>
                <a:cxn ang="0">
                  <a:pos x="7" y="118"/>
                </a:cxn>
                <a:cxn ang="0">
                  <a:pos x="8" y="116"/>
                </a:cxn>
                <a:cxn ang="0">
                  <a:pos x="9" y="114"/>
                </a:cxn>
                <a:cxn ang="0">
                  <a:pos x="9" y="114"/>
                </a:cxn>
                <a:cxn ang="0">
                  <a:pos x="14" y="96"/>
                </a:cxn>
                <a:cxn ang="0">
                  <a:pos x="21" y="78"/>
                </a:cxn>
                <a:cxn ang="0">
                  <a:pos x="37" y="44"/>
                </a:cxn>
                <a:cxn ang="0">
                  <a:pos x="37" y="44"/>
                </a:cxn>
                <a:cxn ang="0">
                  <a:pos x="41" y="34"/>
                </a:cxn>
                <a:cxn ang="0">
                  <a:pos x="45" y="24"/>
                </a:cxn>
                <a:cxn ang="0">
                  <a:pos x="47" y="14"/>
                </a:cxn>
                <a:cxn ang="0">
                  <a:pos x="47" y="8"/>
                </a:cxn>
                <a:cxn ang="0">
                  <a:pos x="47" y="3"/>
                </a:cxn>
                <a:cxn ang="0">
                  <a:pos x="47" y="3"/>
                </a:cxn>
              </a:cxnLst>
              <a:rect l="0" t="0" r="r" b="b"/>
              <a:pathLst>
                <a:path w="47" h="118">
                  <a:moveTo>
                    <a:pt x="47" y="3"/>
                  </a:moveTo>
                  <a:lnTo>
                    <a:pt x="47" y="3"/>
                  </a:lnTo>
                  <a:lnTo>
                    <a:pt x="46" y="1"/>
                  </a:lnTo>
                  <a:lnTo>
                    <a:pt x="45" y="0"/>
                  </a:lnTo>
                  <a:lnTo>
                    <a:pt x="43" y="0"/>
                  </a:lnTo>
                  <a:lnTo>
                    <a:pt x="42" y="0"/>
                  </a:lnTo>
                  <a:lnTo>
                    <a:pt x="39" y="2"/>
                  </a:lnTo>
                  <a:lnTo>
                    <a:pt x="38" y="3"/>
                  </a:lnTo>
                  <a:lnTo>
                    <a:pt x="38" y="5"/>
                  </a:lnTo>
                  <a:lnTo>
                    <a:pt x="38" y="5"/>
                  </a:lnTo>
                  <a:lnTo>
                    <a:pt x="38" y="12"/>
                  </a:lnTo>
                  <a:lnTo>
                    <a:pt x="37" y="19"/>
                  </a:lnTo>
                  <a:lnTo>
                    <a:pt x="35" y="27"/>
                  </a:lnTo>
                  <a:lnTo>
                    <a:pt x="32" y="35"/>
                  </a:lnTo>
                  <a:lnTo>
                    <a:pt x="25" y="49"/>
                  </a:lnTo>
                  <a:lnTo>
                    <a:pt x="18" y="63"/>
                  </a:lnTo>
                  <a:lnTo>
                    <a:pt x="18" y="63"/>
                  </a:lnTo>
                  <a:lnTo>
                    <a:pt x="8" y="87"/>
                  </a:lnTo>
                  <a:lnTo>
                    <a:pt x="0" y="112"/>
                  </a:lnTo>
                  <a:lnTo>
                    <a:pt x="0" y="112"/>
                  </a:lnTo>
                  <a:lnTo>
                    <a:pt x="0" y="114"/>
                  </a:lnTo>
                  <a:lnTo>
                    <a:pt x="1" y="115"/>
                  </a:lnTo>
                  <a:lnTo>
                    <a:pt x="2" y="116"/>
                  </a:lnTo>
                  <a:lnTo>
                    <a:pt x="3" y="118"/>
                  </a:lnTo>
                  <a:lnTo>
                    <a:pt x="5" y="118"/>
                  </a:lnTo>
                  <a:lnTo>
                    <a:pt x="7" y="118"/>
                  </a:lnTo>
                  <a:lnTo>
                    <a:pt x="8" y="116"/>
                  </a:lnTo>
                  <a:lnTo>
                    <a:pt x="9" y="114"/>
                  </a:lnTo>
                  <a:lnTo>
                    <a:pt x="9" y="114"/>
                  </a:lnTo>
                  <a:lnTo>
                    <a:pt x="14" y="96"/>
                  </a:lnTo>
                  <a:lnTo>
                    <a:pt x="21" y="78"/>
                  </a:lnTo>
                  <a:lnTo>
                    <a:pt x="37" y="44"/>
                  </a:lnTo>
                  <a:lnTo>
                    <a:pt x="37" y="44"/>
                  </a:lnTo>
                  <a:lnTo>
                    <a:pt x="41" y="34"/>
                  </a:lnTo>
                  <a:lnTo>
                    <a:pt x="45" y="24"/>
                  </a:lnTo>
                  <a:lnTo>
                    <a:pt x="47" y="14"/>
                  </a:lnTo>
                  <a:lnTo>
                    <a:pt x="47" y="8"/>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6" name="Freeform 468"/>
            <p:cNvSpPr/>
            <p:nvPr/>
          </p:nvSpPr>
          <p:spPr bwMode="auto">
            <a:xfrm>
              <a:off x="6578601" y="3381375"/>
              <a:ext cx="22225" cy="47625"/>
            </a:xfrm>
            <a:custGeom>
              <a:avLst/>
              <a:gdLst/>
              <a:ahLst/>
              <a:cxnLst>
                <a:cxn ang="0">
                  <a:pos x="33" y="4"/>
                </a:cxn>
                <a:cxn ang="0">
                  <a:pos x="33" y="4"/>
                </a:cxn>
                <a:cxn ang="0">
                  <a:pos x="33" y="9"/>
                </a:cxn>
                <a:cxn ang="0">
                  <a:pos x="31" y="14"/>
                </a:cxn>
                <a:cxn ang="0">
                  <a:pos x="28" y="24"/>
                </a:cxn>
                <a:cxn ang="0">
                  <a:pos x="23" y="32"/>
                </a:cxn>
                <a:cxn ang="0">
                  <a:pos x="19" y="41"/>
                </a:cxn>
                <a:cxn ang="0">
                  <a:pos x="19" y="41"/>
                </a:cxn>
                <a:cxn ang="0">
                  <a:pos x="11" y="63"/>
                </a:cxn>
                <a:cxn ang="0">
                  <a:pos x="6" y="72"/>
                </a:cxn>
                <a:cxn ang="0">
                  <a:pos x="1" y="82"/>
                </a:cxn>
                <a:cxn ang="0">
                  <a:pos x="1" y="82"/>
                </a:cxn>
                <a:cxn ang="0">
                  <a:pos x="0" y="85"/>
                </a:cxn>
                <a:cxn ang="0">
                  <a:pos x="0" y="87"/>
                </a:cxn>
                <a:cxn ang="0">
                  <a:pos x="1" y="88"/>
                </a:cxn>
                <a:cxn ang="0">
                  <a:pos x="2" y="89"/>
                </a:cxn>
                <a:cxn ang="0">
                  <a:pos x="4" y="90"/>
                </a:cxn>
                <a:cxn ang="0">
                  <a:pos x="6" y="90"/>
                </a:cxn>
                <a:cxn ang="0">
                  <a:pos x="7" y="89"/>
                </a:cxn>
                <a:cxn ang="0">
                  <a:pos x="9" y="88"/>
                </a:cxn>
                <a:cxn ang="0">
                  <a:pos x="9" y="88"/>
                </a:cxn>
                <a:cxn ang="0">
                  <a:pos x="15" y="76"/>
                </a:cxn>
                <a:cxn ang="0">
                  <a:pos x="19" y="64"/>
                </a:cxn>
                <a:cxn ang="0">
                  <a:pos x="25" y="53"/>
                </a:cxn>
                <a:cxn ang="0">
                  <a:pos x="30" y="41"/>
                </a:cxn>
                <a:cxn ang="0">
                  <a:pos x="30" y="41"/>
                </a:cxn>
                <a:cxn ang="0">
                  <a:pos x="34" y="32"/>
                </a:cxn>
                <a:cxn ang="0">
                  <a:pos x="38" y="24"/>
                </a:cxn>
                <a:cxn ang="0">
                  <a:pos x="41" y="14"/>
                </a:cxn>
                <a:cxn ang="0">
                  <a:pos x="42" y="4"/>
                </a:cxn>
                <a:cxn ang="0">
                  <a:pos x="42" y="4"/>
                </a:cxn>
                <a:cxn ang="0">
                  <a:pos x="42" y="2"/>
                </a:cxn>
                <a:cxn ang="0">
                  <a:pos x="41" y="1"/>
                </a:cxn>
                <a:cxn ang="0">
                  <a:pos x="40" y="0"/>
                </a:cxn>
                <a:cxn ang="0">
                  <a:pos x="38" y="0"/>
                </a:cxn>
                <a:cxn ang="0">
                  <a:pos x="35" y="1"/>
                </a:cxn>
                <a:cxn ang="0">
                  <a:pos x="34" y="2"/>
                </a:cxn>
                <a:cxn ang="0">
                  <a:pos x="33" y="4"/>
                </a:cxn>
                <a:cxn ang="0">
                  <a:pos x="33" y="4"/>
                </a:cxn>
              </a:cxnLst>
              <a:rect l="0" t="0" r="r" b="b"/>
              <a:pathLst>
                <a:path w="42" h="90">
                  <a:moveTo>
                    <a:pt x="33" y="4"/>
                  </a:moveTo>
                  <a:lnTo>
                    <a:pt x="33" y="4"/>
                  </a:lnTo>
                  <a:lnTo>
                    <a:pt x="33" y="9"/>
                  </a:lnTo>
                  <a:lnTo>
                    <a:pt x="31" y="14"/>
                  </a:lnTo>
                  <a:lnTo>
                    <a:pt x="28" y="24"/>
                  </a:lnTo>
                  <a:lnTo>
                    <a:pt x="23" y="32"/>
                  </a:lnTo>
                  <a:lnTo>
                    <a:pt x="19" y="41"/>
                  </a:lnTo>
                  <a:lnTo>
                    <a:pt x="19" y="41"/>
                  </a:lnTo>
                  <a:lnTo>
                    <a:pt x="11" y="63"/>
                  </a:lnTo>
                  <a:lnTo>
                    <a:pt x="6" y="72"/>
                  </a:lnTo>
                  <a:lnTo>
                    <a:pt x="1" y="82"/>
                  </a:lnTo>
                  <a:lnTo>
                    <a:pt x="1" y="82"/>
                  </a:lnTo>
                  <a:lnTo>
                    <a:pt x="0" y="85"/>
                  </a:lnTo>
                  <a:lnTo>
                    <a:pt x="0" y="87"/>
                  </a:lnTo>
                  <a:lnTo>
                    <a:pt x="1" y="88"/>
                  </a:lnTo>
                  <a:lnTo>
                    <a:pt x="2" y="89"/>
                  </a:lnTo>
                  <a:lnTo>
                    <a:pt x="4" y="90"/>
                  </a:lnTo>
                  <a:lnTo>
                    <a:pt x="6" y="90"/>
                  </a:lnTo>
                  <a:lnTo>
                    <a:pt x="7" y="89"/>
                  </a:lnTo>
                  <a:lnTo>
                    <a:pt x="9" y="88"/>
                  </a:lnTo>
                  <a:lnTo>
                    <a:pt x="9" y="88"/>
                  </a:lnTo>
                  <a:lnTo>
                    <a:pt x="15" y="76"/>
                  </a:lnTo>
                  <a:lnTo>
                    <a:pt x="19" y="64"/>
                  </a:lnTo>
                  <a:lnTo>
                    <a:pt x="25" y="53"/>
                  </a:lnTo>
                  <a:lnTo>
                    <a:pt x="30" y="41"/>
                  </a:lnTo>
                  <a:lnTo>
                    <a:pt x="30" y="41"/>
                  </a:lnTo>
                  <a:lnTo>
                    <a:pt x="34" y="32"/>
                  </a:lnTo>
                  <a:lnTo>
                    <a:pt x="38" y="24"/>
                  </a:lnTo>
                  <a:lnTo>
                    <a:pt x="41" y="14"/>
                  </a:lnTo>
                  <a:lnTo>
                    <a:pt x="42" y="4"/>
                  </a:lnTo>
                  <a:lnTo>
                    <a:pt x="42" y="4"/>
                  </a:lnTo>
                  <a:lnTo>
                    <a:pt x="42" y="2"/>
                  </a:lnTo>
                  <a:lnTo>
                    <a:pt x="41" y="1"/>
                  </a:lnTo>
                  <a:lnTo>
                    <a:pt x="40" y="0"/>
                  </a:lnTo>
                  <a:lnTo>
                    <a:pt x="38" y="0"/>
                  </a:lnTo>
                  <a:lnTo>
                    <a:pt x="35"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7" name="Freeform 469"/>
            <p:cNvSpPr/>
            <p:nvPr/>
          </p:nvSpPr>
          <p:spPr bwMode="auto">
            <a:xfrm>
              <a:off x="6600826" y="3389313"/>
              <a:ext cx="17463" cy="52388"/>
            </a:xfrm>
            <a:custGeom>
              <a:avLst/>
              <a:gdLst/>
              <a:ahLst/>
              <a:cxnLst>
                <a:cxn ang="0">
                  <a:pos x="24" y="4"/>
                </a:cxn>
                <a:cxn ang="0">
                  <a:pos x="24" y="4"/>
                </a:cxn>
                <a:cxn ang="0">
                  <a:pos x="24" y="15"/>
                </a:cxn>
                <a:cxn ang="0">
                  <a:pos x="23" y="23"/>
                </a:cxn>
                <a:cxn ang="0">
                  <a:pos x="19" y="43"/>
                </a:cxn>
                <a:cxn ang="0">
                  <a:pos x="19" y="43"/>
                </a:cxn>
                <a:cxn ang="0">
                  <a:pos x="16" y="55"/>
                </a:cxn>
                <a:cxn ang="0">
                  <a:pos x="13" y="68"/>
                </a:cxn>
                <a:cxn ang="0">
                  <a:pos x="8" y="80"/>
                </a:cxn>
                <a:cxn ang="0">
                  <a:pos x="5" y="86"/>
                </a:cxn>
                <a:cxn ang="0">
                  <a:pos x="1" y="92"/>
                </a:cxn>
                <a:cxn ang="0">
                  <a:pos x="1" y="92"/>
                </a:cxn>
                <a:cxn ang="0">
                  <a:pos x="0" y="94"/>
                </a:cxn>
                <a:cxn ang="0">
                  <a:pos x="0" y="96"/>
                </a:cxn>
                <a:cxn ang="0">
                  <a:pos x="1" y="97"/>
                </a:cxn>
                <a:cxn ang="0">
                  <a:pos x="3" y="98"/>
                </a:cxn>
                <a:cxn ang="0">
                  <a:pos x="4" y="99"/>
                </a:cxn>
                <a:cxn ang="0">
                  <a:pos x="6" y="99"/>
                </a:cxn>
                <a:cxn ang="0">
                  <a:pos x="8" y="98"/>
                </a:cxn>
                <a:cxn ang="0">
                  <a:pos x="9" y="97"/>
                </a:cxn>
                <a:cxn ang="0">
                  <a:pos x="9" y="97"/>
                </a:cxn>
                <a:cxn ang="0">
                  <a:pos x="16" y="86"/>
                </a:cxn>
                <a:cxn ang="0">
                  <a:pos x="21" y="75"/>
                </a:cxn>
                <a:cxn ang="0">
                  <a:pos x="24" y="63"/>
                </a:cxn>
                <a:cxn ang="0">
                  <a:pos x="27" y="50"/>
                </a:cxn>
                <a:cxn ang="0">
                  <a:pos x="27" y="50"/>
                </a:cxn>
                <a:cxn ang="0">
                  <a:pos x="31" y="27"/>
                </a:cxn>
                <a:cxn ang="0">
                  <a:pos x="33" y="17"/>
                </a:cxn>
                <a:cxn ang="0">
                  <a:pos x="34" y="4"/>
                </a:cxn>
                <a:cxn ang="0">
                  <a:pos x="34" y="4"/>
                </a:cxn>
                <a:cxn ang="0">
                  <a:pos x="33" y="2"/>
                </a:cxn>
                <a:cxn ang="0">
                  <a:pos x="32" y="1"/>
                </a:cxn>
                <a:cxn ang="0">
                  <a:pos x="31" y="0"/>
                </a:cxn>
                <a:cxn ang="0">
                  <a:pos x="29" y="0"/>
                </a:cxn>
                <a:cxn ang="0">
                  <a:pos x="27" y="0"/>
                </a:cxn>
                <a:cxn ang="0">
                  <a:pos x="26" y="1"/>
                </a:cxn>
                <a:cxn ang="0">
                  <a:pos x="25" y="2"/>
                </a:cxn>
                <a:cxn ang="0">
                  <a:pos x="24" y="4"/>
                </a:cxn>
                <a:cxn ang="0">
                  <a:pos x="24" y="4"/>
                </a:cxn>
              </a:cxnLst>
              <a:rect l="0" t="0" r="r" b="b"/>
              <a:pathLst>
                <a:path w="34" h="99">
                  <a:moveTo>
                    <a:pt x="24" y="4"/>
                  </a:moveTo>
                  <a:lnTo>
                    <a:pt x="24" y="4"/>
                  </a:lnTo>
                  <a:lnTo>
                    <a:pt x="24" y="15"/>
                  </a:lnTo>
                  <a:lnTo>
                    <a:pt x="23" y="23"/>
                  </a:lnTo>
                  <a:lnTo>
                    <a:pt x="19" y="43"/>
                  </a:lnTo>
                  <a:lnTo>
                    <a:pt x="19" y="43"/>
                  </a:lnTo>
                  <a:lnTo>
                    <a:pt x="16" y="55"/>
                  </a:lnTo>
                  <a:lnTo>
                    <a:pt x="13" y="68"/>
                  </a:lnTo>
                  <a:lnTo>
                    <a:pt x="8" y="80"/>
                  </a:lnTo>
                  <a:lnTo>
                    <a:pt x="5" y="86"/>
                  </a:lnTo>
                  <a:lnTo>
                    <a:pt x="1" y="92"/>
                  </a:lnTo>
                  <a:lnTo>
                    <a:pt x="1" y="92"/>
                  </a:lnTo>
                  <a:lnTo>
                    <a:pt x="0" y="94"/>
                  </a:lnTo>
                  <a:lnTo>
                    <a:pt x="0" y="96"/>
                  </a:lnTo>
                  <a:lnTo>
                    <a:pt x="1" y="97"/>
                  </a:lnTo>
                  <a:lnTo>
                    <a:pt x="3" y="98"/>
                  </a:lnTo>
                  <a:lnTo>
                    <a:pt x="4" y="99"/>
                  </a:lnTo>
                  <a:lnTo>
                    <a:pt x="6" y="99"/>
                  </a:lnTo>
                  <a:lnTo>
                    <a:pt x="8" y="98"/>
                  </a:lnTo>
                  <a:lnTo>
                    <a:pt x="9" y="97"/>
                  </a:lnTo>
                  <a:lnTo>
                    <a:pt x="9" y="97"/>
                  </a:lnTo>
                  <a:lnTo>
                    <a:pt x="16" y="86"/>
                  </a:lnTo>
                  <a:lnTo>
                    <a:pt x="21" y="75"/>
                  </a:lnTo>
                  <a:lnTo>
                    <a:pt x="24" y="63"/>
                  </a:lnTo>
                  <a:lnTo>
                    <a:pt x="27" y="50"/>
                  </a:lnTo>
                  <a:lnTo>
                    <a:pt x="27" y="50"/>
                  </a:lnTo>
                  <a:lnTo>
                    <a:pt x="31" y="27"/>
                  </a:lnTo>
                  <a:lnTo>
                    <a:pt x="33" y="17"/>
                  </a:lnTo>
                  <a:lnTo>
                    <a:pt x="34" y="4"/>
                  </a:lnTo>
                  <a:lnTo>
                    <a:pt x="34" y="4"/>
                  </a:lnTo>
                  <a:lnTo>
                    <a:pt x="33" y="2"/>
                  </a:lnTo>
                  <a:lnTo>
                    <a:pt x="32" y="1"/>
                  </a:lnTo>
                  <a:lnTo>
                    <a:pt x="31" y="0"/>
                  </a:lnTo>
                  <a:lnTo>
                    <a:pt x="29" y="0"/>
                  </a:lnTo>
                  <a:lnTo>
                    <a:pt x="27" y="0"/>
                  </a:lnTo>
                  <a:lnTo>
                    <a:pt x="26" y="1"/>
                  </a:lnTo>
                  <a:lnTo>
                    <a:pt x="25"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8" name="Freeform 470"/>
            <p:cNvSpPr/>
            <p:nvPr/>
          </p:nvSpPr>
          <p:spPr bwMode="auto">
            <a:xfrm>
              <a:off x="6521451" y="3475038"/>
              <a:ext cx="17463" cy="39688"/>
            </a:xfrm>
            <a:custGeom>
              <a:avLst/>
              <a:gdLst/>
              <a:ahLst/>
              <a:cxnLst>
                <a:cxn ang="0">
                  <a:pos x="24" y="2"/>
                </a:cxn>
                <a:cxn ang="0">
                  <a:pos x="24" y="2"/>
                </a:cxn>
                <a:cxn ang="0">
                  <a:pos x="19" y="10"/>
                </a:cxn>
                <a:cxn ang="0">
                  <a:pos x="15" y="18"/>
                </a:cxn>
                <a:cxn ang="0">
                  <a:pos x="11" y="26"/>
                </a:cxn>
                <a:cxn ang="0">
                  <a:pos x="7" y="35"/>
                </a:cxn>
                <a:cxn ang="0">
                  <a:pos x="4" y="44"/>
                </a:cxn>
                <a:cxn ang="0">
                  <a:pos x="2" y="53"/>
                </a:cxn>
                <a:cxn ang="0">
                  <a:pos x="0" y="62"/>
                </a:cxn>
                <a:cxn ang="0">
                  <a:pos x="0" y="71"/>
                </a:cxn>
                <a:cxn ang="0">
                  <a:pos x="0" y="71"/>
                </a:cxn>
                <a:cxn ang="0">
                  <a:pos x="0" y="73"/>
                </a:cxn>
                <a:cxn ang="0">
                  <a:pos x="1" y="75"/>
                </a:cxn>
                <a:cxn ang="0">
                  <a:pos x="2" y="76"/>
                </a:cxn>
                <a:cxn ang="0">
                  <a:pos x="4" y="76"/>
                </a:cxn>
                <a:cxn ang="0">
                  <a:pos x="7" y="76"/>
                </a:cxn>
                <a:cxn ang="0">
                  <a:pos x="8" y="75"/>
                </a:cxn>
                <a:cxn ang="0">
                  <a:pos x="9" y="73"/>
                </a:cxn>
                <a:cxn ang="0">
                  <a:pos x="10" y="71"/>
                </a:cxn>
                <a:cxn ang="0">
                  <a:pos x="10" y="71"/>
                </a:cxn>
                <a:cxn ang="0">
                  <a:pos x="10" y="62"/>
                </a:cxn>
                <a:cxn ang="0">
                  <a:pos x="12" y="54"/>
                </a:cxn>
                <a:cxn ang="0">
                  <a:pos x="14" y="46"/>
                </a:cxn>
                <a:cxn ang="0">
                  <a:pos x="16" y="38"/>
                </a:cxn>
                <a:cxn ang="0">
                  <a:pos x="23" y="22"/>
                </a:cxn>
                <a:cxn ang="0">
                  <a:pos x="32" y="8"/>
                </a:cxn>
                <a:cxn ang="0">
                  <a:pos x="32" y="8"/>
                </a:cxn>
                <a:cxn ang="0">
                  <a:pos x="33" y="6"/>
                </a:cxn>
                <a:cxn ang="0">
                  <a:pos x="33" y="4"/>
                </a:cxn>
                <a:cxn ang="0">
                  <a:pos x="32" y="2"/>
                </a:cxn>
                <a:cxn ang="0">
                  <a:pos x="31" y="1"/>
                </a:cxn>
                <a:cxn ang="0">
                  <a:pos x="27" y="0"/>
                </a:cxn>
                <a:cxn ang="0">
                  <a:pos x="26" y="1"/>
                </a:cxn>
                <a:cxn ang="0">
                  <a:pos x="24" y="2"/>
                </a:cxn>
                <a:cxn ang="0">
                  <a:pos x="24" y="2"/>
                </a:cxn>
              </a:cxnLst>
              <a:rect l="0" t="0" r="r" b="b"/>
              <a:pathLst>
                <a:path w="33" h="76">
                  <a:moveTo>
                    <a:pt x="24" y="2"/>
                  </a:moveTo>
                  <a:lnTo>
                    <a:pt x="24" y="2"/>
                  </a:lnTo>
                  <a:lnTo>
                    <a:pt x="19" y="10"/>
                  </a:lnTo>
                  <a:lnTo>
                    <a:pt x="15" y="18"/>
                  </a:lnTo>
                  <a:lnTo>
                    <a:pt x="11" y="26"/>
                  </a:lnTo>
                  <a:lnTo>
                    <a:pt x="7" y="35"/>
                  </a:lnTo>
                  <a:lnTo>
                    <a:pt x="4" y="44"/>
                  </a:lnTo>
                  <a:lnTo>
                    <a:pt x="2" y="53"/>
                  </a:lnTo>
                  <a:lnTo>
                    <a:pt x="0" y="62"/>
                  </a:lnTo>
                  <a:lnTo>
                    <a:pt x="0" y="71"/>
                  </a:lnTo>
                  <a:lnTo>
                    <a:pt x="0" y="71"/>
                  </a:lnTo>
                  <a:lnTo>
                    <a:pt x="0" y="73"/>
                  </a:lnTo>
                  <a:lnTo>
                    <a:pt x="1" y="75"/>
                  </a:lnTo>
                  <a:lnTo>
                    <a:pt x="2" y="76"/>
                  </a:lnTo>
                  <a:lnTo>
                    <a:pt x="4" y="76"/>
                  </a:lnTo>
                  <a:lnTo>
                    <a:pt x="7" y="76"/>
                  </a:lnTo>
                  <a:lnTo>
                    <a:pt x="8" y="75"/>
                  </a:lnTo>
                  <a:lnTo>
                    <a:pt x="9" y="73"/>
                  </a:lnTo>
                  <a:lnTo>
                    <a:pt x="10" y="71"/>
                  </a:lnTo>
                  <a:lnTo>
                    <a:pt x="10" y="71"/>
                  </a:lnTo>
                  <a:lnTo>
                    <a:pt x="10" y="62"/>
                  </a:lnTo>
                  <a:lnTo>
                    <a:pt x="12" y="54"/>
                  </a:lnTo>
                  <a:lnTo>
                    <a:pt x="14" y="46"/>
                  </a:lnTo>
                  <a:lnTo>
                    <a:pt x="16" y="38"/>
                  </a:lnTo>
                  <a:lnTo>
                    <a:pt x="23" y="22"/>
                  </a:lnTo>
                  <a:lnTo>
                    <a:pt x="32" y="8"/>
                  </a:lnTo>
                  <a:lnTo>
                    <a:pt x="32" y="8"/>
                  </a:lnTo>
                  <a:lnTo>
                    <a:pt x="33" y="6"/>
                  </a:lnTo>
                  <a:lnTo>
                    <a:pt x="33" y="4"/>
                  </a:lnTo>
                  <a:lnTo>
                    <a:pt x="32" y="2"/>
                  </a:lnTo>
                  <a:lnTo>
                    <a:pt x="31" y="1"/>
                  </a:lnTo>
                  <a:lnTo>
                    <a:pt x="27" y="0"/>
                  </a:lnTo>
                  <a:lnTo>
                    <a:pt x="26" y="1"/>
                  </a:lnTo>
                  <a:lnTo>
                    <a:pt x="24" y="2"/>
                  </a:lnTo>
                  <a:lnTo>
                    <a:pt x="2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9" name="Freeform 471"/>
            <p:cNvSpPr/>
            <p:nvPr/>
          </p:nvSpPr>
          <p:spPr bwMode="auto">
            <a:xfrm>
              <a:off x="6535738" y="3481388"/>
              <a:ext cx="22225" cy="46038"/>
            </a:xfrm>
            <a:custGeom>
              <a:avLst/>
              <a:gdLst/>
              <a:ahLst/>
              <a:cxnLst>
                <a:cxn ang="0">
                  <a:pos x="33" y="4"/>
                </a:cxn>
                <a:cxn ang="0">
                  <a:pos x="33" y="4"/>
                </a:cxn>
                <a:cxn ang="0">
                  <a:pos x="30" y="14"/>
                </a:cxn>
                <a:cxn ang="0">
                  <a:pos x="26" y="24"/>
                </a:cxn>
                <a:cxn ang="0">
                  <a:pos x="15" y="41"/>
                </a:cxn>
                <a:cxn ang="0">
                  <a:pos x="10" y="50"/>
                </a:cxn>
                <a:cxn ang="0">
                  <a:pos x="5" y="60"/>
                </a:cxn>
                <a:cxn ang="0">
                  <a:pos x="2" y="70"/>
                </a:cxn>
                <a:cxn ang="0">
                  <a:pos x="0" y="80"/>
                </a:cxn>
                <a:cxn ang="0">
                  <a:pos x="0" y="80"/>
                </a:cxn>
                <a:cxn ang="0">
                  <a:pos x="0" y="82"/>
                </a:cxn>
                <a:cxn ang="0">
                  <a:pos x="1" y="85"/>
                </a:cxn>
                <a:cxn ang="0">
                  <a:pos x="3" y="86"/>
                </a:cxn>
                <a:cxn ang="0">
                  <a:pos x="5" y="86"/>
                </a:cxn>
                <a:cxn ang="0">
                  <a:pos x="6" y="86"/>
                </a:cxn>
                <a:cxn ang="0">
                  <a:pos x="9" y="85"/>
                </a:cxn>
                <a:cxn ang="0">
                  <a:pos x="10" y="82"/>
                </a:cxn>
                <a:cxn ang="0">
                  <a:pos x="10" y="80"/>
                </a:cxn>
                <a:cxn ang="0">
                  <a:pos x="10" y="80"/>
                </a:cxn>
                <a:cxn ang="0">
                  <a:pos x="12" y="70"/>
                </a:cxn>
                <a:cxn ang="0">
                  <a:pos x="15" y="61"/>
                </a:cxn>
                <a:cxn ang="0">
                  <a:pos x="19" y="51"/>
                </a:cxn>
                <a:cxn ang="0">
                  <a:pos x="24" y="43"/>
                </a:cxn>
                <a:cxn ang="0">
                  <a:pos x="35" y="26"/>
                </a:cxn>
                <a:cxn ang="0">
                  <a:pos x="40" y="16"/>
                </a:cxn>
                <a:cxn ang="0">
                  <a:pos x="43" y="6"/>
                </a:cxn>
                <a:cxn ang="0">
                  <a:pos x="43" y="6"/>
                </a:cxn>
                <a:cxn ang="0">
                  <a:pos x="43" y="4"/>
                </a:cxn>
                <a:cxn ang="0">
                  <a:pos x="43" y="3"/>
                </a:cxn>
                <a:cxn ang="0">
                  <a:pos x="41" y="1"/>
                </a:cxn>
                <a:cxn ang="0">
                  <a:pos x="40" y="1"/>
                </a:cxn>
                <a:cxn ang="0">
                  <a:pos x="37" y="0"/>
                </a:cxn>
                <a:cxn ang="0">
                  <a:pos x="36" y="1"/>
                </a:cxn>
                <a:cxn ang="0">
                  <a:pos x="34" y="2"/>
                </a:cxn>
                <a:cxn ang="0">
                  <a:pos x="33" y="4"/>
                </a:cxn>
                <a:cxn ang="0">
                  <a:pos x="33" y="4"/>
                </a:cxn>
              </a:cxnLst>
              <a:rect l="0" t="0" r="r" b="b"/>
              <a:pathLst>
                <a:path w="43" h="86">
                  <a:moveTo>
                    <a:pt x="33" y="4"/>
                  </a:moveTo>
                  <a:lnTo>
                    <a:pt x="33" y="4"/>
                  </a:lnTo>
                  <a:lnTo>
                    <a:pt x="30" y="14"/>
                  </a:lnTo>
                  <a:lnTo>
                    <a:pt x="26" y="24"/>
                  </a:lnTo>
                  <a:lnTo>
                    <a:pt x="15" y="41"/>
                  </a:lnTo>
                  <a:lnTo>
                    <a:pt x="10" y="50"/>
                  </a:lnTo>
                  <a:lnTo>
                    <a:pt x="5" y="60"/>
                  </a:lnTo>
                  <a:lnTo>
                    <a:pt x="2" y="70"/>
                  </a:lnTo>
                  <a:lnTo>
                    <a:pt x="0" y="80"/>
                  </a:lnTo>
                  <a:lnTo>
                    <a:pt x="0" y="80"/>
                  </a:lnTo>
                  <a:lnTo>
                    <a:pt x="0" y="82"/>
                  </a:lnTo>
                  <a:lnTo>
                    <a:pt x="1" y="85"/>
                  </a:lnTo>
                  <a:lnTo>
                    <a:pt x="3" y="86"/>
                  </a:lnTo>
                  <a:lnTo>
                    <a:pt x="5" y="86"/>
                  </a:lnTo>
                  <a:lnTo>
                    <a:pt x="6" y="86"/>
                  </a:lnTo>
                  <a:lnTo>
                    <a:pt x="9" y="85"/>
                  </a:lnTo>
                  <a:lnTo>
                    <a:pt x="10" y="82"/>
                  </a:lnTo>
                  <a:lnTo>
                    <a:pt x="10" y="80"/>
                  </a:lnTo>
                  <a:lnTo>
                    <a:pt x="10" y="80"/>
                  </a:lnTo>
                  <a:lnTo>
                    <a:pt x="12" y="70"/>
                  </a:lnTo>
                  <a:lnTo>
                    <a:pt x="15" y="61"/>
                  </a:lnTo>
                  <a:lnTo>
                    <a:pt x="19" y="51"/>
                  </a:lnTo>
                  <a:lnTo>
                    <a:pt x="24" y="43"/>
                  </a:lnTo>
                  <a:lnTo>
                    <a:pt x="35" y="26"/>
                  </a:lnTo>
                  <a:lnTo>
                    <a:pt x="40" y="16"/>
                  </a:lnTo>
                  <a:lnTo>
                    <a:pt x="43" y="6"/>
                  </a:lnTo>
                  <a:lnTo>
                    <a:pt x="43" y="6"/>
                  </a:lnTo>
                  <a:lnTo>
                    <a:pt x="43" y="4"/>
                  </a:lnTo>
                  <a:lnTo>
                    <a:pt x="43" y="3"/>
                  </a:lnTo>
                  <a:lnTo>
                    <a:pt x="41" y="1"/>
                  </a:lnTo>
                  <a:lnTo>
                    <a:pt x="40" y="1"/>
                  </a:lnTo>
                  <a:lnTo>
                    <a:pt x="37" y="0"/>
                  </a:lnTo>
                  <a:lnTo>
                    <a:pt x="36"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0" name="Freeform 472"/>
            <p:cNvSpPr/>
            <p:nvPr/>
          </p:nvSpPr>
          <p:spPr bwMode="auto">
            <a:xfrm>
              <a:off x="6556376" y="3495675"/>
              <a:ext cx="20638" cy="39688"/>
            </a:xfrm>
            <a:custGeom>
              <a:avLst/>
              <a:gdLst/>
              <a:ahLst/>
              <a:cxnLst>
                <a:cxn ang="0">
                  <a:pos x="29" y="3"/>
                </a:cxn>
                <a:cxn ang="0">
                  <a:pos x="29" y="3"/>
                </a:cxn>
                <a:cxn ang="0">
                  <a:pos x="21" y="19"/>
                </a:cxn>
                <a:cxn ang="0">
                  <a:pos x="13" y="35"/>
                </a:cxn>
                <a:cxn ang="0">
                  <a:pos x="6" y="51"/>
                </a:cxn>
                <a:cxn ang="0">
                  <a:pos x="3" y="60"/>
                </a:cxn>
                <a:cxn ang="0">
                  <a:pos x="0" y="69"/>
                </a:cxn>
                <a:cxn ang="0">
                  <a:pos x="0" y="69"/>
                </a:cxn>
                <a:cxn ang="0">
                  <a:pos x="0" y="71"/>
                </a:cxn>
                <a:cxn ang="0">
                  <a:pos x="2" y="73"/>
                </a:cxn>
                <a:cxn ang="0">
                  <a:pos x="3" y="74"/>
                </a:cxn>
                <a:cxn ang="0">
                  <a:pos x="4" y="74"/>
                </a:cxn>
                <a:cxn ang="0">
                  <a:pos x="6" y="75"/>
                </a:cxn>
                <a:cxn ang="0">
                  <a:pos x="8" y="74"/>
                </a:cxn>
                <a:cxn ang="0">
                  <a:pos x="9" y="73"/>
                </a:cxn>
                <a:cxn ang="0">
                  <a:pos x="10" y="71"/>
                </a:cxn>
                <a:cxn ang="0">
                  <a:pos x="10" y="71"/>
                </a:cxn>
                <a:cxn ang="0">
                  <a:pos x="12" y="63"/>
                </a:cxn>
                <a:cxn ang="0">
                  <a:pos x="15" y="54"/>
                </a:cxn>
                <a:cxn ang="0">
                  <a:pos x="22" y="38"/>
                </a:cxn>
                <a:cxn ang="0">
                  <a:pos x="30" y="21"/>
                </a:cxn>
                <a:cxn ang="0">
                  <a:pos x="38" y="5"/>
                </a:cxn>
                <a:cxn ang="0">
                  <a:pos x="38" y="5"/>
                </a:cxn>
                <a:cxn ang="0">
                  <a:pos x="39" y="3"/>
                </a:cxn>
                <a:cxn ang="0">
                  <a:pos x="38" y="2"/>
                </a:cxn>
                <a:cxn ang="0">
                  <a:pos x="37" y="1"/>
                </a:cxn>
                <a:cxn ang="0">
                  <a:pos x="36" y="0"/>
                </a:cxn>
                <a:cxn ang="0">
                  <a:pos x="31" y="0"/>
                </a:cxn>
                <a:cxn ang="0">
                  <a:pos x="30" y="1"/>
                </a:cxn>
                <a:cxn ang="0">
                  <a:pos x="29" y="3"/>
                </a:cxn>
                <a:cxn ang="0">
                  <a:pos x="29" y="3"/>
                </a:cxn>
              </a:cxnLst>
              <a:rect l="0" t="0" r="r" b="b"/>
              <a:pathLst>
                <a:path w="39" h="75">
                  <a:moveTo>
                    <a:pt x="29" y="3"/>
                  </a:moveTo>
                  <a:lnTo>
                    <a:pt x="29" y="3"/>
                  </a:lnTo>
                  <a:lnTo>
                    <a:pt x="21" y="19"/>
                  </a:lnTo>
                  <a:lnTo>
                    <a:pt x="13" y="35"/>
                  </a:lnTo>
                  <a:lnTo>
                    <a:pt x="6" y="51"/>
                  </a:lnTo>
                  <a:lnTo>
                    <a:pt x="3" y="60"/>
                  </a:lnTo>
                  <a:lnTo>
                    <a:pt x="0" y="69"/>
                  </a:lnTo>
                  <a:lnTo>
                    <a:pt x="0" y="69"/>
                  </a:lnTo>
                  <a:lnTo>
                    <a:pt x="0" y="71"/>
                  </a:lnTo>
                  <a:lnTo>
                    <a:pt x="2" y="73"/>
                  </a:lnTo>
                  <a:lnTo>
                    <a:pt x="3" y="74"/>
                  </a:lnTo>
                  <a:lnTo>
                    <a:pt x="4" y="74"/>
                  </a:lnTo>
                  <a:lnTo>
                    <a:pt x="6" y="75"/>
                  </a:lnTo>
                  <a:lnTo>
                    <a:pt x="8" y="74"/>
                  </a:lnTo>
                  <a:lnTo>
                    <a:pt x="9" y="73"/>
                  </a:lnTo>
                  <a:lnTo>
                    <a:pt x="10" y="71"/>
                  </a:lnTo>
                  <a:lnTo>
                    <a:pt x="10" y="71"/>
                  </a:lnTo>
                  <a:lnTo>
                    <a:pt x="12" y="63"/>
                  </a:lnTo>
                  <a:lnTo>
                    <a:pt x="15" y="54"/>
                  </a:lnTo>
                  <a:lnTo>
                    <a:pt x="22" y="38"/>
                  </a:lnTo>
                  <a:lnTo>
                    <a:pt x="30" y="21"/>
                  </a:lnTo>
                  <a:lnTo>
                    <a:pt x="38" y="5"/>
                  </a:lnTo>
                  <a:lnTo>
                    <a:pt x="38" y="5"/>
                  </a:lnTo>
                  <a:lnTo>
                    <a:pt x="39" y="3"/>
                  </a:lnTo>
                  <a:lnTo>
                    <a:pt x="38" y="2"/>
                  </a:lnTo>
                  <a:lnTo>
                    <a:pt x="37" y="1"/>
                  </a:lnTo>
                  <a:lnTo>
                    <a:pt x="36" y="0"/>
                  </a:lnTo>
                  <a:lnTo>
                    <a:pt x="31" y="0"/>
                  </a:lnTo>
                  <a:lnTo>
                    <a:pt x="30" y="1"/>
                  </a:lnTo>
                  <a:lnTo>
                    <a:pt x="29" y="3"/>
                  </a:lnTo>
                  <a:lnTo>
                    <a:pt x="2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1" name="Freeform 473"/>
            <p:cNvSpPr/>
            <p:nvPr/>
          </p:nvSpPr>
          <p:spPr bwMode="auto">
            <a:xfrm>
              <a:off x="6578601" y="3484563"/>
              <a:ext cx="26988" cy="55563"/>
            </a:xfrm>
            <a:custGeom>
              <a:avLst/>
              <a:gdLst/>
              <a:ahLst/>
              <a:cxnLst>
                <a:cxn ang="0">
                  <a:pos x="43" y="3"/>
                </a:cxn>
                <a:cxn ang="0">
                  <a:pos x="43" y="3"/>
                </a:cxn>
                <a:cxn ang="0">
                  <a:pos x="39" y="16"/>
                </a:cxn>
                <a:cxn ang="0">
                  <a:pos x="34" y="28"/>
                </a:cxn>
                <a:cxn ang="0">
                  <a:pos x="22" y="51"/>
                </a:cxn>
                <a:cxn ang="0">
                  <a:pos x="9" y="73"/>
                </a:cxn>
                <a:cxn ang="0">
                  <a:pos x="4" y="86"/>
                </a:cxn>
                <a:cxn ang="0">
                  <a:pos x="0" y="98"/>
                </a:cxn>
                <a:cxn ang="0">
                  <a:pos x="0" y="98"/>
                </a:cxn>
                <a:cxn ang="0">
                  <a:pos x="0" y="100"/>
                </a:cxn>
                <a:cxn ang="0">
                  <a:pos x="1" y="102"/>
                </a:cxn>
                <a:cxn ang="0">
                  <a:pos x="2" y="103"/>
                </a:cxn>
                <a:cxn ang="0">
                  <a:pos x="4" y="104"/>
                </a:cxn>
                <a:cxn ang="0">
                  <a:pos x="5" y="104"/>
                </a:cxn>
                <a:cxn ang="0">
                  <a:pos x="7" y="103"/>
                </a:cxn>
                <a:cxn ang="0">
                  <a:pos x="8" y="102"/>
                </a:cxn>
                <a:cxn ang="0">
                  <a:pos x="9" y="101"/>
                </a:cxn>
                <a:cxn ang="0">
                  <a:pos x="9" y="101"/>
                </a:cxn>
                <a:cxn ang="0">
                  <a:pos x="13" y="88"/>
                </a:cxn>
                <a:cxn ang="0">
                  <a:pos x="18" y="76"/>
                </a:cxn>
                <a:cxn ang="0">
                  <a:pos x="31" y="54"/>
                </a:cxn>
                <a:cxn ang="0">
                  <a:pos x="43" y="30"/>
                </a:cxn>
                <a:cxn ang="0">
                  <a:pos x="48" y="19"/>
                </a:cxn>
                <a:cxn ang="0">
                  <a:pos x="52" y="6"/>
                </a:cxn>
                <a:cxn ang="0">
                  <a:pos x="52" y="6"/>
                </a:cxn>
                <a:cxn ang="0">
                  <a:pos x="52" y="4"/>
                </a:cxn>
                <a:cxn ang="0">
                  <a:pos x="51" y="2"/>
                </a:cxn>
                <a:cxn ang="0">
                  <a:pos x="50" y="1"/>
                </a:cxn>
                <a:cxn ang="0">
                  <a:pos x="48" y="0"/>
                </a:cxn>
                <a:cxn ang="0">
                  <a:pos x="46" y="0"/>
                </a:cxn>
                <a:cxn ang="0">
                  <a:pos x="45" y="0"/>
                </a:cxn>
                <a:cxn ang="0">
                  <a:pos x="44" y="2"/>
                </a:cxn>
                <a:cxn ang="0">
                  <a:pos x="43" y="3"/>
                </a:cxn>
                <a:cxn ang="0">
                  <a:pos x="43" y="3"/>
                </a:cxn>
              </a:cxnLst>
              <a:rect l="0" t="0" r="r" b="b"/>
              <a:pathLst>
                <a:path w="52" h="104">
                  <a:moveTo>
                    <a:pt x="43" y="3"/>
                  </a:moveTo>
                  <a:lnTo>
                    <a:pt x="43" y="3"/>
                  </a:lnTo>
                  <a:lnTo>
                    <a:pt x="39" y="16"/>
                  </a:lnTo>
                  <a:lnTo>
                    <a:pt x="34" y="28"/>
                  </a:lnTo>
                  <a:lnTo>
                    <a:pt x="22" y="51"/>
                  </a:lnTo>
                  <a:lnTo>
                    <a:pt x="9" y="73"/>
                  </a:lnTo>
                  <a:lnTo>
                    <a:pt x="4" y="86"/>
                  </a:lnTo>
                  <a:lnTo>
                    <a:pt x="0" y="98"/>
                  </a:lnTo>
                  <a:lnTo>
                    <a:pt x="0" y="98"/>
                  </a:lnTo>
                  <a:lnTo>
                    <a:pt x="0" y="100"/>
                  </a:lnTo>
                  <a:lnTo>
                    <a:pt x="1" y="102"/>
                  </a:lnTo>
                  <a:lnTo>
                    <a:pt x="2" y="103"/>
                  </a:lnTo>
                  <a:lnTo>
                    <a:pt x="4" y="104"/>
                  </a:lnTo>
                  <a:lnTo>
                    <a:pt x="5" y="104"/>
                  </a:lnTo>
                  <a:lnTo>
                    <a:pt x="7" y="103"/>
                  </a:lnTo>
                  <a:lnTo>
                    <a:pt x="8" y="102"/>
                  </a:lnTo>
                  <a:lnTo>
                    <a:pt x="9" y="101"/>
                  </a:lnTo>
                  <a:lnTo>
                    <a:pt x="9" y="101"/>
                  </a:lnTo>
                  <a:lnTo>
                    <a:pt x="13" y="88"/>
                  </a:lnTo>
                  <a:lnTo>
                    <a:pt x="18" y="76"/>
                  </a:lnTo>
                  <a:lnTo>
                    <a:pt x="31" y="54"/>
                  </a:lnTo>
                  <a:lnTo>
                    <a:pt x="43" y="30"/>
                  </a:lnTo>
                  <a:lnTo>
                    <a:pt x="48" y="19"/>
                  </a:lnTo>
                  <a:lnTo>
                    <a:pt x="52" y="6"/>
                  </a:lnTo>
                  <a:lnTo>
                    <a:pt x="52" y="6"/>
                  </a:lnTo>
                  <a:lnTo>
                    <a:pt x="52" y="4"/>
                  </a:lnTo>
                  <a:lnTo>
                    <a:pt x="51" y="2"/>
                  </a:lnTo>
                  <a:lnTo>
                    <a:pt x="50" y="1"/>
                  </a:lnTo>
                  <a:lnTo>
                    <a:pt x="48" y="0"/>
                  </a:lnTo>
                  <a:lnTo>
                    <a:pt x="46" y="0"/>
                  </a:lnTo>
                  <a:lnTo>
                    <a:pt x="45" y="0"/>
                  </a:lnTo>
                  <a:lnTo>
                    <a:pt x="44" y="2"/>
                  </a:lnTo>
                  <a:lnTo>
                    <a:pt x="43" y="3"/>
                  </a:lnTo>
                  <a:lnTo>
                    <a:pt x="4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2" name="Freeform 474"/>
            <p:cNvSpPr/>
            <p:nvPr/>
          </p:nvSpPr>
          <p:spPr bwMode="auto">
            <a:xfrm>
              <a:off x="6599238" y="3429000"/>
              <a:ext cx="47625" cy="112713"/>
            </a:xfrm>
            <a:custGeom>
              <a:avLst/>
              <a:gdLst/>
              <a:ahLst/>
              <a:cxnLst>
                <a:cxn ang="0">
                  <a:pos x="81" y="5"/>
                </a:cxn>
                <a:cxn ang="0">
                  <a:pos x="81" y="5"/>
                </a:cxn>
                <a:cxn ang="0">
                  <a:pos x="80" y="11"/>
                </a:cxn>
                <a:cxn ang="0">
                  <a:pos x="76" y="18"/>
                </a:cxn>
                <a:cxn ang="0">
                  <a:pos x="70" y="34"/>
                </a:cxn>
                <a:cxn ang="0">
                  <a:pos x="63" y="49"/>
                </a:cxn>
                <a:cxn ang="0">
                  <a:pos x="56" y="63"/>
                </a:cxn>
                <a:cxn ang="0">
                  <a:pos x="56" y="63"/>
                </a:cxn>
                <a:cxn ang="0">
                  <a:pos x="36" y="109"/>
                </a:cxn>
                <a:cxn ang="0">
                  <a:pos x="36" y="109"/>
                </a:cxn>
                <a:cxn ang="0">
                  <a:pos x="26" y="133"/>
                </a:cxn>
                <a:cxn ang="0">
                  <a:pos x="14" y="158"/>
                </a:cxn>
                <a:cxn ang="0">
                  <a:pos x="10" y="170"/>
                </a:cxn>
                <a:cxn ang="0">
                  <a:pos x="5" y="184"/>
                </a:cxn>
                <a:cxn ang="0">
                  <a:pos x="2" y="196"/>
                </a:cxn>
                <a:cxn ang="0">
                  <a:pos x="0" y="208"/>
                </a:cxn>
                <a:cxn ang="0">
                  <a:pos x="0" y="208"/>
                </a:cxn>
                <a:cxn ang="0">
                  <a:pos x="0" y="210"/>
                </a:cxn>
                <a:cxn ang="0">
                  <a:pos x="1" y="211"/>
                </a:cxn>
                <a:cxn ang="0">
                  <a:pos x="2" y="212"/>
                </a:cxn>
                <a:cxn ang="0">
                  <a:pos x="4" y="212"/>
                </a:cxn>
                <a:cxn ang="0">
                  <a:pos x="7" y="211"/>
                </a:cxn>
                <a:cxn ang="0">
                  <a:pos x="8" y="210"/>
                </a:cxn>
                <a:cxn ang="0">
                  <a:pos x="9" y="208"/>
                </a:cxn>
                <a:cxn ang="0">
                  <a:pos x="9" y="208"/>
                </a:cxn>
                <a:cxn ang="0">
                  <a:pos x="12" y="196"/>
                </a:cxn>
                <a:cxn ang="0">
                  <a:pos x="17" y="184"/>
                </a:cxn>
                <a:cxn ang="0">
                  <a:pos x="27" y="159"/>
                </a:cxn>
                <a:cxn ang="0">
                  <a:pos x="27" y="159"/>
                </a:cxn>
                <a:cxn ang="0">
                  <a:pos x="52" y="96"/>
                </a:cxn>
                <a:cxn ang="0">
                  <a:pos x="52" y="96"/>
                </a:cxn>
                <a:cxn ang="0">
                  <a:pos x="64" y="67"/>
                </a:cxn>
                <a:cxn ang="0">
                  <a:pos x="76" y="38"/>
                </a:cxn>
                <a:cxn ang="0">
                  <a:pos x="76" y="38"/>
                </a:cxn>
                <a:cxn ang="0">
                  <a:pos x="85" y="21"/>
                </a:cxn>
                <a:cxn ang="0">
                  <a:pos x="88" y="14"/>
                </a:cxn>
                <a:cxn ang="0">
                  <a:pos x="90" y="5"/>
                </a:cxn>
                <a:cxn ang="0">
                  <a:pos x="90" y="5"/>
                </a:cxn>
                <a:cxn ang="0">
                  <a:pos x="90" y="3"/>
                </a:cxn>
                <a:cxn ang="0">
                  <a:pos x="89" y="1"/>
                </a:cxn>
                <a:cxn ang="0">
                  <a:pos x="88" y="0"/>
                </a:cxn>
                <a:cxn ang="0">
                  <a:pos x="86" y="0"/>
                </a:cxn>
                <a:cxn ang="0">
                  <a:pos x="83" y="1"/>
                </a:cxn>
                <a:cxn ang="0">
                  <a:pos x="82" y="3"/>
                </a:cxn>
                <a:cxn ang="0">
                  <a:pos x="81" y="5"/>
                </a:cxn>
                <a:cxn ang="0">
                  <a:pos x="81" y="5"/>
                </a:cxn>
              </a:cxnLst>
              <a:rect l="0" t="0" r="r" b="b"/>
              <a:pathLst>
                <a:path w="90" h="212">
                  <a:moveTo>
                    <a:pt x="81" y="5"/>
                  </a:moveTo>
                  <a:lnTo>
                    <a:pt x="81" y="5"/>
                  </a:lnTo>
                  <a:lnTo>
                    <a:pt x="80" y="11"/>
                  </a:lnTo>
                  <a:lnTo>
                    <a:pt x="76" y="18"/>
                  </a:lnTo>
                  <a:lnTo>
                    <a:pt x="70" y="34"/>
                  </a:lnTo>
                  <a:lnTo>
                    <a:pt x="63" y="49"/>
                  </a:lnTo>
                  <a:lnTo>
                    <a:pt x="56" y="63"/>
                  </a:lnTo>
                  <a:lnTo>
                    <a:pt x="56" y="63"/>
                  </a:lnTo>
                  <a:lnTo>
                    <a:pt x="36" y="109"/>
                  </a:lnTo>
                  <a:lnTo>
                    <a:pt x="36" y="109"/>
                  </a:lnTo>
                  <a:lnTo>
                    <a:pt x="26" y="133"/>
                  </a:lnTo>
                  <a:lnTo>
                    <a:pt x="14" y="158"/>
                  </a:lnTo>
                  <a:lnTo>
                    <a:pt x="10" y="170"/>
                  </a:lnTo>
                  <a:lnTo>
                    <a:pt x="5" y="184"/>
                  </a:lnTo>
                  <a:lnTo>
                    <a:pt x="2" y="196"/>
                  </a:lnTo>
                  <a:lnTo>
                    <a:pt x="0" y="208"/>
                  </a:lnTo>
                  <a:lnTo>
                    <a:pt x="0" y="208"/>
                  </a:lnTo>
                  <a:lnTo>
                    <a:pt x="0" y="210"/>
                  </a:lnTo>
                  <a:lnTo>
                    <a:pt x="1" y="211"/>
                  </a:lnTo>
                  <a:lnTo>
                    <a:pt x="2" y="212"/>
                  </a:lnTo>
                  <a:lnTo>
                    <a:pt x="4" y="212"/>
                  </a:lnTo>
                  <a:lnTo>
                    <a:pt x="7" y="211"/>
                  </a:lnTo>
                  <a:lnTo>
                    <a:pt x="8" y="210"/>
                  </a:lnTo>
                  <a:lnTo>
                    <a:pt x="9" y="208"/>
                  </a:lnTo>
                  <a:lnTo>
                    <a:pt x="9" y="208"/>
                  </a:lnTo>
                  <a:lnTo>
                    <a:pt x="12" y="196"/>
                  </a:lnTo>
                  <a:lnTo>
                    <a:pt x="17" y="184"/>
                  </a:lnTo>
                  <a:lnTo>
                    <a:pt x="27" y="159"/>
                  </a:lnTo>
                  <a:lnTo>
                    <a:pt x="27" y="159"/>
                  </a:lnTo>
                  <a:lnTo>
                    <a:pt x="52" y="96"/>
                  </a:lnTo>
                  <a:lnTo>
                    <a:pt x="52" y="96"/>
                  </a:lnTo>
                  <a:lnTo>
                    <a:pt x="64" y="67"/>
                  </a:lnTo>
                  <a:lnTo>
                    <a:pt x="76" y="38"/>
                  </a:lnTo>
                  <a:lnTo>
                    <a:pt x="76" y="38"/>
                  </a:lnTo>
                  <a:lnTo>
                    <a:pt x="85" y="21"/>
                  </a:lnTo>
                  <a:lnTo>
                    <a:pt x="88" y="14"/>
                  </a:lnTo>
                  <a:lnTo>
                    <a:pt x="90" y="5"/>
                  </a:lnTo>
                  <a:lnTo>
                    <a:pt x="90" y="5"/>
                  </a:lnTo>
                  <a:lnTo>
                    <a:pt x="90" y="3"/>
                  </a:lnTo>
                  <a:lnTo>
                    <a:pt x="89" y="1"/>
                  </a:lnTo>
                  <a:lnTo>
                    <a:pt x="88" y="0"/>
                  </a:lnTo>
                  <a:lnTo>
                    <a:pt x="86" y="0"/>
                  </a:lnTo>
                  <a:lnTo>
                    <a:pt x="83" y="1"/>
                  </a:lnTo>
                  <a:lnTo>
                    <a:pt x="82" y="3"/>
                  </a:lnTo>
                  <a:lnTo>
                    <a:pt x="81" y="5"/>
                  </a:lnTo>
                  <a:lnTo>
                    <a:pt x="8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3" name="Freeform 475"/>
            <p:cNvSpPr/>
            <p:nvPr/>
          </p:nvSpPr>
          <p:spPr bwMode="auto">
            <a:xfrm>
              <a:off x="6618288" y="3476625"/>
              <a:ext cx="28575" cy="80963"/>
            </a:xfrm>
            <a:custGeom>
              <a:avLst/>
              <a:gdLst/>
              <a:ahLst/>
              <a:cxnLst>
                <a:cxn ang="0">
                  <a:pos x="43" y="5"/>
                </a:cxn>
                <a:cxn ang="0">
                  <a:pos x="43" y="5"/>
                </a:cxn>
                <a:cxn ang="0">
                  <a:pos x="42" y="10"/>
                </a:cxn>
                <a:cxn ang="0">
                  <a:pos x="40" y="16"/>
                </a:cxn>
                <a:cxn ang="0">
                  <a:pos x="34" y="26"/>
                </a:cxn>
                <a:cxn ang="0">
                  <a:pos x="34" y="26"/>
                </a:cxn>
                <a:cxn ang="0">
                  <a:pos x="30" y="37"/>
                </a:cxn>
                <a:cxn ang="0">
                  <a:pos x="27" y="46"/>
                </a:cxn>
                <a:cxn ang="0">
                  <a:pos x="24" y="57"/>
                </a:cxn>
                <a:cxn ang="0">
                  <a:pos x="21" y="67"/>
                </a:cxn>
                <a:cxn ang="0">
                  <a:pos x="21" y="67"/>
                </a:cxn>
                <a:cxn ang="0">
                  <a:pos x="14" y="86"/>
                </a:cxn>
                <a:cxn ang="0">
                  <a:pos x="7" y="106"/>
                </a:cxn>
                <a:cxn ang="0">
                  <a:pos x="2" y="127"/>
                </a:cxn>
                <a:cxn ang="0">
                  <a:pos x="0" y="146"/>
                </a:cxn>
                <a:cxn ang="0">
                  <a:pos x="0" y="146"/>
                </a:cxn>
                <a:cxn ang="0">
                  <a:pos x="0" y="148"/>
                </a:cxn>
                <a:cxn ang="0">
                  <a:pos x="1" y="150"/>
                </a:cxn>
                <a:cxn ang="0">
                  <a:pos x="2" y="151"/>
                </a:cxn>
                <a:cxn ang="0">
                  <a:pos x="4" y="151"/>
                </a:cxn>
                <a:cxn ang="0">
                  <a:pos x="7" y="150"/>
                </a:cxn>
                <a:cxn ang="0">
                  <a:pos x="9" y="148"/>
                </a:cxn>
                <a:cxn ang="0">
                  <a:pos x="10" y="146"/>
                </a:cxn>
                <a:cxn ang="0">
                  <a:pos x="10" y="146"/>
                </a:cxn>
                <a:cxn ang="0">
                  <a:pos x="11" y="136"/>
                </a:cxn>
                <a:cxn ang="0">
                  <a:pos x="14" y="126"/>
                </a:cxn>
                <a:cxn ang="0">
                  <a:pos x="19" y="104"/>
                </a:cxn>
                <a:cxn ang="0">
                  <a:pos x="26" y="83"/>
                </a:cxn>
                <a:cxn ang="0">
                  <a:pos x="33" y="63"/>
                </a:cxn>
                <a:cxn ang="0">
                  <a:pos x="33" y="63"/>
                </a:cxn>
                <a:cxn ang="0">
                  <a:pos x="37" y="48"/>
                </a:cxn>
                <a:cxn ang="0">
                  <a:pos x="44" y="34"/>
                </a:cxn>
                <a:cxn ang="0">
                  <a:pos x="49" y="19"/>
                </a:cxn>
                <a:cxn ang="0">
                  <a:pos x="51" y="12"/>
                </a:cxn>
                <a:cxn ang="0">
                  <a:pos x="52" y="5"/>
                </a:cxn>
                <a:cxn ang="0">
                  <a:pos x="52" y="5"/>
                </a:cxn>
                <a:cxn ang="0">
                  <a:pos x="52" y="3"/>
                </a:cxn>
                <a:cxn ang="0">
                  <a:pos x="51" y="1"/>
                </a:cxn>
                <a:cxn ang="0">
                  <a:pos x="50" y="1"/>
                </a:cxn>
                <a:cxn ang="0">
                  <a:pos x="48" y="0"/>
                </a:cxn>
                <a:cxn ang="0">
                  <a:pos x="45" y="2"/>
                </a:cxn>
                <a:cxn ang="0">
                  <a:pos x="44" y="3"/>
                </a:cxn>
                <a:cxn ang="0">
                  <a:pos x="43" y="5"/>
                </a:cxn>
                <a:cxn ang="0">
                  <a:pos x="43" y="5"/>
                </a:cxn>
              </a:cxnLst>
              <a:rect l="0" t="0" r="r" b="b"/>
              <a:pathLst>
                <a:path w="52" h="151">
                  <a:moveTo>
                    <a:pt x="43" y="5"/>
                  </a:moveTo>
                  <a:lnTo>
                    <a:pt x="43" y="5"/>
                  </a:lnTo>
                  <a:lnTo>
                    <a:pt x="42" y="10"/>
                  </a:lnTo>
                  <a:lnTo>
                    <a:pt x="40" y="16"/>
                  </a:lnTo>
                  <a:lnTo>
                    <a:pt x="34" y="26"/>
                  </a:lnTo>
                  <a:lnTo>
                    <a:pt x="34" y="26"/>
                  </a:lnTo>
                  <a:lnTo>
                    <a:pt x="30" y="37"/>
                  </a:lnTo>
                  <a:lnTo>
                    <a:pt x="27" y="46"/>
                  </a:lnTo>
                  <a:lnTo>
                    <a:pt x="24" y="57"/>
                  </a:lnTo>
                  <a:lnTo>
                    <a:pt x="21" y="67"/>
                  </a:lnTo>
                  <a:lnTo>
                    <a:pt x="21" y="67"/>
                  </a:lnTo>
                  <a:lnTo>
                    <a:pt x="14" y="86"/>
                  </a:lnTo>
                  <a:lnTo>
                    <a:pt x="7" y="106"/>
                  </a:lnTo>
                  <a:lnTo>
                    <a:pt x="2" y="127"/>
                  </a:lnTo>
                  <a:lnTo>
                    <a:pt x="0" y="146"/>
                  </a:lnTo>
                  <a:lnTo>
                    <a:pt x="0" y="146"/>
                  </a:lnTo>
                  <a:lnTo>
                    <a:pt x="0" y="148"/>
                  </a:lnTo>
                  <a:lnTo>
                    <a:pt x="1" y="150"/>
                  </a:lnTo>
                  <a:lnTo>
                    <a:pt x="2" y="151"/>
                  </a:lnTo>
                  <a:lnTo>
                    <a:pt x="4" y="151"/>
                  </a:lnTo>
                  <a:lnTo>
                    <a:pt x="7" y="150"/>
                  </a:lnTo>
                  <a:lnTo>
                    <a:pt x="9" y="148"/>
                  </a:lnTo>
                  <a:lnTo>
                    <a:pt x="10" y="146"/>
                  </a:lnTo>
                  <a:lnTo>
                    <a:pt x="10" y="146"/>
                  </a:lnTo>
                  <a:lnTo>
                    <a:pt x="11" y="136"/>
                  </a:lnTo>
                  <a:lnTo>
                    <a:pt x="14" y="126"/>
                  </a:lnTo>
                  <a:lnTo>
                    <a:pt x="19" y="104"/>
                  </a:lnTo>
                  <a:lnTo>
                    <a:pt x="26" y="83"/>
                  </a:lnTo>
                  <a:lnTo>
                    <a:pt x="33" y="63"/>
                  </a:lnTo>
                  <a:lnTo>
                    <a:pt x="33" y="63"/>
                  </a:lnTo>
                  <a:lnTo>
                    <a:pt x="37" y="48"/>
                  </a:lnTo>
                  <a:lnTo>
                    <a:pt x="44" y="34"/>
                  </a:lnTo>
                  <a:lnTo>
                    <a:pt x="49" y="19"/>
                  </a:lnTo>
                  <a:lnTo>
                    <a:pt x="51" y="12"/>
                  </a:lnTo>
                  <a:lnTo>
                    <a:pt x="52" y="5"/>
                  </a:lnTo>
                  <a:lnTo>
                    <a:pt x="52" y="5"/>
                  </a:lnTo>
                  <a:lnTo>
                    <a:pt x="52" y="3"/>
                  </a:lnTo>
                  <a:lnTo>
                    <a:pt x="51" y="1"/>
                  </a:lnTo>
                  <a:lnTo>
                    <a:pt x="50" y="1"/>
                  </a:lnTo>
                  <a:lnTo>
                    <a:pt x="48" y="0"/>
                  </a:lnTo>
                  <a:lnTo>
                    <a:pt x="45" y="2"/>
                  </a:lnTo>
                  <a:lnTo>
                    <a:pt x="44" y="3"/>
                  </a:lnTo>
                  <a:lnTo>
                    <a:pt x="43" y="5"/>
                  </a:lnTo>
                  <a:lnTo>
                    <a:pt x="4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4" name="Freeform 476"/>
            <p:cNvSpPr/>
            <p:nvPr/>
          </p:nvSpPr>
          <p:spPr bwMode="auto">
            <a:xfrm>
              <a:off x="6634163" y="3489325"/>
              <a:ext cx="31750" cy="77788"/>
            </a:xfrm>
            <a:custGeom>
              <a:avLst/>
              <a:gdLst/>
              <a:ahLst/>
              <a:cxnLst>
                <a:cxn ang="0">
                  <a:pos x="53" y="4"/>
                </a:cxn>
                <a:cxn ang="0">
                  <a:pos x="53" y="4"/>
                </a:cxn>
                <a:cxn ang="0">
                  <a:pos x="46" y="23"/>
                </a:cxn>
                <a:cxn ang="0">
                  <a:pos x="37" y="42"/>
                </a:cxn>
                <a:cxn ang="0">
                  <a:pos x="30" y="60"/>
                </a:cxn>
                <a:cxn ang="0">
                  <a:pos x="24" y="80"/>
                </a:cxn>
                <a:cxn ang="0">
                  <a:pos x="24" y="80"/>
                </a:cxn>
                <a:cxn ang="0">
                  <a:pos x="22" y="88"/>
                </a:cxn>
                <a:cxn ang="0">
                  <a:pos x="18" y="95"/>
                </a:cxn>
                <a:cxn ang="0">
                  <a:pos x="10" y="111"/>
                </a:cxn>
                <a:cxn ang="0">
                  <a:pos x="4" y="126"/>
                </a:cxn>
                <a:cxn ang="0">
                  <a:pos x="2" y="135"/>
                </a:cxn>
                <a:cxn ang="0">
                  <a:pos x="0" y="143"/>
                </a:cxn>
                <a:cxn ang="0">
                  <a:pos x="0" y="143"/>
                </a:cxn>
                <a:cxn ang="0">
                  <a:pos x="0" y="145"/>
                </a:cxn>
                <a:cxn ang="0">
                  <a:pos x="1" y="146"/>
                </a:cxn>
                <a:cxn ang="0">
                  <a:pos x="3" y="147"/>
                </a:cxn>
                <a:cxn ang="0">
                  <a:pos x="4" y="147"/>
                </a:cxn>
                <a:cxn ang="0">
                  <a:pos x="8" y="146"/>
                </a:cxn>
                <a:cxn ang="0">
                  <a:pos x="9" y="145"/>
                </a:cxn>
                <a:cxn ang="0">
                  <a:pos x="9" y="143"/>
                </a:cxn>
                <a:cxn ang="0">
                  <a:pos x="9" y="143"/>
                </a:cxn>
                <a:cxn ang="0">
                  <a:pos x="12" y="135"/>
                </a:cxn>
                <a:cxn ang="0">
                  <a:pos x="14" y="127"/>
                </a:cxn>
                <a:cxn ang="0">
                  <a:pos x="20" y="112"/>
                </a:cxn>
                <a:cxn ang="0">
                  <a:pos x="27" y="97"/>
                </a:cxn>
                <a:cxn ang="0">
                  <a:pos x="31" y="90"/>
                </a:cxn>
                <a:cxn ang="0">
                  <a:pos x="33" y="82"/>
                </a:cxn>
                <a:cxn ang="0">
                  <a:pos x="33" y="82"/>
                </a:cxn>
                <a:cxn ang="0">
                  <a:pos x="39" y="63"/>
                </a:cxn>
                <a:cxn ang="0">
                  <a:pos x="47" y="45"/>
                </a:cxn>
                <a:cxn ang="0">
                  <a:pos x="55" y="25"/>
                </a:cxn>
                <a:cxn ang="0">
                  <a:pos x="62" y="7"/>
                </a:cxn>
                <a:cxn ang="0">
                  <a:pos x="62" y="7"/>
                </a:cxn>
                <a:cxn ang="0">
                  <a:pos x="62" y="4"/>
                </a:cxn>
                <a:cxn ang="0">
                  <a:pos x="61" y="2"/>
                </a:cxn>
                <a:cxn ang="0">
                  <a:pos x="60" y="1"/>
                </a:cxn>
                <a:cxn ang="0">
                  <a:pos x="59" y="1"/>
                </a:cxn>
                <a:cxn ang="0">
                  <a:pos x="57" y="0"/>
                </a:cxn>
                <a:cxn ang="0">
                  <a:pos x="55" y="1"/>
                </a:cxn>
                <a:cxn ang="0">
                  <a:pos x="54" y="2"/>
                </a:cxn>
                <a:cxn ang="0">
                  <a:pos x="53" y="4"/>
                </a:cxn>
                <a:cxn ang="0">
                  <a:pos x="53" y="4"/>
                </a:cxn>
              </a:cxnLst>
              <a:rect l="0" t="0" r="r" b="b"/>
              <a:pathLst>
                <a:path w="62" h="147">
                  <a:moveTo>
                    <a:pt x="53" y="4"/>
                  </a:moveTo>
                  <a:lnTo>
                    <a:pt x="53" y="4"/>
                  </a:lnTo>
                  <a:lnTo>
                    <a:pt x="46" y="23"/>
                  </a:lnTo>
                  <a:lnTo>
                    <a:pt x="37" y="42"/>
                  </a:lnTo>
                  <a:lnTo>
                    <a:pt x="30" y="60"/>
                  </a:lnTo>
                  <a:lnTo>
                    <a:pt x="24" y="80"/>
                  </a:lnTo>
                  <a:lnTo>
                    <a:pt x="24" y="80"/>
                  </a:lnTo>
                  <a:lnTo>
                    <a:pt x="22" y="88"/>
                  </a:lnTo>
                  <a:lnTo>
                    <a:pt x="18" y="95"/>
                  </a:lnTo>
                  <a:lnTo>
                    <a:pt x="10" y="111"/>
                  </a:lnTo>
                  <a:lnTo>
                    <a:pt x="4" y="126"/>
                  </a:lnTo>
                  <a:lnTo>
                    <a:pt x="2" y="135"/>
                  </a:lnTo>
                  <a:lnTo>
                    <a:pt x="0" y="143"/>
                  </a:lnTo>
                  <a:lnTo>
                    <a:pt x="0" y="143"/>
                  </a:lnTo>
                  <a:lnTo>
                    <a:pt x="0" y="145"/>
                  </a:lnTo>
                  <a:lnTo>
                    <a:pt x="1" y="146"/>
                  </a:lnTo>
                  <a:lnTo>
                    <a:pt x="3" y="147"/>
                  </a:lnTo>
                  <a:lnTo>
                    <a:pt x="4" y="147"/>
                  </a:lnTo>
                  <a:lnTo>
                    <a:pt x="8" y="146"/>
                  </a:lnTo>
                  <a:lnTo>
                    <a:pt x="9" y="145"/>
                  </a:lnTo>
                  <a:lnTo>
                    <a:pt x="9" y="143"/>
                  </a:lnTo>
                  <a:lnTo>
                    <a:pt x="9" y="143"/>
                  </a:lnTo>
                  <a:lnTo>
                    <a:pt x="12" y="135"/>
                  </a:lnTo>
                  <a:lnTo>
                    <a:pt x="14" y="127"/>
                  </a:lnTo>
                  <a:lnTo>
                    <a:pt x="20" y="112"/>
                  </a:lnTo>
                  <a:lnTo>
                    <a:pt x="27" y="97"/>
                  </a:lnTo>
                  <a:lnTo>
                    <a:pt x="31" y="90"/>
                  </a:lnTo>
                  <a:lnTo>
                    <a:pt x="33" y="82"/>
                  </a:lnTo>
                  <a:lnTo>
                    <a:pt x="33" y="82"/>
                  </a:lnTo>
                  <a:lnTo>
                    <a:pt x="39" y="63"/>
                  </a:lnTo>
                  <a:lnTo>
                    <a:pt x="47" y="45"/>
                  </a:lnTo>
                  <a:lnTo>
                    <a:pt x="55" y="25"/>
                  </a:lnTo>
                  <a:lnTo>
                    <a:pt x="62" y="7"/>
                  </a:lnTo>
                  <a:lnTo>
                    <a:pt x="62" y="7"/>
                  </a:lnTo>
                  <a:lnTo>
                    <a:pt x="62" y="4"/>
                  </a:lnTo>
                  <a:lnTo>
                    <a:pt x="61" y="2"/>
                  </a:lnTo>
                  <a:lnTo>
                    <a:pt x="60" y="1"/>
                  </a:lnTo>
                  <a:lnTo>
                    <a:pt x="59" y="1"/>
                  </a:lnTo>
                  <a:lnTo>
                    <a:pt x="57" y="0"/>
                  </a:lnTo>
                  <a:lnTo>
                    <a:pt x="55" y="1"/>
                  </a:lnTo>
                  <a:lnTo>
                    <a:pt x="54" y="2"/>
                  </a:lnTo>
                  <a:lnTo>
                    <a:pt x="53" y="4"/>
                  </a:lnTo>
                  <a:lnTo>
                    <a:pt x="5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5" name="Freeform 477"/>
            <p:cNvSpPr/>
            <p:nvPr/>
          </p:nvSpPr>
          <p:spPr bwMode="auto">
            <a:xfrm>
              <a:off x="6651626" y="3519488"/>
              <a:ext cx="25400" cy="61913"/>
            </a:xfrm>
            <a:custGeom>
              <a:avLst/>
              <a:gdLst/>
              <a:ahLst/>
              <a:cxnLst>
                <a:cxn ang="0">
                  <a:pos x="38" y="5"/>
                </a:cxn>
                <a:cxn ang="0">
                  <a:pos x="38" y="5"/>
                </a:cxn>
                <a:cxn ang="0">
                  <a:pos x="37" y="13"/>
                </a:cxn>
                <a:cxn ang="0">
                  <a:pos x="35" y="20"/>
                </a:cxn>
                <a:cxn ang="0">
                  <a:pos x="31" y="33"/>
                </a:cxn>
                <a:cxn ang="0">
                  <a:pos x="25" y="48"/>
                </a:cxn>
                <a:cxn ang="0">
                  <a:pos x="21" y="62"/>
                </a:cxn>
                <a:cxn ang="0">
                  <a:pos x="21" y="62"/>
                </a:cxn>
                <a:cxn ang="0">
                  <a:pos x="17" y="74"/>
                </a:cxn>
                <a:cxn ang="0">
                  <a:pos x="12" y="88"/>
                </a:cxn>
                <a:cxn ang="0">
                  <a:pos x="0" y="113"/>
                </a:cxn>
                <a:cxn ang="0">
                  <a:pos x="0" y="113"/>
                </a:cxn>
                <a:cxn ang="0">
                  <a:pos x="0" y="115"/>
                </a:cxn>
                <a:cxn ang="0">
                  <a:pos x="1" y="117"/>
                </a:cxn>
                <a:cxn ang="0">
                  <a:pos x="2" y="118"/>
                </a:cxn>
                <a:cxn ang="0">
                  <a:pos x="3" y="118"/>
                </a:cxn>
                <a:cxn ang="0">
                  <a:pos x="7" y="118"/>
                </a:cxn>
                <a:cxn ang="0">
                  <a:pos x="8" y="117"/>
                </a:cxn>
                <a:cxn ang="0">
                  <a:pos x="9" y="116"/>
                </a:cxn>
                <a:cxn ang="0">
                  <a:pos x="9" y="116"/>
                </a:cxn>
                <a:cxn ang="0">
                  <a:pos x="22" y="87"/>
                </a:cxn>
                <a:cxn ang="0">
                  <a:pos x="27" y="71"/>
                </a:cxn>
                <a:cxn ang="0">
                  <a:pos x="32" y="57"/>
                </a:cxn>
                <a:cxn ang="0">
                  <a:pos x="32" y="57"/>
                </a:cxn>
                <a:cxn ang="0">
                  <a:pos x="36" y="44"/>
                </a:cxn>
                <a:cxn ang="0">
                  <a:pos x="40" y="31"/>
                </a:cxn>
                <a:cxn ang="0">
                  <a:pos x="46" y="19"/>
                </a:cxn>
                <a:cxn ang="0">
                  <a:pos x="47" y="11"/>
                </a:cxn>
                <a:cxn ang="0">
                  <a:pos x="48" y="5"/>
                </a:cxn>
                <a:cxn ang="0">
                  <a:pos x="48" y="5"/>
                </a:cxn>
                <a:cxn ang="0">
                  <a:pos x="48" y="3"/>
                </a:cxn>
                <a:cxn ang="0">
                  <a:pos x="47" y="2"/>
                </a:cxn>
                <a:cxn ang="0">
                  <a:pos x="46" y="1"/>
                </a:cxn>
                <a:cxn ang="0">
                  <a:pos x="44" y="0"/>
                </a:cxn>
                <a:cxn ang="0">
                  <a:pos x="40" y="2"/>
                </a:cxn>
                <a:cxn ang="0">
                  <a:pos x="39" y="3"/>
                </a:cxn>
                <a:cxn ang="0">
                  <a:pos x="38" y="5"/>
                </a:cxn>
                <a:cxn ang="0">
                  <a:pos x="38" y="5"/>
                </a:cxn>
              </a:cxnLst>
              <a:rect l="0" t="0" r="r" b="b"/>
              <a:pathLst>
                <a:path w="48" h="118">
                  <a:moveTo>
                    <a:pt x="38" y="5"/>
                  </a:moveTo>
                  <a:lnTo>
                    <a:pt x="38" y="5"/>
                  </a:lnTo>
                  <a:lnTo>
                    <a:pt x="37" y="13"/>
                  </a:lnTo>
                  <a:lnTo>
                    <a:pt x="35" y="20"/>
                  </a:lnTo>
                  <a:lnTo>
                    <a:pt x="31" y="33"/>
                  </a:lnTo>
                  <a:lnTo>
                    <a:pt x="25" y="48"/>
                  </a:lnTo>
                  <a:lnTo>
                    <a:pt x="21" y="62"/>
                  </a:lnTo>
                  <a:lnTo>
                    <a:pt x="21" y="62"/>
                  </a:lnTo>
                  <a:lnTo>
                    <a:pt x="17" y="74"/>
                  </a:lnTo>
                  <a:lnTo>
                    <a:pt x="12" y="88"/>
                  </a:lnTo>
                  <a:lnTo>
                    <a:pt x="0" y="113"/>
                  </a:lnTo>
                  <a:lnTo>
                    <a:pt x="0" y="113"/>
                  </a:lnTo>
                  <a:lnTo>
                    <a:pt x="0" y="115"/>
                  </a:lnTo>
                  <a:lnTo>
                    <a:pt x="1" y="117"/>
                  </a:lnTo>
                  <a:lnTo>
                    <a:pt x="2" y="118"/>
                  </a:lnTo>
                  <a:lnTo>
                    <a:pt x="3" y="118"/>
                  </a:lnTo>
                  <a:lnTo>
                    <a:pt x="7" y="118"/>
                  </a:lnTo>
                  <a:lnTo>
                    <a:pt x="8" y="117"/>
                  </a:lnTo>
                  <a:lnTo>
                    <a:pt x="9" y="116"/>
                  </a:lnTo>
                  <a:lnTo>
                    <a:pt x="9" y="116"/>
                  </a:lnTo>
                  <a:lnTo>
                    <a:pt x="22" y="87"/>
                  </a:lnTo>
                  <a:lnTo>
                    <a:pt x="27" y="71"/>
                  </a:lnTo>
                  <a:lnTo>
                    <a:pt x="32" y="57"/>
                  </a:lnTo>
                  <a:lnTo>
                    <a:pt x="32" y="57"/>
                  </a:lnTo>
                  <a:lnTo>
                    <a:pt x="36" y="44"/>
                  </a:lnTo>
                  <a:lnTo>
                    <a:pt x="40" y="31"/>
                  </a:lnTo>
                  <a:lnTo>
                    <a:pt x="46" y="19"/>
                  </a:lnTo>
                  <a:lnTo>
                    <a:pt x="47" y="11"/>
                  </a:lnTo>
                  <a:lnTo>
                    <a:pt x="48" y="5"/>
                  </a:lnTo>
                  <a:lnTo>
                    <a:pt x="48" y="5"/>
                  </a:lnTo>
                  <a:lnTo>
                    <a:pt x="48" y="3"/>
                  </a:lnTo>
                  <a:lnTo>
                    <a:pt x="47" y="2"/>
                  </a:lnTo>
                  <a:lnTo>
                    <a:pt x="46" y="1"/>
                  </a:lnTo>
                  <a:lnTo>
                    <a:pt x="44" y="0"/>
                  </a:lnTo>
                  <a:lnTo>
                    <a:pt x="40" y="2"/>
                  </a:lnTo>
                  <a:lnTo>
                    <a:pt x="39" y="3"/>
                  </a:lnTo>
                  <a:lnTo>
                    <a:pt x="38" y="5"/>
                  </a:lnTo>
                  <a:lnTo>
                    <a:pt x="3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6" name="Freeform 478"/>
            <p:cNvSpPr>
              <a:spLocks noEditPoints="1"/>
            </p:cNvSpPr>
            <p:nvPr/>
          </p:nvSpPr>
          <p:spPr bwMode="auto">
            <a:xfrm>
              <a:off x="6318251" y="3205163"/>
              <a:ext cx="522288" cy="504825"/>
            </a:xfrm>
            <a:custGeom>
              <a:avLst/>
              <a:gdLst/>
              <a:ahLst/>
              <a:cxnLst>
                <a:cxn ang="0">
                  <a:pos x="404" y="944"/>
                </a:cxn>
                <a:cxn ang="0">
                  <a:pos x="283" y="907"/>
                </a:cxn>
                <a:cxn ang="0">
                  <a:pos x="157" y="830"/>
                </a:cxn>
                <a:cxn ang="0">
                  <a:pos x="52" y="695"/>
                </a:cxn>
                <a:cxn ang="0">
                  <a:pos x="14" y="619"/>
                </a:cxn>
                <a:cxn ang="0">
                  <a:pos x="0" y="497"/>
                </a:cxn>
                <a:cxn ang="0">
                  <a:pos x="3" y="373"/>
                </a:cxn>
                <a:cxn ang="0">
                  <a:pos x="33" y="268"/>
                </a:cxn>
                <a:cxn ang="0">
                  <a:pos x="100" y="151"/>
                </a:cxn>
                <a:cxn ang="0">
                  <a:pos x="189" y="72"/>
                </a:cxn>
                <a:cxn ang="0">
                  <a:pos x="287" y="30"/>
                </a:cxn>
                <a:cxn ang="0">
                  <a:pos x="403" y="5"/>
                </a:cxn>
                <a:cxn ang="0">
                  <a:pos x="467" y="0"/>
                </a:cxn>
                <a:cxn ang="0">
                  <a:pos x="504" y="4"/>
                </a:cxn>
                <a:cxn ang="0">
                  <a:pos x="586" y="15"/>
                </a:cxn>
                <a:cxn ang="0">
                  <a:pos x="704" y="48"/>
                </a:cxn>
                <a:cxn ang="0">
                  <a:pos x="782" y="96"/>
                </a:cxn>
                <a:cxn ang="0">
                  <a:pos x="866" y="152"/>
                </a:cxn>
                <a:cxn ang="0">
                  <a:pos x="943" y="264"/>
                </a:cxn>
                <a:cxn ang="0">
                  <a:pos x="974" y="355"/>
                </a:cxn>
                <a:cxn ang="0">
                  <a:pos x="985" y="453"/>
                </a:cxn>
                <a:cxn ang="0">
                  <a:pos x="969" y="636"/>
                </a:cxn>
                <a:cxn ang="0">
                  <a:pos x="922" y="747"/>
                </a:cxn>
                <a:cxn ang="0">
                  <a:pos x="852" y="813"/>
                </a:cxn>
                <a:cxn ang="0">
                  <a:pos x="786" y="860"/>
                </a:cxn>
                <a:cxn ang="0">
                  <a:pos x="714" y="905"/>
                </a:cxn>
                <a:cxn ang="0">
                  <a:pos x="615" y="946"/>
                </a:cxn>
                <a:cxn ang="0">
                  <a:pos x="515" y="954"/>
                </a:cxn>
                <a:cxn ang="0">
                  <a:pos x="450" y="37"/>
                </a:cxn>
                <a:cxn ang="0">
                  <a:pos x="382" y="47"/>
                </a:cxn>
                <a:cxn ang="0">
                  <a:pos x="271" y="78"/>
                </a:cxn>
                <a:cxn ang="0">
                  <a:pos x="162" y="135"/>
                </a:cxn>
                <a:cxn ang="0">
                  <a:pos x="95" y="220"/>
                </a:cxn>
                <a:cxn ang="0">
                  <a:pos x="48" y="349"/>
                </a:cxn>
                <a:cxn ang="0">
                  <a:pos x="36" y="483"/>
                </a:cxn>
                <a:cxn ang="0">
                  <a:pos x="53" y="623"/>
                </a:cxn>
                <a:cxn ang="0">
                  <a:pos x="82" y="676"/>
                </a:cxn>
                <a:cxn ang="0">
                  <a:pos x="171" y="792"/>
                </a:cxn>
                <a:cxn ang="0">
                  <a:pos x="254" y="852"/>
                </a:cxn>
                <a:cxn ang="0">
                  <a:pos x="378" y="898"/>
                </a:cxn>
                <a:cxn ang="0">
                  <a:pos x="505" y="914"/>
                </a:cxn>
                <a:cxn ang="0">
                  <a:pos x="623" y="905"/>
                </a:cxn>
                <a:cxn ang="0">
                  <a:pos x="717" y="861"/>
                </a:cxn>
                <a:cxn ang="0">
                  <a:pos x="813" y="802"/>
                </a:cxn>
                <a:cxn ang="0">
                  <a:pos x="870" y="744"/>
                </a:cxn>
                <a:cxn ang="0">
                  <a:pos x="900" y="704"/>
                </a:cxn>
                <a:cxn ang="0">
                  <a:pos x="924" y="666"/>
                </a:cxn>
                <a:cxn ang="0">
                  <a:pos x="947" y="514"/>
                </a:cxn>
                <a:cxn ang="0">
                  <a:pos x="941" y="371"/>
                </a:cxn>
                <a:cxn ang="0">
                  <a:pos x="908" y="276"/>
                </a:cxn>
                <a:cxn ang="0">
                  <a:pos x="839" y="178"/>
                </a:cxn>
                <a:cxn ang="0">
                  <a:pos x="772" y="130"/>
                </a:cxn>
                <a:cxn ang="0">
                  <a:pos x="647" y="68"/>
                </a:cxn>
                <a:cxn ang="0">
                  <a:pos x="521" y="42"/>
                </a:cxn>
                <a:cxn ang="0">
                  <a:pos x="507" y="46"/>
                </a:cxn>
                <a:cxn ang="0">
                  <a:pos x="494" y="39"/>
                </a:cxn>
                <a:cxn ang="0">
                  <a:pos x="473" y="36"/>
                </a:cxn>
              </a:cxnLst>
              <a:rect l="0" t="0" r="r" b="b"/>
              <a:pathLst>
                <a:path w="985" h="954">
                  <a:moveTo>
                    <a:pt x="515" y="954"/>
                  </a:moveTo>
                  <a:lnTo>
                    <a:pt x="515" y="954"/>
                  </a:lnTo>
                  <a:lnTo>
                    <a:pt x="490" y="953"/>
                  </a:lnTo>
                  <a:lnTo>
                    <a:pt x="463" y="951"/>
                  </a:lnTo>
                  <a:lnTo>
                    <a:pt x="434" y="948"/>
                  </a:lnTo>
                  <a:lnTo>
                    <a:pt x="404" y="944"/>
                  </a:lnTo>
                  <a:lnTo>
                    <a:pt x="374" y="938"/>
                  </a:lnTo>
                  <a:lnTo>
                    <a:pt x="343" y="931"/>
                  </a:lnTo>
                  <a:lnTo>
                    <a:pt x="328" y="926"/>
                  </a:lnTo>
                  <a:lnTo>
                    <a:pt x="312" y="919"/>
                  </a:lnTo>
                  <a:lnTo>
                    <a:pt x="298" y="913"/>
                  </a:lnTo>
                  <a:lnTo>
                    <a:pt x="283" y="907"/>
                  </a:lnTo>
                  <a:lnTo>
                    <a:pt x="283" y="907"/>
                  </a:lnTo>
                  <a:lnTo>
                    <a:pt x="239" y="884"/>
                  </a:lnTo>
                  <a:lnTo>
                    <a:pt x="217" y="872"/>
                  </a:lnTo>
                  <a:lnTo>
                    <a:pt x="196" y="859"/>
                  </a:lnTo>
                  <a:lnTo>
                    <a:pt x="177" y="845"/>
                  </a:lnTo>
                  <a:lnTo>
                    <a:pt x="157" y="830"/>
                  </a:lnTo>
                  <a:lnTo>
                    <a:pt x="140" y="813"/>
                  </a:lnTo>
                  <a:lnTo>
                    <a:pt x="123" y="794"/>
                  </a:lnTo>
                  <a:lnTo>
                    <a:pt x="123" y="794"/>
                  </a:lnTo>
                  <a:lnTo>
                    <a:pt x="101" y="766"/>
                  </a:lnTo>
                  <a:lnTo>
                    <a:pt x="77" y="733"/>
                  </a:lnTo>
                  <a:lnTo>
                    <a:pt x="52" y="695"/>
                  </a:lnTo>
                  <a:lnTo>
                    <a:pt x="39" y="676"/>
                  </a:lnTo>
                  <a:lnTo>
                    <a:pt x="28" y="656"/>
                  </a:lnTo>
                  <a:lnTo>
                    <a:pt x="28" y="656"/>
                  </a:lnTo>
                  <a:lnTo>
                    <a:pt x="24" y="648"/>
                  </a:lnTo>
                  <a:lnTo>
                    <a:pt x="20" y="639"/>
                  </a:lnTo>
                  <a:lnTo>
                    <a:pt x="14" y="619"/>
                  </a:lnTo>
                  <a:lnTo>
                    <a:pt x="8" y="598"/>
                  </a:lnTo>
                  <a:lnTo>
                    <a:pt x="5" y="577"/>
                  </a:lnTo>
                  <a:lnTo>
                    <a:pt x="2" y="556"/>
                  </a:lnTo>
                  <a:lnTo>
                    <a:pt x="1" y="535"/>
                  </a:lnTo>
                  <a:lnTo>
                    <a:pt x="0" y="497"/>
                  </a:lnTo>
                  <a:lnTo>
                    <a:pt x="0" y="497"/>
                  </a:lnTo>
                  <a:lnTo>
                    <a:pt x="0" y="475"/>
                  </a:lnTo>
                  <a:lnTo>
                    <a:pt x="0" y="475"/>
                  </a:lnTo>
                  <a:lnTo>
                    <a:pt x="0" y="434"/>
                  </a:lnTo>
                  <a:lnTo>
                    <a:pt x="0" y="413"/>
                  </a:lnTo>
                  <a:lnTo>
                    <a:pt x="1" y="394"/>
                  </a:lnTo>
                  <a:lnTo>
                    <a:pt x="3" y="373"/>
                  </a:lnTo>
                  <a:lnTo>
                    <a:pt x="6" y="353"/>
                  </a:lnTo>
                  <a:lnTo>
                    <a:pt x="11" y="334"/>
                  </a:lnTo>
                  <a:lnTo>
                    <a:pt x="16" y="315"/>
                  </a:lnTo>
                  <a:lnTo>
                    <a:pt x="16" y="315"/>
                  </a:lnTo>
                  <a:lnTo>
                    <a:pt x="24" y="290"/>
                  </a:lnTo>
                  <a:lnTo>
                    <a:pt x="33" y="268"/>
                  </a:lnTo>
                  <a:lnTo>
                    <a:pt x="44" y="245"/>
                  </a:lnTo>
                  <a:lnTo>
                    <a:pt x="53" y="224"/>
                  </a:lnTo>
                  <a:lnTo>
                    <a:pt x="64" y="204"/>
                  </a:lnTo>
                  <a:lnTo>
                    <a:pt x="76" y="185"/>
                  </a:lnTo>
                  <a:lnTo>
                    <a:pt x="88" y="167"/>
                  </a:lnTo>
                  <a:lnTo>
                    <a:pt x="100" y="151"/>
                  </a:lnTo>
                  <a:lnTo>
                    <a:pt x="113" y="135"/>
                  </a:lnTo>
                  <a:lnTo>
                    <a:pt x="127" y="121"/>
                  </a:lnTo>
                  <a:lnTo>
                    <a:pt x="142" y="107"/>
                  </a:lnTo>
                  <a:lnTo>
                    <a:pt x="156" y="94"/>
                  </a:lnTo>
                  <a:lnTo>
                    <a:pt x="173" y="83"/>
                  </a:lnTo>
                  <a:lnTo>
                    <a:pt x="189" y="72"/>
                  </a:lnTo>
                  <a:lnTo>
                    <a:pt x="206" y="63"/>
                  </a:lnTo>
                  <a:lnTo>
                    <a:pt x="224" y="54"/>
                  </a:lnTo>
                  <a:lnTo>
                    <a:pt x="224" y="54"/>
                  </a:lnTo>
                  <a:lnTo>
                    <a:pt x="244" y="46"/>
                  </a:lnTo>
                  <a:lnTo>
                    <a:pt x="266" y="37"/>
                  </a:lnTo>
                  <a:lnTo>
                    <a:pt x="287" y="30"/>
                  </a:lnTo>
                  <a:lnTo>
                    <a:pt x="311" y="24"/>
                  </a:lnTo>
                  <a:lnTo>
                    <a:pt x="335" y="18"/>
                  </a:lnTo>
                  <a:lnTo>
                    <a:pt x="358" y="13"/>
                  </a:lnTo>
                  <a:lnTo>
                    <a:pt x="381" y="8"/>
                  </a:lnTo>
                  <a:lnTo>
                    <a:pt x="403" y="5"/>
                  </a:lnTo>
                  <a:lnTo>
                    <a:pt x="403" y="5"/>
                  </a:lnTo>
                  <a:lnTo>
                    <a:pt x="415" y="4"/>
                  </a:lnTo>
                  <a:lnTo>
                    <a:pt x="415" y="4"/>
                  </a:lnTo>
                  <a:lnTo>
                    <a:pt x="440" y="1"/>
                  </a:lnTo>
                  <a:lnTo>
                    <a:pt x="454" y="0"/>
                  </a:lnTo>
                  <a:lnTo>
                    <a:pt x="467" y="0"/>
                  </a:lnTo>
                  <a:lnTo>
                    <a:pt x="467" y="0"/>
                  </a:lnTo>
                  <a:lnTo>
                    <a:pt x="487" y="1"/>
                  </a:lnTo>
                  <a:lnTo>
                    <a:pt x="495" y="2"/>
                  </a:lnTo>
                  <a:lnTo>
                    <a:pt x="503" y="4"/>
                  </a:lnTo>
                  <a:lnTo>
                    <a:pt x="504" y="4"/>
                  </a:lnTo>
                  <a:lnTo>
                    <a:pt x="504" y="4"/>
                  </a:lnTo>
                  <a:lnTo>
                    <a:pt x="504" y="4"/>
                  </a:lnTo>
                  <a:lnTo>
                    <a:pt x="525" y="6"/>
                  </a:lnTo>
                  <a:lnTo>
                    <a:pt x="525" y="6"/>
                  </a:lnTo>
                  <a:lnTo>
                    <a:pt x="556" y="9"/>
                  </a:lnTo>
                  <a:lnTo>
                    <a:pt x="571" y="12"/>
                  </a:lnTo>
                  <a:lnTo>
                    <a:pt x="586" y="15"/>
                  </a:lnTo>
                  <a:lnTo>
                    <a:pt x="586" y="15"/>
                  </a:lnTo>
                  <a:lnTo>
                    <a:pt x="629" y="26"/>
                  </a:lnTo>
                  <a:lnTo>
                    <a:pt x="629" y="26"/>
                  </a:lnTo>
                  <a:lnTo>
                    <a:pt x="687" y="41"/>
                  </a:lnTo>
                  <a:lnTo>
                    <a:pt x="687" y="41"/>
                  </a:lnTo>
                  <a:lnTo>
                    <a:pt x="695" y="45"/>
                  </a:lnTo>
                  <a:lnTo>
                    <a:pt x="704" y="48"/>
                  </a:lnTo>
                  <a:lnTo>
                    <a:pt x="720" y="56"/>
                  </a:lnTo>
                  <a:lnTo>
                    <a:pt x="736" y="65"/>
                  </a:lnTo>
                  <a:lnTo>
                    <a:pt x="751" y="77"/>
                  </a:lnTo>
                  <a:lnTo>
                    <a:pt x="751" y="77"/>
                  </a:lnTo>
                  <a:lnTo>
                    <a:pt x="767" y="87"/>
                  </a:lnTo>
                  <a:lnTo>
                    <a:pt x="782" y="96"/>
                  </a:lnTo>
                  <a:lnTo>
                    <a:pt x="782" y="96"/>
                  </a:lnTo>
                  <a:lnTo>
                    <a:pt x="804" y="109"/>
                  </a:lnTo>
                  <a:lnTo>
                    <a:pt x="824" y="122"/>
                  </a:lnTo>
                  <a:lnTo>
                    <a:pt x="845" y="136"/>
                  </a:lnTo>
                  <a:lnTo>
                    <a:pt x="866" y="152"/>
                  </a:lnTo>
                  <a:lnTo>
                    <a:pt x="866" y="152"/>
                  </a:lnTo>
                  <a:lnTo>
                    <a:pt x="881" y="167"/>
                  </a:lnTo>
                  <a:lnTo>
                    <a:pt x="896" y="185"/>
                  </a:lnTo>
                  <a:lnTo>
                    <a:pt x="909" y="204"/>
                  </a:lnTo>
                  <a:lnTo>
                    <a:pt x="922" y="223"/>
                  </a:lnTo>
                  <a:lnTo>
                    <a:pt x="933" y="244"/>
                  </a:lnTo>
                  <a:lnTo>
                    <a:pt x="943" y="264"/>
                  </a:lnTo>
                  <a:lnTo>
                    <a:pt x="951" y="283"/>
                  </a:lnTo>
                  <a:lnTo>
                    <a:pt x="959" y="301"/>
                  </a:lnTo>
                  <a:lnTo>
                    <a:pt x="959" y="301"/>
                  </a:lnTo>
                  <a:lnTo>
                    <a:pt x="965" y="318"/>
                  </a:lnTo>
                  <a:lnTo>
                    <a:pt x="970" y="337"/>
                  </a:lnTo>
                  <a:lnTo>
                    <a:pt x="974" y="355"/>
                  </a:lnTo>
                  <a:lnTo>
                    <a:pt x="978" y="375"/>
                  </a:lnTo>
                  <a:lnTo>
                    <a:pt x="980" y="394"/>
                  </a:lnTo>
                  <a:lnTo>
                    <a:pt x="982" y="413"/>
                  </a:lnTo>
                  <a:lnTo>
                    <a:pt x="985" y="433"/>
                  </a:lnTo>
                  <a:lnTo>
                    <a:pt x="985" y="453"/>
                  </a:lnTo>
                  <a:lnTo>
                    <a:pt x="985" y="453"/>
                  </a:lnTo>
                  <a:lnTo>
                    <a:pt x="985" y="494"/>
                  </a:lnTo>
                  <a:lnTo>
                    <a:pt x="982" y="535"/>
                  </a:lnTo>
                  <a:lnTo>
                    <a:pt x="979" y="577"/>
                  </a:lnTo>
                  <a:lnTo>
                    <a:pt x="976" y="596"/>
                  </a:lnTo>
                  <a:lnTo>
                    <a:pt x="973" y="617"/>
                  </a:lnTo>
                  <a:lnTo>
                    <a:pt x="969" y="636"/>
                  </a:lnTo>
                  <a:lnTo>
                    <a:pt x="964" y="656"/>
                  </a:lnTo>
                  <a:lnTo>
                    <a:pt x="958" y="675"/>
                  </a:lnTo>
                  <a:lnTo>
                    <a:pt x="950" y="693"/>
                  </a:lnTo>
                  <a:lnTo>
                    <a:pt x="942" y="712"/>
                  </a:lnTo>
                  <a:lnTo>
                    <a:pt x="932" y="729"/>
                  </a:lnTo>
                  <a:lnTo>
                    <a:pt x="922" y="747"/>
                  </a:lnTo>
                  <a:lnTo>
                    <a:pt x="909" y="763"/>
                  </a:lnTo>
                  <a:lnTo>
                    <a:pt x="909" y="763"/>
                  </a:lnTo>
                  <a:lnTo>
                    <a:pt x="897" y="776"/>
                  </a:lnTo>
                  <a:lnTo>
                    <a:pt x="882" y="789"/>
                  </a:lnTo>
                  <a:lnTo>
                    <a:pt x="868" y="802"/>
                  </a:lnTo>
                  <a:lnTo>
                    <a:pt x="852" y="813"/>
                  </a:lnTo>
                  <a:lnTo>
                    <a:pt x="852" y="813"/>
                  </a:lnTo>
                  <a:lnTo>
                    <a:pt x="835" y="827"/>
                  </a:lnTo>
                  <a:lnTo>
                    <a:pt x="835" y="827"/>
                  </a:lnTo>
                  <a:lnTo>
                    <a:pt x="823" y="836"/>
                  </a:lnTo>
                  <a:lnTo>
                    <a:pt x="811" y="844"/>
                  </a:lnTo>
                  <a:lnTo>
                    <a:pt x="786" y="860"/>
                  </a:lnTo>
                  <a:lnTo>
                    <a:pt x="786" y="860"/>
                  </a:lnTo>
                  <a:lnTo>
                    <a:pt x="767" y="871"/>
                  </a:lnTo>
                  <a:lnTo>
                    <a:pt x="767" y="871"/>
                  </a:lnTo>
                  <a:lnTo>
                    <a:pt x="746" y="885"/>
                  </a:lnTo>
                  <a:lnTo>
                    <a:pt x="746" y="885"/>
                  </a:lnTo>
                  <a:lnTo>
                    <a:pt x="714" y="905"/>
                  </a:lnTo>
                  <a:lnTo>
                    <a:pt x="698" y="914"/>
                  </a:lnTo>
                  <a:lnTo>
                    <a:pt x="682" y="924"/>
                  </a:lnTo>
                  <a:lnTo>
                    <a:pt x="665" y="931"/>
                  </a:lnTo>
                  <a:lnTo>
                    <a:pt x="649" y="938"/>
                  </a:lnTo>
                  <a:lnTo>
                    <a:pt x="632" y="943"/>
                  </a:lnTo>
                  <a:lnTo>
                    <a:pt x="615" y="946"/>
                  </a:lnTo>
                  <a:lnTo>
                    <a:pt x="615" y="946"/>
                  </a:lnTo>
                  <a:lnTo>
                    <a:pt x="590" y="949"/>
                  </a:lnTo>
                  <a:lnTo>
                    <a:pt x="565" y="951"/>
                  </a:lnTo>
                  <a:lnTo>
                    <a:pt x="539" y="953"/>
                  </a:lnTo>
                  <a:lnTo>
                    <a:pt x="515" y="954"/>
                  </a:lnTo>
                  <a:lnTo>
                    <a:pt x="515" y="954"/>
                  </a:lnTo>
                  <a:lnTo>
                    <a:pt x="515" y="954"/>
                  </a:lnTo>
                  <a:lnTo>
                    <a:pt x="515" y="954"/>
                  </a:lnTo>
                  <a:close/>
                  <a:moveTo>
                    <a:pt x="473" y="36"/>
                  </a:moveTo>
                  <a:lnTo>
                    <a:pt x="473" y="36"/>
                  </a:lnTo>
                  <a:lnTo>
                    <a:pt x="461" y="36"/>
                  </a:lnTo>
                  <a:lnTo>
                    <a:pt x="450" y="37"/>
                  </a:lnTo>
                  <a:lnTo>
                    <a:pt x="450" y="37"/>
                  </a:lnTo>
                  <a:lnTo>
                    <a:pt x="435" y="39"/>
                  </a:lnTo>
                  <a:lnTo>
                    <a:pt x="435" y="39"/>
                  </a:lnTo>
                  <a:lnTo>
                    <a:pt x="422" y="39"/>
                  </a:lnTo>
                  <a:lnTo>
                    <a:pt x="408" y="41"/>
                  </a:lnTo>
                  <a:lnTo>
                    <a:pt x="382" y="47"/>
                  </a:lnTo>
                  <a:lnTo>
                    <a:pt x="358" y="53"/>
                  </a:lnTo>
                  <a:lnTo>
                    <a:pt x="332" y="60"/>
                  </a:lnTo>
                  <a:lnTo>
                    <a:pt x="332" y="60"/>
                  </a:lnTo>
                  <a:lnTo>
                    <a:pt x="310" y="66"/>
                  </a:lnTo>
                  <a:lnTo>
                    <a:pt x="310" y="66"/>
                  </a:lnTo>
                  <a:lnTo>
                    <a:pt x="271" y="78"/>
                  </a:lnTo>
                  <a:lnTo>
                    <a:pt x="251" y="84"/>
                  </a:lnTo>
                  <a:lnTo>
                    <a:pt x="233" y="91"/>
                  </a:lnTo>
                  <a:lnTo>
                    <a:pt x="214" y="99"/>
                  </a:lnTo>
                  <a:lnTo>
                    <a:pt x="196" y="110"/>
                  </a:lnTo>
                  <a:lnTo>
                    <a:pt x="179" y="122"/>
                  </a:lnTo>
                  <a:lnTo>
                    <a:pt x="162" y="135"/>
                  </a:lnTo>
                  <a:lnTo>
                    <a:pt x="162" y="135"/>
                  </a:lnTo>
                  <a:lnTo>
                    <a:pt x="147" y="151"/>
                  </a:lnTo>
                  <a:lnTo>
                    <a:pt x="132" y="167"/>
                  </a:lnTo>
                  <a:lnTo>
                    <a:pt x="119" y="184"/>
                  </a:lnTo>
                  <a:lnTo>
                    <a:pt x="107" y="202"/>
                  </a:lnTo>
                  <a:lnTo>
                    <a:pt x="95" y="220"/>
                  </a:lnTo>
                  <a:lnTo>
                    <a:pt x="85" y="240"/>
                  </a:lnTo>
                  <a:lnTo>
                    <a:pt x="76" y="260"/>
                  </a:lnTo>
                  <a:lnTo>
                    <a:pt x="67" y="281"/>
                  </a:lnTo>
                  <a:lnTo>
                    <a:pt x="60" y="303"/>
                  </a:lnTo>
                  <a:lnTo>
                    <a:pt x="54" y="326"/>
                  </a:lnTo>
                  <a:lnTo>
                    <a:pt x="48" y="349"/>
                  </a:lnTo>
                  <a:lnTo>
                    <a:pt x="44" y="374"/>
                  </a:lnTo>
                  <a:lnTo>
                    <a:pt x="40" y="400"/>
                  </a:lnTo>
                  <a:lnTo>
                    <a:pt x="38" y="426"/>
                  </a:lnTo>
                  <a:lnTo>
                    <a:pt x="36" y="454"/>
                  </a:lnTo>
                  <a:lnTo>
                    <a:pt x="36" y="483"/>
                  </a:lnTo>
                  <a:lnTo>
                    <a:pt x="36" y="483"/>
                  </a:lnTo>
                  <a:lnTo>
                    <a:pt x="37" y="524"/>
                  </a:lnTo>
                  <a:lnTo>
                    <a:pt x="38" y="547"/>
                  </a:lnTo>
                  <a:lnTo>
                    <a:pt x="40" y="569"/>
                  </a:lnTo>
                  <a:lnTo>
                    <a:pt x="44" y="591"/>
                  </a:lnTo>
                  <a:lnTo>
                    <a:pt x="50" y="613"/>
                  </a:lnTo>
                  <a:lnTo>
                    <a:pt x="53" y="623"/>
                  </a:lnTo>
                  <a:lnTo>
                    <a:pt x="57" y="633"/>
                  </a:lnTo>
                  <a:lnTo>
                    <a:pt x="61" y="643"/>
                  </a:lnTo>
                  <a:lnTo>
                    <a:pt x="67" y="652"/>
                  </a:lnTo>
                  <a:lnTo>
                    <a:pt x="67" y="652"/>
                  </a:lnTo>
                  <a:lnTo>
                    <a:pt x="82" y="676"/>
                  </a:lnTo>
                  <a:lnTo>
                    <a:pt x="82" y="676"/>
                  </a:lnTo>
                  <a:lnTo>
                    <a:pt x="102" y="707"/>
                  </a:lnTo>
                  <a:lnTo>
                    <a:pt x="123" y="738"/>
                  </a:lnTo>
                  <a:lnTo>
                    <a:pt x="134" y="752"/>
                  </a:lnTo>
                  <a:lnTo>
                    <a:pt x="146" y="767"/>
                  </a:lnTo>
                  <a:lnTo>
                    <a:pt x="157" y="780"/>
                  </a:lnTo>
                  <a:lnTo>
                    <a:pt x="171" y="792"/>
                  </a:lnTo>
                  <a:lnTo>
                    <a:pt x="171" y="792"/>
                  </a:lnTo>
                  <a:lnTo>
                    <a:pt x="186" y="806"/>
                  </a:lnTo>
                  <a:lnTo>
                    <a:pt x="202" y="819"/>
                  </a:lnTo>
                  <a:lnTo>
                    <a:pt x="219" y="831"/>
                  </a:lnTo>
                  <a:lnTo>
                    <a:pt x="236" y="842"/>
                  </a:lnTo>
                  <a:lnTo>
                    <a:pt x="254" y="852"/>
                  </a:lnTo>
                  <a:lnTo>
                    <a:pt x="273" y="862"/>
                  </a:lnTo>
                  <a:lnTo>
                    <a:pt x="292" y="871"/>
                  </a:lnTo>
                  <a:lnTo>
                    <a:pt x="313" y="879"/>
                  </a:lnTo>
                  <a:lnTo>
                    <a:pt x="334" y="886"/>
                  </a:lnTo>
                  <a:lnTo>
                    <a:pt x="356" y="893"/>
                  </a:lnTo>
                  <a:lnTo>
                    <a:pt x="378" y="898"/>
                  </a:lnTo>
                  <a:lnTo>
                    <a:pt x="402" y="903"/>
                  </a:lnTo>
                  <a:lnTo>
                    <a:pt x="427" y="907"/>
                  </a:lnTo>
                  <a:lnTo>
                    <a:pt x="452" y="910"/>
                  </a:lnTo>
                  <a:lnTo>
                    <a:pt x="478" y="912"/>
                  </a:lnTo>
                  <a:lnTo>
                    <a:pt x="505" y="914"/>
                  </a:lnTo>
                  <a:lnTo>
                    <a:pt x="505" y="914"/>
                  </a:lnTo>
                  <a:lnTo>
                    <a:pt x="536" y="915"/>
                  </a:lnTo>
                  <a:lnTo>
                    <a:pt x="536" y="915"/>
                  </a:lnTo>
                  <a:lnTo>
                    <a:pt x="560" y="914"/>
                  </a:lnTo>
                  <a:lnTo>
                    <a:pt x="582" y="912"/>
                  </a:lnTo>
                  <a:lnTo>
                    <a:pt x="603" y="909"/>
                  </a:lnTo>
                  <a:lnTo>
                    <a:pt x="623" y="905"/>
                  </a:lnTo>
                  <a:lnTo>
                    <a:pt x="643" y="899"/>
                  </a:lnTo>
                  <a:lnTo>
                    <a:pt x="661" y="892"/>
                  </a:lnTo>
                  <a:lnTo>
                    <a:pt x="680" y="882"/>
                  </a:lnTo>
                  <a:lnTo>
                    <a:pt x="698" y="872"/>
                  </a:lnTo>
                  <a:lnTo>
                    <a:pt x="698" y="872"/>
                  </a:lnTo>
                  <a:lnTo>
                    <a:pt x="717" y="861"/>
                  </a:lnTo>
                  <a:lnTo>
                    <a:pt x="737" y="850"/>
                  </a:lnTo>
                  <a:lnTo>
                    <a:pt x="737" y="850"/>
                  </a:lnTo>
                  <a:lnTo>
                    <a:pt x="768" y="832"/>
                  </a:lnTo>
                  <a:lnTo>
                    <a:pt x="783" y="822"/>
                  </a:lnTo>
                  <a:lnTo>
                    <a:pt x="799" y="812"/>
                  </a:lnTo>
                  <a:lnTo>
                    <a:pt x="813" y="802"/>
                  </a:lnTo>
                  <a:lnTo>
                    <a:pt x="827" y="790"/>
                  </a:lnTo>
                  <a:lnTo>
                    <a:pt x="839" y="778"/>
                  </a:lnTo>
                  <a:lnTo>
                    <a:pt x="849" y="765"/>
                  </a:lnTo>
                  <a:lnTo>
                    <a:pt x="849" y="765"/>
                  </a:lnTo>
                  <a:lnTo>
                    <a:pt x="860" y="753"/>
                  </a:lnTo>
                  <a:lnTo>
                    <a:pt x="870" y="744"/>
                  </a:lnTo>
                  <a:lnTo>
                    <a:pt x="870" y="744"/>
                  </a:lnTo>
                  <a:lnTo>
                    <a:pt x="878" y="736"/>
                  </a:lnTo>
                  <a:lnTo>
                    <a:pt x="885" y="727"/>
                  </a:lnTo>
                  <a:lnTo>
                    <a:pt x="894" y="717"/>
                  </a:lnTo>
                  <a:lnTo>
                    <a:pt x="897" y="711"/>
                  </a:lnTo>
                  <a:lnTo>
                    <a:pt x="900" y="704"/>
                  </a:lnTo>
                  <a:lnTo>
                    <a:pt x="900" y="704"/>
                  </a:lnTo>
                  <a:lnTo>
                    <a:pt x="906" y="692"/>
                  </a:lnTo>
                  <a:lnTo>
                    <a:pt x="913" y="682"/>
                  </a:lnTo>
                  <a:lnTo>
                    <a:pt x="913" y="682"/>
                  </a:lnTo>
                  <a:lnTo>
                    <a:pt x="918" y="674"/>
                  </a:lnTo>
                  <a:lnTo>
                    <a:pt x="924" y="666"/>
                  </a:lnTo>
                  <a:lnTo>
                    <a:pt x="928" y="657"/>
                  </a:lnTo>
                  <a:lnTo>
                    <a:pt x="930" y="648"/>
                  </a:lnTo>
                  <a:lnTo>
                    <a:pt x="930" y="648"/>
                  </a:lnTo>
                  <a:lnTo>
                    <a:pt x="938" y="602"/>
                  </a:lnTo>
                  <a:lnTo>
                    <a:pt x="944" y="558"/>
                  </a:lnTo>
                  <a:lnTo>
                    <a:pt x="947" y="514"/>
                  </a:lnTo>
                  <a:lnTo>
                    <a:pt x="948" y="470"/>
                  </a:lnTo>
                  <a:lnTo>
                    <a:pt x="948" y="470"/>
                  </a:lnTo>
                  <a:lnTo>
                    <a:pt x="947" y="433"/>
                  </a:lnTo>
                  <a:lnTo>
                    <a:pt x="946" y="412"/>
                  </a:lnTo>
                  <a:lnTo>
                    <a:pt x="944" y="393"/>
                  </a:lnTo>
                  <a:lnTo>
                    <a:pt x="941" y="371"/>
                  </a:lnTo>
                  <a:lnTo>
                    <a:pt x="937" y="350"/>
                  </a:lnTo>
                  <a:lnTo>
                    <a:pt x="931" y="330"/>
                  </a:lnTo>
                  <a:lnTo>
                    <a:pt x="924" y="309"/>
                  </a:lnTo>
                  <a:lnTo>
                    <a:pt x="924" y="309"/>
                  </a:lnTo>
                  <a:lnTo>
                    <a:pt x="917" y="295"/>
                  </a:lnTo>
                  <a:lnTo>
                    <a:pt x="908" y="276"/>
                  </a:lnTo>
                  <a:lnTo>
                    <a:pt x="897" y="254"/>
                  </a:lnTo>
                  <a:lnTo>
                    <a:pt x="883" y="233"/>
                  </a:lnTo>
                  <a:lnTo>
                    <a:pt x="867" y="210"/>
                  </a:lnTo>
                  <a:lnTo>
                    <a:pt x="859" y="198"/>
                  </a:lnTo>
                  <a:lnTo>
                    <a:pt x="849" y="188"/>
                  </a:lnTo>
                  <a:lnTo>
                    <a:pt x="839" y="178"/>
                  </a:lnTo>
                  <a:lnTo>
                    <a:pt x="829" y="169"/>
                  </a:lnTo>
                  <a:lnTo>
                    <a:pt x="817" y="160"/>
                  </a:lnTo>
                  <a:lnTo>
                    <a:pt x="806" y="152"/>
                  </a:lnTo>
                  <a:lnTo>
                    <a:pt x="806" y="152"/>
                  </a:lnTo>
                  <a:lnTo>
                    <a:pt x="772" y="130"/>
                  </a:lnTo>
                  <a:lnTo>
                    <a:pt x="772" y="130"/>
                  </a:lnTo>
                  <a:lnTo>
                    <a:pt x="742" y="112"/>
                  </a:lnTo>
                  <a:lnTo>
                    <a:pt x="712" y="94"/>
                  </a:lnTo>
                  <a:lnTo>
                    <a:pt x="696" y="87"/>
                  </a:lnTo>
                  <a:lnTo>
                    <a:pt x="680" y="80"/>
                  </a:lnTo>
                  <a:lnTo>
                    <a:pt x="664" y="73"/>
                  </a:lnTo>
                  <a:lnTo>
                    <a:pt x="647" y="68"/>
                  </a:lnTo>
                  <a:lnTo>
                    <a:pt x="647" y="68"/>
                  </a:lnTo>
                  <a:lnTo>
                    <a:pt x="615" y="61"/>
                  </a:lnTo>
                  <a:lnTo>
                    <a:pt x="584" y="54"/>
                  </a:lnTo>
                  <a:lnTo>
                    <a:pt x="553" y="49"/>
                  </a:lnTo>
                  <a:lnTo>
                    <a:pt x="523" y="44"/>
                  </a:lnTo>
                  <a:lnTo>
                    <a:pt x="521" y="42"/>
                  </a:lnTo>
                  <a:lnTo>
                    <a:pt x="519" y="44"/>
                  </a:lnTo>
                  <a:lnTo>
                    <a:pt x="519" y="44"/>
                  </a:lnTo>
                  <a:lnTo>
                    <a:pt x="516" y="46"/>
                  </a:lnTo>
                  <a:lnTo>
                    <a:pt x="511" y="46"/>
                  </a:lnTo>
                  <a:lnTo>
                    <a:pt x="511" y="46"/>
                  </a:lnTo>
                  <a:lnTo>
                    <a:pt x="507" y="46"/>
                  </a:lnTo>
                  <a:lnTo>
                    <a:pt x="502" y="42"/>
                  </a:lnTo>
                  <a:lnTo>
                    <a:pt x="502" y="42"/>
                  </a:lnTo>
                  <a:lnTo>
                    <a:pt x="495" y="39"/>
                  </a:lnTo>
                  <a:lnTo>
                    <a:pt x="495" y="39"/>
                  </a:lnTo>
                  <a:lnTo>
                    <a:pt x="494" y="39"/>
                  </a:lnTo>
                  <a:lnTo>
                    <a:pt x="494" y="39"/>
                  </a:lnTo>
                  <a:lnTo>
                    <a:pt x="488" y="37"/>
                  </a:lnTo>
                  <a:lnTo>
                    <a:pt x="488" y="37"/>
                  </a:lnTo>
                  <a:lnTo>
                    <a:pt x="487" y="37"/>
                  </a:lnTo>
                  <a:lnTo>
                    <a:pt x="487" y="37"/>
                  </a:lnTo>
                  <a:lnTo>
                    <a:pt x="480" y="36"/>
                  </a:lnTo>
                  <a:lnTo>
                    <a:pt x="473" y="36"/>
                  </a:lnTo>
                  <a:lnTo>
                    <a:pt x="473" y="3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7" name="Freeform 479"/>
            <p:cNvSpPr>
              <a:spLocks noEditPoints="1"/>
            </p:cNvSpPr>
            <p:nvPr/>
          </p:nvSpPr>
          <p:spPr bwMode="auto">
            <a:xfrm>
              <a:off x="6207126" y="3098800"/>
              <a:ext cx="741363" cy="712788"/>
            </a:xfrm>
            <a:custGeom>
              <a:avLst/>
              <a:gdLst/>
              <a:ahLst/>
              <a:cxnLst>
                <a:cxn ang="0">
                  <a:pos x="592" y="1335"/>
                </a:cxn>
                <a:cxn ang="0">
                  <a:pos x="436" y="1285"/>
                </a:cxn>
                <a:cxn ang="0">
                  <a:pos x="291" y="1202"/>
                </a:cxn>
                <a:cxn ang="0">
                  <a:pos x="184" y="1116"/>
                </a:cxn>
                <a:cxn ang="0">
                  <a:pos x="118" y="1037"/>
                </a:cxn>
                <a:cxn ang="0">
                  <a:pos x="43" y="904"/>
                </a:cxn>
                <a:cxn ang="0">
                  <a:pos x="3" y="760"/>
                </a:cxn>
                <a:cxn ang="0">
                  <a:pos x="11" y="568"/>
                </a:cxn>
                <a:cxn ang="0">
                  <a:pos x="58" y="349"/>
                </a:cxn>
                <a:cxn ang="0">
                  <a:pos x="123" y="226"/>
                </a:cxn>
                <a:cxn ang="0">
                  <a:pos x="223" y="131"/>
                </a:cxn>
                <a:cxn ang="0">
                  <a:pos x="371" y="58"/>
                </a:cxn>
                <a:cxn ang="0">
                  <a:pos x="532" y="13"/>
                </a:cxn>
                <a:cxn ang="0">
                  <a:pos x="701" y="2"/>
                </a:cxn>
                <a:cxn ang="0">
                  <a:pos x="786" y="10"/>
                </a:cxn>
                <a:cxn ang="0">
                  <a:pos x="919" y="37"/>
                </a:cxn>
                <a:cxn ang="0">
                  <a:pos x="1046" y="90"/>
                </a:cxn>
                <a:cxn ang="0">
                  <a:pos x="1142" y="138"/>
                </a:cxn>
                <a:cxn ang="0">
                  <a:pos x="1259" y="239"/>
                </a:cxn>
                <a:cxn ang="0">
                  <a:pos x="1280" y="294"/>
                </a:cxn>
                <a:cxn ang="0">
                  <a:pos x="1312" y="340"/>
                </a:cxn>
                <a:cxn ang="0">
                  <a:pos x="1340" y="375"/>
                </a:cxn>
                <a:cxn ang="0">
                  <a:pos x="1355" y="411"/>
                </a:cxn>
                <a:cxn ang="0">
                  <a:pos x="1379" y="475"/>
                </a:cxn>
                <a:cxn ang="0">
                  <a:pos x="1400" y="583"/>
                </a:cxn>
                <a:cxn ang="0">
                  <a:pos x="1400" y="713"/>
                </a:cxn>
                <a:cxn ang="0">
                  <a:pos x="1392" y="850"/>
                </a:cxn>
                <a:cxn ang="0">
                  <a:pos x="1323" y="1032"/>
                </a:cxn>
                <a:cxn ang="0">
                  <a:pos x="1214" y="1164"/>
                </a:cxn>
                <a:cxn ang="0">
                  <a:pos x="1066" y="1261"/>
                </a:cxn>
                <a:cxn ang="0">
                  <a:pos x="869" y="1332"/>
                </a:cxn>
                <a:cxn ang="0">
                  <a:pos x="719" y="1347"/>
                </a:cxn>
                <a:cxn ang="0">
                  <a:pos x="583" y="45"/>
                </a:cxn>
                <a:cxn ang="0">
                  <a:pos x="393" y="86"/>
                </a:cxn>
                <a:cxn ang="0">
                  <a:pos x="227" y="170"/>
                </a:cxn>
                <a:cxn ang="0">
                  <a:pos x="130" y="283"/>
                </a:cxn>
                <a:cxn ang="0">
                  <a:pos x="53" y="521"/>
                </a:cxn>
                <a:cxn ang="0">
                  <a:pos x="42" y="770"/>
                </a:cxn>
                <a:cxn ang="0">
                  <a:pos x="69" y="860"/>
                </a:cxn>
                <a:cxn ang="0">
                  <a:pos x="118" y="966"/>
                </a:cxn>
                <a:cxn ang="0">
                  <a:pos x="196" y="1073"/>
                </a:cxn>
                <a:cxn ang="0">
                  <a:pos x="320" y="1179"/>
                </a:cxn>
                <a:cxn ang="0">
                  <a:pos x="429" y="1241"/>
                </a:cxn>
                <a:cxn ang="0">
                  <a:pos x="569" y="1293"/>
                </a:cxn>
                <a:cxn ang="0">
                  <a:pos x="766" y="1307"/>
                </a:cxn>
                <a:cxn ang="0">
                  <a:pos x="947" y="1271"/>
                </a:cxn>
                <a:cxn ang="0">
                  <a:pos x="1158" y="1161"/>
                </a:cxn>
                <a:cxn ang="0">
                  <a:pos x="1277" y="1038"/>
                </a:cxn>
                <a:cxn ang="0">
                  <a:pos x="1355" y="855"/>
                </a:cxn>
                <a:cxn ang="0">
                  <a:pos x="1363" y="661"/>
                </a:cxn>
                <a:cxn ang="0">
                  <a:pos x="1337" y="474"/>
                </a:cxn>
                <a:cxn ang="0">
                  <a:pos x="1315" y="410"/>
                </a:cxn>
                <a:cxn ang="0">
                  <a:pos x="1277" y="355"/>
                </a:cxn>
                <a:cxn ang="0">
                  <a:pos x="1239" y="290"/>
                </a:cxn>
                <a:cxn ang="0">
                  <a:pos x="1196" y="223"/>
                </a:cxn>
                <a:cxn ang="0">
                  <a:pos x="1119" y="166"/>
                </a:cxn>
                <a:cxn ang="0">
                  <a:pos x="851" y="56"/>
                </a:cxn>
                <a:cxn ang="0">
                  <a:pos x="722" y="38"/>
                </a:cxn>
              </a:cxnLst>
              <a:rect l="0" t="0" r="r" b="b"/>
              <a:pathLst>
                <a:path w="1401" h="1347">
                  <a:moveTo>
                    <a:pt x="719" y="1347"/>
                  </a:moveTo>
                  <a:lnTo>
                    <a:pt x="719" y="1347"/>
                  </a:lnTo>
                  <a:lnTo>
                    <a:pt x="692" y="1347"/>
                  </a:lnTo>
                  <a:lnTo>
                    <a:pt x="666" y="1345"/>
                  </a:lnTo>
                  <a:lnTo>
                    <a:pt x="640" y="1343"/>
                  </a:lnTo>
                  <a:lnTo>
                    <a:pt x="614" y="1340"/>
                  </a:lnTo>
                  <a:lnTo>
                    <a:pt x="614" y="1340"/>
                  </a:lnTo>
                  <a:lnTo>
                    <a:pt x="592" y="1335"/>
                  </a:lnTo>
                  <a:lnTo>
                    <a:pt x="570" y="1331"/>
                  </a:lnTo>
                  <a:lnTo>
                    <a:pt x="548" y="1326"/>
                  </a:lnTo>
                  <a:lnTo>
                    <a:pt x="525" y="1319"/>
                  </a:lnTo>
                  <a:lnTo>
                    <a:pt x="503" y="1312"/>
                  </a:lnTo>
                  <a:lnTo>
                    <a:pt x="481" y="1303"/>
                  </a:lnTo>
                  <a:lnTo>
                    <a:pt x="459" y="1295"/>
                  </a:lnTo>
                  <a:lnTo>
                    <a:pt x="436" y="1285"/>
                  </a:lnTo>
                  <a:lnTo>
                    <a:pt x="436" y="1285"/>
                  </a:lnTo>
                  <a:lnTo>
                    <a:pt x="418" y="1275"/>
                  </a:lnTo>
                  <a:lnTo>
                    <a:pt x="400" y="1266"/>
                  </a:lnTo>
                  <a:lnTo>
                    <a:pt x="365" y="1244"/>
                  </a:lnTo>
                  <a:lnTo>
                    <a:pt x="365" y="1244"/>
                  </a:lnTo>
                  <a:lnTo>
                    <a:pt x="329" y="1223"/>
                  </a:lnTo>
                  <a:lnTo>
                    <a:pt x="309" y="1212"/>
                  </a:lnTo>
                  <a:lnTo>
                    <a:pt x="291" y="1202"/>
                  </a:lnTo>
                  <a:lnTo>
                    <a:pt x="291" y="1202"/>
                  </a:lnTo>
                  <a:lnTo>
                    <a:pt x="269" y="1192"/>
                  </a:lnTo>
                  <a:lnTo>
                    <a:pt x="248" y="1178"/>
                  </a:lnTo>
                  <a:lnTo>
                    <a:pt x="229" y="1164"/>
                  </a:lnTo>
                  <a:lnTo>
                    <a:pt x="210" y="1147"/>
                  </a:lnTo>
                  <a:lnTo>
                    <a:pt x="210" y="1147"/>
                  </a:lnTo>
                  <a:lnTo>
                    <a:pt x="203" y="1140"/>
                  </a:lnTo>
                  <a:lnTo>
                    <a:pt x="197" y="1132"/>
                  </a:lnTo>
                  <a:lnTo>
                    <a:pt x="184" y="1116"/>
                  </a:lnTo>
                  <a:lnTo>
                    <a:pt x="184" y="1116"/>
                  </a:lnTo>
                  <a:lnTo>
                    <a:pt x="173" y="1101"/>
                  </a:lnTo>
                  <a:lnTo>
                    <a:pt x="168" y="1094"/>
                  </a:lnTo>
                  <a:lnTo>
                    <a:pt x="161" y="1086"/>
                  </a:lnTo>
                  <a:lnTo>
                    <a:pt x="161" y="1086"/>
                  </a:lnTo>
                  <a:lnTo>
                    <a:pt x="146" y="1071"/>
                  </a:lnTo>
                  <a:lnTo>
                    <a:pt x="132" y="1054"/>
                  </a:lnTo>
                  <a:lnTo>
                    <a:pt x="118" y="1037"/>
                  </a:lnTo>
                  <a:lnTo>
                    <a:pt x="106" y="1020"/>
                  </a:lnTo>
                  <a:lnTo>
                    <a:pt x="93" y="1002"/>
                  </a:lnTo>
                  <a:lnTo>
                    <a:pt x="82" y="984"/>
                  </a:lnTo>
                  <a:lnTo>
                    <a:pt x="72" y="967"/>
                  </a:lnTo>
                  <a:lnTo>
                    <a:pt x="63" y="950"/>
                  </a:lnTo>
                  <a:lnTo>
                    <a:pt x="63" y="950"/>
                  </a:lnTo>
                  <a:lnTo>
                    <a:pt x="52" y="926"/>
                  </a:lnTo>
                  <a:lnTo>
                    <a:pt x="43" y="904"/>
                  </a:lnTo>
                  <a:lnTo>
                    <a:pt x="33" y="881"/>
                  </a:lnTo>
                  <a:lnTo>
                    <a:pt x="26" y="859"/>
                  </a:lnTo>
                  <a:lnTo>
                    <a:pt x="19" y="839"/>
                  </a:lnTo>
                  <a:lnTo>
                    <a:pt x="13" y="819"/>
                  </a:lnTo>
                  <a:lnTo>
                    <a:pt x="9" y="799"/>
                  </a:lnTo>
                  <a:lnTo>
                    <a:pt x="6" y="781"/>
                  </a:lnTo>
                  <a:lnTo>
                    <a:pt x="6" y="781"/>
                  </a:lnTo>
                  <a:lnTo>
                    <a:pt x="3" y="760"/>
                  </a:lnTo>
                  <a:lnTo>
                    <a:pt x="1" y="738"/>
                  </a:lnTo>
                  <a:lnTo>
                    <a:pt x="0" y="717"/>
                  </a:lnTo>
                  <a:lnTo>
                    <a:pt x="1" y="695"/>
                  </a:lnTo>
                  <a:lnTo>
                    <a:pt x="4" y="652"/>
                  </a:lnTo>
                  <a:lnTo>
                    <a:pt x="8" y="608"/>
                  </a:lnTo>
                  <a:lnTo>
                    <a:pt x="8" y="605"/>
                  </a:lnTo>
                  <a:lnTo>
                    <a:pt x="8" y="605"/>
                  </a:lnTo>
                  <a:lnTo>
                    <a:pt x="11" y="568"/>
                  </a:lnTo>
                  <a:lnTo>
                    <a:pt x="15" y="532"/>
                  </a:lnTo>
                  <a:lnTo>
                    <a:pt x="20" y="495"/>
                  </a:lnTo>
                  <a:lnTo>
                    <a:pt x="26" y="457"/>
                  </a:lnTo>
                  <a:lnTo>
                    <a:pt x="35" y="420"/>
                  </a:lnTo>
                  <a:lnTo>
                    <a:pt x="40" y="403"/>
                  </a:lnTo>
                  <a:lnTo>
                    <a:pt x="45" y="384"/>
                  </a:lnTo>
                  <a:lnTo>
                    <a:pt x="51" y="366"/>
                  </a:lnTo>
                  <a:lnTo>
                    <a:pt x="58" y="349"/>
                  </a:lnTo>
                  <a:lnTo>
                    <a:pt x="66" y="330"/>
                  </a:lnTo>
                  <a:lnTo>
                    <a:pt x="75" y="314"/>
                  </a:lnTo>
                  <a:lnTo>
                    <a:pt x="75" y="314"/>
                  </a:lnTo>
                  <a:lnTo>
                    <a:pt x="84" y="295"/>
                  </a:lnTo>
                  <a:lnTo>
                    <a:pt x="84" y="295"/>
                  </a:lnTo>
                  <a:lnTo>
                    <a:pt x="103" y="259"/>
                  </a:lnTo>
                  <a:lnTo>
                    <a:pt x="113" y="243"/>
                  </a:lnTo>
                  <a:lnTo>
                    <a:pt x="123" y="226"/>
                  </a:lnTo>
                  <a:lnTo>
                    <a:pt x="134" y="211"/>
                  </a:lnTo>
                  <a:lnTo>
                    <a:pt x="146" y="195"/>
                  </a:lnTo>
                  <a:lnTo>
                    <a:pt x="160" y="181"/>
                  </a:lnTo>
                  <a:lnTo>
                    <a:pt x="174" y="167"/>
                  </a:lnTo>
                  <a:lnTo>
                    <a:pt x="174" y="167"/>
                  </a:lnTo>
                  <a:lnTo>
                    <a:pt x="189" y="155"/>
                  </a:lnTo>
                  <a:lnTo>
                    <a:pt x="206" y="142"/>
                  </a:lnTo>
                  <a:lnTo>
                    <a:pt x="223" y="131"/>
                  </a:lnTo>
                  <a:lnTo>
                    <a:pt x="240" y="120"/>
                  </a:lnTo>
                  <a:lnTo>
                    <a:pt x="259" y="109"/>
                  </a:lnTo>
                  <a:lnTo>
                    <a:pt x="278" y="98"/>
                  </a:lnTo>
                  <a:lnTo>
                    <a:pt x="299" y="89"/>
                  </a:lnTo>
                  <a:lnTo>
                    <a:pt x="321" y="78"/>
                  </a:lnTo>
                  <a:lnTo>
                    <a:pt x="321" y="78"/>
                  </a:lnTo>
                  <a:lnTo>
                    <a:pt x="345" y="67"/>
                  </a:lnTo>
                  <a:lnTo>
                    <a:pt x="371" y="58"/>
                  </a:lnTo>
                  <a:lnTo>
                    <a:pt x="395" y="48"/>
                  </a:lnTo>
                  <a:lnTo>
                    <a:pt x="419" y="40"/>
                  </a:lnTo>
                  <a:lnTo>
                    <a:pt x="443" y="33"/>
                  </a:lnTo>
                  <a:lnTo>
                    <a:pt x="466" y="27"/>
                  </a:lnTo>
                  <a:lnTo>
                    <a:pt x="489" y="21"/>
                  </a:lnTo>
                  <a:lnTo>
                    <a:pt x="513" y="16"/>
                  </a:lnTo>
                  <a:lnTo>
                    <a:pt x="513" y="16"/>
                  </a:lnTo>
                  <a:lnTo>
                    <a:pt x="532" y="13"/>
                  </a:lnTo>
                  <a:lnTo>
                    <a:pt x="551" y="10"/>
                  </a:lnTo>
                  <a:lnTo>
                    <a:pt x="589" y="7"/>
                  </a:lnTo>
                  <a:lnTo>
                    <a:pt x="626" y="6"/>
                  </a:lnTo>
                  <a:lnTo>
                    <a:pt x="662" y="6"/>
                  </a:lnTo>
                  <a:lnTo>
                    <a:pt x="697" y="6"/>
                  </a:lnTo>
                  <a:lnTo>
                    <a:pt x="699" y="4"/>
                  </a:lnTo>
                  <a:lnTo>
                    <a:pt x="699" y="4"/>
                  </a:lnTo>
                  <a:lnTo>
                    <a:pt x="701" y="2"/>
                  </a:lnTo>
                  <a:lnTo>
                    <a:pt x="704" y="1"/>
                  </a:lnTo>
                  <a:lnTo>
                    <a:pt x="707" y="0"/>
                  </a:lnTo>
                  <a:lnTo>
                    <a:pt x="710" y="0"/>
                  </a:lnTo>
                  <a:lnTo>
                    <a:pt x="710" y="0"/>
                  </a:lnTo>
                  <a:lnTo>
                    <a:pt x="730" y="1"/>
                  </a:lnTo>
                  <a:lnTo>
                    <a:pt x="748" y="4"/>
                  </a:lnTo>
                  <a:lnTo>
                    <a:pt x="786" y="10"/>
                  </a:lnTo>
                  <a:lnTo>
                    <a:pt x="786" y="10"/>
                  </a:lnTo>
                  <a:lnTo>
                    <a:pt x="814" y="15"/>
                  </a:lnTo>
                  <a:lnTo>
                    <a:pt x="814" y="15"/>
                  </a:lnTo>
                  <a:lnTo>
                    <a:pt x="842" y="20"/>
                  </a:lnTo>
                  <a:lnTo>
                    <a:pt x="842" y="20"/>
                  </a:lnTo>
                  <a:lnTo>
                    <a:pt x="882" y="27"/>
                  </a:lnTo>
                  <a:lnTo>
                    <a:pt x="900" y="31"/>
                  </a:lnTo>
                  <a:lnTo>
                    <a:pt x="919" y="37"/>
                  </a:lnTo>
                  <a:lnTo>
                    <a:pt x="919" y="37"/>
                  </a:lnTo>
                  <a:lnTo>
                    <a:pt x="936" y="42"/>
                  </a:lnTo>
                  <a:lnTo>
                    <a:pt x="952" y="49"/>
                  </a:lnTo>
                  <a:lnTo>
                    <a:pt x="984" y="63"/>
                  </a:lnTo>
                  <a:lnTo>
                    <a:pt x="984" y="63"/>
                  </a:lnTo>
                  <a:lnTo>
                    <a:pt x="1004" y="73"/>
                  </a:lnTo>
                  <a:lnTo>
                    <a:pt x="1027" y="82"/>
                  </a:lnTo>
                  <a:lnTo>
                    <a:pt x="1027" y="82"/>
                  </a:lnTo>
                  <a:lnTo>
                    <a:pt x="1046" y="90"/>
                  </a:lnTo>
                  <a:lnTo>
                    <a:pt x="1046" y="90"/>
                  </a:lnTo>
                  <a:lnTo>
                    <a:pt x="1064" y="97"/>
                  </a:lnTo>
                  <a:lnTo>
                    <a:pt x="1083" y="104"/>
                  </a:lnTo>
                  <a:lnTo>
                    <a:pt x="1100" y="112"/>
                  </a:lnTo>
                  <a:lnTo>
                    <a:pt x="1117" y="123"/>
                  </a:lnTo>
                  <a:lnTo>
                    <a:pt x="1117" y="123"/>
                  </a:lnTo>
                  <a:lnTo>
                    <a:pt x="1142" y="138"/>
                  </a:lnTo>
                  <a:lnTo>
                    <a:pt x="1142" y="138"/>
                  </a:lnTo>
                  <a:lnTo>
                    <a:pt x="1178" y="161"/>
                  </a:lnTo>
                  <a:lnTo>
                    <a:pt x="1196" y="173"/>
                  </a:lnTo>
                  <a:lnTo>
                    <a:pt x="1212" y="187"/>
                  </a:lnTo>
                  <a:lnTo>
                    <a:pt x="1228" y="200"/>
                  </a:lnTo>
                  <a:lnTo>
                    <a:pt x="1242" y="216"/>
                  </a:lnTo>
                  <a:lnTo>
                    <a:pt x="1248" y="223"/>
                  </a:lnTo>
                  <a:lnTo>
                    <a:pt x="1253" y="231"/>
                  </a:lnTo>
                  <a:lnTo>
                    <a:pt x="1259" y="239"/>
                  </a:lnTo>
                  <a:lnTo>
                    <a:pt x="1263" y="248"/>
                  </a:lnTo>
                  <a:lnTo>
                    <a:pt x="1263" y="248"/>
                  </a:lnTo>
                  <a:lnTo>
                    <a:pt x="1266" y="256"/>
                  </a:lnTo>
                  <a:lnTo>
                    <a:pt x="1268" y="265"/>
                  </a:lnTo>
                  <a:lnTo>
                    <a:pt x="1268" y="265"/>
                  </a:lnTo>
                  <a:lnTo>
                    <a:pt x="1271" y="275"/>
                  </a:lnTo>
                  <a:lnTo>
                    <a:pt x="1275" y="285"/>
                  </a:lnTo>
                  <a:lnTo>
                    <a:pt x="1280" y="294"/>
                  </a:lnTo>
                  <a:lnTo>
                    <a:pt x="1286" y="302"/>
                  </a:lnTo>
                  <a:lnTo>
                    <a:pt x="1290" y="306"/>
                  </a:lnTo>
                  <a:lnTo>
                    <a:pt x="1290" y="306"/>
                  </a:lnTo>
                  <a:lnTo>
                    <a:pt x="1299" y="315"/>
                  </a:lnTo>
                  <a:lnTo>
                    <a:pt x="1306" y="325"/>
                  </a:lnTo>
                  <a:lnTo>
                    <a:pt x="1306" y="325"/>
                  </a:lnTo>
                  <a:lnTo>
                    <a:pt x="1310" y="331"/>
                  </a:lnTo>
                  <a:lnTo>
                    <a:pt x="1312" y="340"/>
                  </a:lnTo>
                  <a:lnTo>
                    <a:pt x="1312" y="340"/>
                  </a:lnTo>
                  <a:lnTo>
                    <a:pt x="1316" y="349"/>
                  </a:lnTo>
                  <a:lnTo>
                    <a:pt x="1320" y="357"/>
                  </a:lnTo>
                  <a:lnTo>
                    <a:pt x="1320" y="357"/>
                  </a:lnTo>
                  <a:lnTo>
                    <a:pt x="1327" y="363"/>
                  </a:lnTo>
                  <a:lnTo>
                    <a:pt x="1334" y="370"/>
                  </a:lnTo>
                  <a:lnTo>
                    <a:pt x="1334" y="370"/>
                  </a:lnTo>
                  <a:lnTo>
                    <a:pt x="1340" y="375"/>
                  </a:lnTo>
                  <a:lnTo>
                    <a:pt x="1343" y="378"/>
                  </a:lnTo>
                  <a:lnTo>
                    <a:pt x="1346" y="382"/>
                  </a:lnTo>
                  <a:lnTo>
                    <a:pt x="1346" y="382"/>
                  </a:lnTo>
                  <a:lnTo>
                    <a:pt x="1349" y="388"/>
                  </a:lnTo>
                  <a:lnTo>
                    <a:pt x="1351" y="396"/>
                  </a:lnTo>
                  <a:lnTo>
                    <a:pt x="1354" y="404"/>
                  </a:lnTo>
                  <a:lnTo>
                    <a:pt x="1355" y="411"/>
                  </a:lnTo>
                  <a:lnTo>
                    <a:pt x="1355" y="411"/>
                  </a:lnTo>
                  <a:lnTo>
                    <a:pt x="1356" y="423"/>
                  </a:lnTo>
                  <a:lnTo>
                    <a:pt x="1359" y="434"/>
                  </a:lnTo>
                  <a:lnTo>
                    <a:pt x="1364" y="443"/>
                  </a:lnTo>
                  <a:lnTo>
                    <a:pt x="1369" y="452"/>
                  </a:lnTo>
                  <a:lnTo>
                    <a:pt x="1369" y="452"/>
                  </a:lnTo>
                  <a:lnTo>
                    <a:pt x="1374" y="464"/>
                  </a:lnTo>
                  <a:lnTo>
                    <a:pt x="1379" y="475"/>
                  </a:lnTo>
                  <a:lnTo>
                    <a:pt x="1379" y="475"/>
                  </a:lnTo>
                  <a:lnTo>
                    <a:pt x="1384" y="488"/>
                  </a:lnTo>
                  <a:lnTo>
                    <a:pt x="1387" y="503"/>
                  </a:lnTo>
                  <a:lnTo>
                    <a:pt x="1391" y="531"/>
                  </a:lnTo>
                  <a:lnTo>
                    <a:pt x="1391" y="531"/>
                  </a:lnTo>
                  <a:lnTo>
                    <a:pt x="1394" y="548"/>
                  </a:lnTo>
                  <a:lnTo>
                    <a:pt x="1397" y="566"/>
                  </a:lnTo>
                  <a:lnTo>
                    <a:pt x="1397" y="566"/>
                  </a:lnTo>
                  <a:lnTo>
                    <a:pt x="1400" y="583"/>
                  </a:lnTo>
                  <a:lnTo>
                    <a:pt x="1401" y="603"/>
                  </a:lnTo>
                  <a:lnTo>
                    <a:pt x="1401" y="623"/>
                  </a:lnTo>
                  <a:lnTo>
                    <a:pt x="1400" y="641"/>
                  </a:lnTo>
                  <a:lnTo>
                    <a:pt x="1400" y="641"/>
                  </a:lnTo>
                  <a:lnTo>
                    <a:pt x="1399" y="662"/>
                  </a:lnTo>
                  <a:lnTo>
                    <a:pt x="1399" y="682"/>
                  </a:lnTo>
                  <a:lnTo>
                    <a:pt x="1399" y="682"/>
                  </a:lnTo>
                  <a:lnTo>
                    <a:pt x="1400" y="713"/>
                  </a:lnTo>
                  <a:lnTo>
                    <a:pt x="1400" y="713"/>
                  </a:lnTo>
                  <a:lnTo>
                    <a:pt x="1401" y="745"/>
                  </a:lnTo>
                  <a:lnTo>
                    <a:pt x="1401" y="760"/>
                  </a:lnTo>
                  <a:lnTo>
                    <a:pt x="1401" y="777"/>
                  </a:lnTo>
                  <a:lnTo>
                    <a:pt x="1401" y="777"/>
                  </a:lnTo>
                  <a:lnTo>
                    <a:pt x="1399" y="801"/>
                  </a:lnTo>
                  <a:lnTo>
                    <a:pt x="1396" y="826"/>
                  </a:lnTo>
                  <a:lnTo>
                    <a:pt x="1392" y="850"/>
                  </a:lnTo>
                  <a:lnTo>
                    <a:pt x="1386" y="874"/>
                  </a:lnTo>
                  <a:lnTo>
                    <a:pt x="1380" y="897"/>
                  </a:lnTo>
                  <a:lnTo>
                    <a:pt x="1373" y="921"/>
                  </a:lnTo>
                  <a:lnTo>
                    <a:pt x="1365" y="944"/>
                  </a:lnTo>
                  <a:lnTo>
                    <a:pt x="1356" y="967"/>
                  </a:lnTo>
                  <a:lnTo>
                    <a:pt x="1345" y="988"/>
                  </a:lnTo>
                  <a:lnTo>
                    <a:pt x="1334" y="1010"/>
                  </a:lnTo>
                  <a:lnTo>
                    <a:pt x="1323" y="1032"/>
                  </a:lnTo>
                  <a:lnTo>
                    <a:pt x="1309" y="1052"/>
                  </a:lnTo>
                  <a:lnTo>
                    <a:pt x="1296" y="1073"/>
                  </a:lnTo>
                  <a:lnTo>
                    <a:pt x="1280" y="1093"/>
                  </a:lnTo>
                  <a:lnTo>
                    <a:pt x="1265" y="1112"/>
                  </a:lnTo>
                  <a:lnTo>
                    <a:pt x="1248" y="1131"/>
                  </a:lnTo>
                  <a:lnTo>
                    <a:pt x="1248" y="1131"/>
                  </a:lnTo>
                  <a:lnTo>
                    <a:pt x="1232" y="1147"/>
                  </a:lnTo>
                  <a:lnTo>
                    <a:pt x="1214" y="1164"/>
                  </a:lnTo>
                  <a:lnTo>
                    <a:pt x="1198" y="1179"/>
                  </a:lnTo>
                  <a:lnTo>
                    <a:pt x="1180" y="1194"/>
                  </a:lnTo>
                  <a:lnTo>
                    <a:pt x="1161" y="1207"/>
                  </a:lnTo>
                  <a:lnTo>
                    <a:pt x="1143" y="1219"/>
                  </a:lnTo>
                  <a:lnTo>
                    <a:pt x="1124" y="1230"/>
                  </a:lnTo>
                  <a:lnTo>
                    <a:pt x="1106" y="1240"/>
                  </a:lnTo>
                  <a:lnTo>
                    <a:pt x="1106" y="1240"/>
                  </a:lnTo>
                  <a:lnTo>
                    <a:pt x="1066" y="1261"/>
                  </a:lnTo>
                  <a:lnTo>
                    <a:pt x="1027" y="1280"/>
                  </a:lnTo>
                  <a:lnTo>
                    <a:pt x="989" y="1296"/>
                  </a:lnTo>
                  <a:lnTo>
                    <a:pt x="970" y="1304"/>
                  </a:lnTo>
                  <a:lnTo>
                    <a:pt x="952" y="1311"/>
                  </a:lnTo>
                  <a:lnTo>
                    <a:pt x="952" y="1311"/>
                  </a:lnTo>
                  <a:lnTo>
                    <a:pt x="925" y="1319"/>
                  </a:lnTo>
                  <a:lnTo>
                    <a:pt x="897" y="1326"/>
                  </a:lnTo>
                  <a:lnTo>
                    <a:pt x="869" y="1332"/>
                  </a:lnTo>
                  <a:lnTo>
                    <a:pt x="840" y="1337"/>
                  </a:lnTo>
                  <a:lnTo>
                    <a:pt x="810" y="1342"/>
                  </a:lnTo>
                  <a:lnTo>
                    <a:pt x="780" y="1345"/>
                  </a:lnTo>
                  <a:lnTo>
                    <a:pt x="750" y="1347"/>
                  </a:lnTo>
                  <a:lnTo>
                    <a:pt x="719" y="1347"/>
                  </a:lnTo>
                  <a:lnTo>
                    <a:pt x="719" y="1347"/>
                  </a:lnTo>
                  <a:lnTo>
                    <a:pt x="719" y="1347"/>
                  </a:lnTo>
                  <a:lnTo>
                    <a:pt x="719" y="1347"/>
                  </a:lnTo>
                  <a:close/>
                  <a:moveTo>
                    <a:pt x="722" y="38"/>
                  </a:moveTo>
                  <a:lnTo>
                    <a:pt x="722" y="38"/>
                  </a:lnTo>
                  <a:lnTo>
                    <a:pt x="717" y="41"/>
                  </a:lnTo>
                  <a:lnTo>
                    <a:pt x="711" y="42"/>
                  </a:lnTo>
                  <a:lnTo>
                    <a:pt x="711" y="42"/>
                  </a:lnTo>
                  <a:lnTo>
                    <a:pt x="667" y="42"/>
                  </a:lnTo>
                  <a:lnTo>
                    <a:pt x="624" y="43"/>
                  </a:lnTo>
                  <a:lnTo>
                    <a:pt x="583" y="45"/>
                  </a:lnTo>
                  <a:lnTo>
                    <a:pt x="544" y="48"/>
                  </a:lnTo>
                  <a:lnTo>
                    <a:pt x="504" y="55"/>
                  </a:lnTo>
                  <a:lnTo>
                    <a:pt x="486" y="58"/>
                  </a:lnTo>
                  <a:lnTo>
                    <a:pt x="467" y="62"/>
                  </a:lnTo>
                  <a:lnTo>
                    <a:pt x="448" y="67"/>
                  </a:lnTo>
                  <a:lnTo>
                    <a:pt x="429" y="72"/>
                  </a:lnTo>
                  <a:lnTo>
                    <a:pt x="411" y="78"/>
                  </a:lnTo>
                  <a:lnTo>
                    <a:pt x="393" y="86"/>
                  </a:lnTo>
                  <a:lnTo>
                    <a:pt x="393" y="86"/>
                  </a:lnTo>
                  <a:lnTo>
                    <a:pt x="360" y="99"/>
                  </a:lnTo>
                  <a:lnTo>
                    <a:pt x="327" y="114"/>
                  </a:lnTo>
                  <a:lnTo>
                    <a:pt x="293" y="131"/>
                  </a:lnTo>
                  <a:lnTo>
                    <a:pt x="275" y="139"/>
                  </a:lnTo>
                  <a:lnTo>
                    <a:pt x="259" y="150"/>
                  </a:lnTo>
                  <a:lnTo>
                    <a:pt x="242" y="160"/>
                  </a:lnTo>
                  <a:lnTo>
                    <a:pt x="227" y="170"/>
                  </a:lnTo>
                  <a:lnTo>
                    <a:pt x="211" y="183"/>
                  </a:lnTo>
                  <a:lnTo>
                    <a:pt x="197" y="195"/>
                  </a:lnTo>
                  <a:lnTo>
                    <a:pt x="182" y="208"/>
                  </a:lnTo>
                  <a:lnTo>
                    <a:pt x="170" y="223"/>
                  </a:lnTo>
                  <a:lnTo>
                    <a:pt x="157" y="238"/>
                  </a:lnTo>
                  <a:lnTo>
                    <a:pt x="146" y="255"/>
                  </a:lnTo>
                  <a:lnTo>
                    <a:pt x="146" y="255"/>
                  </a:lnTo>
                  <a:lnTo>
                    <a:pt x="130" y="283"/>
                  </a:lnTo>
                  <a:lnTo>
                    <a:pt x="114" y="312"/>
                  </a:lnTo>
                  <a:lnTo>
                    <a:pt x="102" y="342"/>
                  </a:lnTo>
                  <a:lnTo>
                    <a:pt x="90" y="371"/>
                  </a:lnTo>
                  <a:lnTo>
                    <a:pt x="80" y="401"/>
                  </a:lnTo>
                  <a:lnTo>
                    <a:pt x="72" y="431"/>
                  </a:lnTo>
                  <a:lnTo>
                    <a:pt x="63" y="460"/>
                  </a:lnTo>
                  <a:lnTo>
                    <a:pt x="57" y="491"/>
                  </a:lnTo>
                  <a:lnTo>
                    <a:pt x="53" y="521"/>
                  </a:lnTo>
                  <a:lnTo>
                    <a:pt x="49" y="551"/>
                  </a:lnTo>
                  <a:lnTo>
                    <a:pt x="46" y="581"/>
                  </a:lnTo>
                  <a:lnTo>
                    <a:pt x="43" y="611"/>
                  </a:lnTo>
                  <a:lnTo>
                    <a:pt x="41" y="670"/>
                  </a:lnTo>
                  <a:lnTo>
                    <a:pt x="40" y="727"/>
                  </a:lnTo>
                  <a:lnTo>
                    <a:pt x="40" y="727"/>
                  </a:lnTo>
                  <a:lnTo>
                    <a:pt x="41" y="757"/>
                  </a:lnTo>
                  <a:lnTo>
                    <a:pt x="42" y="770"/>
                  </a:lnTo>
                  <a:lnTo>
                    <a:pt x="44" y="785"/>
                  </a:lnTo>
                  <a:lnTo>
                    <a:pt x="47" y="799"/>
                  </a:lnTo>
                  <a:lnTo>
                    <a:pt x="51" y="814"/>
                  </a:lnTo>
                  <a:lnTo>
                    <a:pt x="56" y="828"/>
                  </a:lnTo>
                  <a:lnTo>
                    <a:pt x="62" y="843"/>
                  </a:lnTo>
                  <a:lnTo>
                    <a:pt x="62" y="843"/>
                  </a:lnTo>
                  <a:lnTo>
                    <a:pt x="66" y="851"/>
                  </a:lnTo>
                  <a:lnTo>
                    <a:pt x="69" y="860"/>
                  </a:lnTo>
                  <a:lnTo>
                    <a:pt x="74" y="879"/>
                  </a:lnTo>
                  <a:lnTo>
                    <a:pt x="74" y="879"/>
                  </a:lnTo>
                  <a:lnTo>
                    <a:pt x="77" y="892"/>
                  </a:lnTo>
                  <a:lnTo>
                    <a:pt x="81" y="906"/>
                  </a:lnTo>
                  <a:lnTo>
                    <a:pt x="87" y="919"/>
                  </a:lnTo>
                  <a:lnTo>
                    <a:pt x="94" y="932"/>
                  </a:lnTo>
                  <a:lnTo>
                    <a:pt x="94" y="932"/>
                  </a:lnTo>
                  <a:lnTo>
                    <a:pt x="118" y="966"/>
                  </a:lnTo>
                  <a:lnTo>
                    <a:pt x="142" y="1002"/>
                  </a:lnTo>
                  <a:lnTo>
                    <a:pt x="142" y="1002"/>
                  </a:lnTo>
                  <a:lnTo>
                    <a:pt x="155" y="1021"/>
                  </a:lnTo>
                  <a:lnTo>
                    <a:pt x="171" y="1040"/>
                  </a:lnTo>
                  <a:lnTo>
                    <a:pt x="171" y="1040"/>
                  </a:lnTo>
                  <a:lnTo>
                    <a:pt x="183" y="1056"/>
                  </a:lnTo>
                  <a:lnTo>
                    <a:pt x="196" y="1073"/>
                  </a:lnTo>
                  <a:lnTo>
                    <a:pt x="196" y="1073"/>
                  </a:lnTo>
                  <a:lnTo>
                    <a:pt x="205" y="1084"/>
                  </a:lnTo>
                  <a:lnTo>
                    <a:pt x="213" y="1096"/>
                  </a:lnTo>
                  <a:lnTo>
                    <a:pt x="223" y="1106"/>
                  </a:lnTo>
                  <a:lnTo>
                    <a:pt x="232" y="1116"/>
                  </a:lnTo>
                  <a:lnTo>
                    <a:pt x="252" y="1134"/>
                  </a:lnTo>
                  <a:lnTo>
                    <a:pt x="274" y="1150"/>
                  </a:lnTo>
                  <a:lnTo>
                    <a:pt x="296" y="1166"/>
                  </a:lnTo>
                  <a:lnTo>
                    <a:pt x="320" y="1179"/>
                  </a:lnTo>
                  <a:lnTo>
                    <a:pt x="342" y="1192"/>
                  </a:lnTo>
                  <a:lnTo>
                    <a:pt x="366" y="1203"/>
                  </a:lnTo>
                  <a:lnTo>
                    <a:pt x="366" y="1203"/>
                  </a:lnTo>
                  <a:lnTo>
                    <a:pt x="383" y="1212"/>
                  </a:lnTo>
                  <a:lnTo>
                    <a:pt x="398" y="1223"/>
                  </a:lnTo>
                  <a:lnTo>
                    <a:pt x="398" y="1223"/>
                  </a:lnTo>
                  <a:lnTo>
                    <a:pt x="414" y="1232"/>
                  </a:lnTo>
                  <a:lnTo>
                    <a:pt x="429" y="1241"/>
                  </a:lnTo>
                  <a:lnTo>
                    <a:pt x="429" y="1241"/>
                  </a:lnTo>
                  <a:lnTo>
                    <a:pt x="453" y="1253"/>
                  </a:lnTo>
                  <a:lnTo>
                    <a:pt x="477" y="1263"/>
                  </a:lnTo>
                  <a:lnTo>
                    <a:pt x="499" y="1272"/>
                  </a:lnTo>
                  <a:lnTo>
                    <a:pt x="522" y="1280"/>
                  </a:lnTo>
                  <a:lnTo>
                    <a:pt x="522" y="1280"/>
                  </a:lnTo>
                  <a:lnTo>
                    <a:pt x="546" y="1287"/>
                  </a:lnTo>
                  <a:lnTo>
                    <a:pt x="569" y="1293"/>
                  </a:lnTo>
                  <a:lnTo>
                    <a:pt x="592" y="1297"/>
                  </a:lnTo>
                  <a:lnTo>
                    <a:pt x="617" y="1301"/>
                  </a:lnTo>
                  <a:lnTo>
                    <a:pt x="642" y="1304"/>
                  </a:lnTo>
                  <a:lnTo>
                    <a:pt x="668" y="1306"/>
                  </a:lnTo>
                  <a:lnTo>
                    <a:pt x="694" y="1307"/>
                  </a:lnTo>
                  <a:lnTo>
                    <a:pt x="721" y="1309"/>
                  </a:lnTo>
                  <a:lnTo>
                    <a:pt x="721" y="1309"/>
                  </a:lnTo>
                  <a:lnTo>
                    <a:pt x="766" y="1307"/>
                  </a:lnTo>
                  <a:lnTo>
                    <a:pt x="790" y="1307"/>
                  </a:lnTo>
                  <a:lnTo>
                    <a:pt x="813" y="1305"/>
                  </a:lnTo>
                  <a:lnTo>
                    <a:pt x="836" y="1303"/>
                  </a:lnTo>
                  <a:lnTo>
                    <a:pt x="859" y="1300"/>
                  </a:lnTo>
                  <a:lnTo>
                    <a:pt x="880" y="1295"/>
                  </a:lnTo>
                  <a:lnTo>
                    <a:pt x="901" y="1289"/>
                  </a:lnTo>
                  <a:lnTo>
                    <a:pt x="901" y="1289"/>
                  </a:lnTo>
                  <a:lnTo>
                    <a:pt x="947" y="1271"/>
                  </a:lnTo>
                  <a:lnTo>
                    <a:pt x="991" y="1254"/>
                  </a:lnTo>
                  <a:lnTo>
                    <a:pt x="1035" y="1234"/>
                  </a:lnTo>
                  <a:lnTo>
                    <a:pt x="1056" y="1224"/>
                  </a:lnTo>
                  <a:lnTo>
                    <a:pt x="1078" y="1212"/>
                  </a:lnTo>
                  <a:lnTo>
                    <a:pt x="1098" y="1201"/>
                  </a:lnTo>
                  <a:lnTo>
                    <a:pt x="1119" y="1189"/>
                  </a:lnTo>
                  <a:lnTo>
                    <a:pt x="1139" y="1175"/>
                  </a:lnTo>
                  <a:lnTo>
                    <a:pt x="1158" y="1161"/>
                  </a:lnTo>
                  <a:lnTo>
                    <a:pt x="1178" y="1146"/>
                  </a:lnTo>
                  <a:lnTo>
                    <a:pt x="1197" y="1130"/>
                  </a:lnTo>
                  <a:lnTo>
                    <a:pt x="1215" y="1113"/>
                  </a:lnTo>
                  <a:lnTo>
                    <a:pt x="1233" y="1095"/>
                  </a:lnTo>
                  <a:lnTo>
                    <a:pt x="1233" y="1095"/>
                  </a:lnTo>
                  <a:lnTo>
                    <a:pt x="1248" y="1077"/>
                  </a:lnTo>
                  <a:lnTo>
                    <a:pt x="1264" y="1059"/>
                  </a:lnTo>
                  <a:lnTo>
                    <a:pt x="1277" y="1038"/>
                  </a:lnTo>
                  <a:lnTo>
                    <a:pt x="1291" y="1017"/>
                  </a:lnTo>
                  <a:lnTo>
                    <a:pt x="1303" y="996"/>
                  </a:lnTo>
                  <a:lnTo>
                    <a:pt x="1314" y="973"/>
                  </a:lnTo>
                  <a:lnTo>
                    <a:pt x="1325" y="950"/>
                  </a:lnTo>
                  <a:lnTo>
                    <a:pt x="1334" y="927"/>
                  </a:lnTo>
                  <a:lnTo>
                    <a:pt x="1342" y="904"/>
                  </a:lnTo>
                  <a:lnTo>
                    <a:pt x="1348" y="880"/>
                  </a:lnTo>
                  <a:lnTo>
                    <a:pt x="1355" y="855"/>
                  </a:lnTo>
                  <a:lnTo>
                    <a:pt x="1360" y="831"/>
                  </a:lnTo>
                  <a:lnTo>
                    <a:pt x="1363" y="807"/>
                  </a:lnTo>
                  <a:lnTo>
                    <a:pt x="1365" y="783"/>
                  </a:lnTo>
                  <a:lnTo>
                    <a:pt x="1366" y="759"/>
                  </a:lnTo>
                  <a:lnTo>
                    <a:pt x="1365" y="735"/>
                  </a:lnTo>
                  <a:lnTo>
                    <a:pt x="1365" y="735"/>
                  </a:lnTo>
                  <a:lnTo>
                    <a:pt x="1363" y="661"/>
                  </a:lnTo>
                  <a:lnTo>
                    <a:pt x="1363" y="661"/>
                  </a:lnTo>
                  <a:lnTo>
                    <a:pt x="1361" y="605"/>
                  </a:lnTo>
                  <a:lnTo>
                    <a:pt x="1358" y="548"/>
                  </a:lnTo>
                  <a:lnTo>
                    <a:pt x="1358" y="548"/>
                  </a:lnTo>
                  <a:lnTo>
                    <a:pt x="1357" y="538"/>
                  </a:lnTo>
                  <a:lnTo>
                    <a:pt x="1355" y="528"/>
                  </a:lnTo>
                  <a:lnTo>
                    <a:pt x="1350" y="509"/>
                  </a:lnTo>
                  <a:lnTo>
                    <a:pt x="1344" y="491"/>
                  </a:lnTo>
                  <a:lnTo>
                    <a:pt x="1337" y="474"/>
                  </a:lnTo>
                  <a:lnTo>
                    <a:pt x="1337" y="474"/>
                  </a:lnTo>
                  <a:lnTo>
                    <a:pt x="1330" y="455"/>
                  </a:lnTo>
                  <a:lnTo>
                    <a:pt x="1330" y="455"/>
                  </a:lnTo>
                  <a:lnTo>
                    <a:pt x="1326" y="444"/>
                  </a:lnTo>
                  <a:lnTo>
                    <a:pt x="1323" y="434"/>
                  </a:lnTo>
                  <a:lnTo>
                    <a:pt x="1323" y="434"/>
                  </a:lnTo>
                  <a:lnTo>
                    <a:pt x="1319" y="421"/>
                  </a:lnTo>
                  <a:lnTo>
                    <a:pt x="1315" y="410"/>
                  </a:lnTo>
                  <a:lnTo>
                    <a:pt x="1312" y="404"/>
                  </a:lnTo>
                  <a:lnTo>
                    <a:pt x="1309" y="399"/>
                  </a:lnTo>
                  <a:lnTo>
                    <a:pt x="1305" y="393"/>
                  </a:lnTo>
                  <a:lnTo>
                    <a:pt x="1300" y="388"/>
                  </a:lnTo>
                  <a:lnTo>
                    <a:pt x="1300" y="388"/>
                  </a:lnTo>
                  <a:lnTo>
                    <a:pt x="1294" y="382"/>
                  </a:lnTo>
                  <a:lnTo>
                    <a:pt x="1287" y="374"/>
                  </a:lnTo>
                  <a:lnTo>
                    <a:pt x="1277" y="355"/>
                  </a:lnTo>
                  <a:lnTo>
                    <a:pt x="1277" y="355"/>
                  </a:lnTo>
                  <a:lnTo>
                    <a:pt x="1270" y="341"/>
                  </a:lnTo>
                  <a:lnTo>
                    <a:pt x="1266" y="334"/>
                  </a:lnTo>
                  <a:lnTo>
                    <a:pt x="1261" y="328"/>
                  </a:lnTo>
                  <a:lnTo>
                    <a:pt x="1261" y="328"/>
                  </a:lnTo>
                  <a:lnTo>
                    <a:pt x="1252" y="316"/>
                  </a:lnTo>
                  <a:lnTo>
                    <a:pt x="1245" y="303"/>
                  </a:lnTo>
                  <a:lnTo>
                    <a:pt x="1239" y="290"/>
                  </a:lnTo>
                  <a:lnTo>
                    <a:pt x="1234" y="275"/>
                  </a:lnTo>
                  <a:lnTo>
                    <a:pt x="1234" y="275"/>
                  </a:lnTo>
                  <a:lnTo>
                    <a:pt x="1230" y="263"/>
                  </a:lnTo>
                  <a:lnTo>
                    <a:pt x="1223" y="254"/>
                  </a:lnTo>
                  <a:lnTo>
                    <a:pt x="1217" y="245"/>
                  </a:lnTo>
                  <a:lnTo>
                    <a:pt x="1211" y="237"/>
                  </a:lnTo>
                  <a:lnTo>
                    <a:pt x="1203" y="230"/>
                  </a:lnTo>
                  <a:lnTo>
                    <a:pt x="1196" y="223"/>
                  </a:lnTo>
                  <a:lnTo>
                    <a:pt x="1178" y="211"/>
                  </a:lnTo>
                  <a:lnTo>
                    <a:pt x="1178" y="211"/>
                  </a:lnTo>
                  <a:lnTo>
                    <a:pt x="1163" y="199"/>
                  </a:lnTo>
                  <a:lnTo>
                    <a:pt x="1163" y="199"/>
                  </a:lnTo>
                  <a:lnTo>
                    <a:pt x="1151" y="191"/>
                  </a:lnTo>
                  <a:lnTo>
                    <a:pt x="1151" y="191"/>
                  </a:lnTo>
                  <a:lnTo>
                    <a:pt x="1136" y="178"/>
                  </a:lnTo>
                  <a:lnTo>
                    <a:pt x="1119" y="166"/>
                  </a:lnTo>
                  <a:lnTo>
                    <a:pt x="1103" y="156"/>
                  </a:lnTo>
                  <a:lnTo>
                    <a:pt x="1085" y="145"/>
                  </a:lnTo>
                  <a:lnTo>
                    <a:pt x="1085" y="145"/>
                  </a:lnTo>
                  <a:lnTo>
                    <a:pt x="1034" y="122"/>
                  </a:lnTo>
                  <a:lnTo>
                    <a:pt x="986" y="101"/>
                  </a:lnTo>
                  <a:lnTo>
                    <a:pt x="939" y="82"/>
                  </a:lnTo>
                  <a:lnTo>
                    <a:pt x="894" y="68"/>
                  </a:lnTo>
                  <a:lnTo>
                    <a:pt x="851" y="56"/>
                  </a:lnTo>
                  <a:lnTo>
                    <a:pt x="829" y="50"/>
                  </a:lnTo>
                  <a:lnTo>
                    <a:pt x="808" y="46"/>
                  </a:lnTo>
                  <a:lnTo>
                    <a:pt x="788" y="43"/>
                  </a:lnTo>
                  <a:lnTo>
                    <a:pt x="767" y="40"/>
                  </a:lnTo>
                  <a:lnTo>
                    <a:pt x="746" y="38"/>
                  </a:lnTo>
                  <a:lnTo>
                    <a:pt x="727" y="37"/>
                  </a:lnTo>
                  <a:lnTo>
                    <a:pt x="723" y="36"/>
                  </a:lnTo>
                  <a:lnTo>
                    <a:pt x="722" y="3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8" name="Freeform 480"/>
            <p:cNvSpPr>
              <a:spLocks noEditPoints="1"/>
            </p:cNvSpPr>
            <p:nvPr/>
          </p:nvSpPr>
          <p:spPr bwMode="auto">
            <a:xfrm>
              <a:off x="6435726" y="3302000"/>
              <a:ext cx="271463" cy="298450"/>
            </a:xfrm>
            <a:custGeom>
              <a:avLst/>
              <a:gdLst/>
              <a:ahLst/>
              <a:cxnLst>
                <a:cxn ang="0">
                  <a:pos x="450" y="557"/>
                </a:cxn>
                <a:cxn ang="0">
                  <a:pos x="366" y="529"/>
                </a:cxn>
                <a:cxn ang="0">
                  <a:pos x="326" y="519"/>
                </a:cxn>
                <a:cxn ang="0">
                  <a:pos x="297" y="505"/>
                </a:cxn>
                <a:cxn ang="0">
                  <a:pos x="230" y="478"/>
                </a:cxn>
                <a:cxn ang="0">
                  <a:pos x="160" y="451"/>
                </a:cxn>
                <a:cxn ang="0">
                  <a:pos x="114" y="440"/>
                </a:cxn>
                <a:cxn ang="0">
                  <a:pos x="85" y="421"/>
                </a:cxn>
                <a:cxn ang="0">
                  <a:pos x="66" y="358"/>
                </a:cxn>
                <a:cxn ang="0">
                  <a:pos x="46" y="269"/>
                </a:cxn>
                <a:cxn ang="0">
                  <a:pos x="21" y="151"/>
                </a:cxn>
                <a:cxn ang="0">
                  <a:pos x="2" y="56"/>
                </a:cxn>
                <a:cxn ang="0">
                  <a:pos x="2" y="16"/>
                </a:cxn>
                <a:cxn ang="0">
                  <a:pos x="17" y="6"/>
                </a:cxn>
                <a:cxn ang="0">
                  <a:pos x="28" y="0"/>
                </a:cxn>
                <a:cxn ang="0">
                  <a:pos x="44" y="4"/>
                </a:cxn>
                <a:cxn ang="0">
                  <a:pos x="56" y="6"/>
                </a:cxn>
                <a:cxn ang="0">
                  <a:pos x="57" y="9"/>
                </a:cxn>
                <a:cxn ang="0">
                  <a:pos x="101" y="30"/>
                </a:cxn>
                <a:cxn ang="0">
                  <a:pos x="231" y="90"/>
                </a:cxn>
                <a:cxn ang="0">
                  <a:pos x="292" y="117"/>
                </a:cxn>
                <a:cxn ang="0">
                  <a:pos x="351" y="157"/>
                </a:cxn>
                <a:cxn ang="0">
                  <a:pos x="373" y="204"/>
                </a:cxn>
                <a:cxn ang="0">
                  <a:pos x="430" y="337"/>
                </a:cxn>
                <a:cxn ang="0">
                  <a:pos x="461" y="401"/>
                </a:cxn>
                <a:cxn ang="0">
                  <a:pos x="495" y="472"/>
                </a:cxn>
                <a:cxn ang="0">
                  <a:pos x="503" y="509"/>
                </a:cxn>
                <a:cxn ang="0">
                  <a:pos x="509" y="528"/>
                </a:cxn>
                <a:cxn ang="0">
                  <a:pos x="513" y="540"/>
                </a:cxn>
                <a:cxn ang="0">
                  <a:pos x="504" y="558"/>
                </a:cxn>
                <a:cxn ang="0">
                  <a:pos x="492" y="560"/>
                </a:cxn>
                <a:cxn ang="0">
                  <a:pos x="481" y="563"/>
                </a:cxn>
                <a:cxn ang="0">
                  <a:pos x="43" y="61"/>
                </a:cxn>
                <a:cxn ang="0">
                  <a:pos x="48" y="100"/>
                </a:cxn>
                <a:cxn ang="0">
                  <a:pos x="58" y="147"/>
                </a:cxn>
                <a:cxn ang="0">
                  <a:pos x="65" y="173"/>
                </a:cxn>
                <a:cxn ang="0">
                  <a:pos x="73" y="224"/>
                </a:cxn>
                <a:cxn ang="0">
                  <a:pos x="93" y="310"/>
                </a:cxn>
                <a:cxn ang="0">
                  <a:pos x="112" y="374"/>
                </a:cxn>
                <a:cxn ang="0">
                  <a:pos x="121" y="403"/>
                </a:cxn>
                <a:cxn ang="0">
                  <a:pos x="188" y="424"/>
                </a:cxn>
                <a:cxn ang="0">
                  <a:pos x="235" y="443"/>
                </a:cxn>
                <a:cxn ang="0">
                  <a:pos x="283" y="461"/>
                </a:cxn>
                <a:cxn ang="0">
                  <a:pos x="325" y="478"/>
                </a:cxn>
                <a:cxn ang="0">
                  <a:pos x="386" y="498"/>
                </a:cxn>
                <a:cxn ang="0">
                  <a:pos x="463" y="524"/>
                </a:cxn>
                <a:cxn ang="0">
                  <a:pos x="468" y="507"/>
                </a:cxn>
                <a:cxn ang="0">
                  <a:pos x="432" y="419"/>
                </a:cxn>
                <a:cxn ang="0">
                  <a:pos x="405" y="371"/>
                </a:cxn>
                <a:cxn ang="0">
                  <a:pos x="374" y="304"/>
                </a:cxn>
                <a:cxn ang="0">
                  <a:pos x="338" y="213"/>
                </a:cxn>
                <a:cxn ang="0">
                  <a:pos x="325" y="186"/>
                </a:cxn>
                <a:cxn ang="0">
                  <a:pos x="272" y="151"/>
                </a:cxn>
                <a:cxn ang="0">
                  <a:pos x="207" y="120"/>
                </a:cxn>
                <a:cxn ang="0">
                  <a:pos x="96" y="66"/>
                </a:cxn>
                <a:cxn ang="0">
                  <a:pos x="38" y="42"/>
                </a:cxn>
              </a:cxnLst>
              <a:rect l="0" t="0" r="r" b="b"/>
              <a:pathLst>
                <a:path w="513" h="563">
                  <a:moveTo>
                    <a:pt x="481" y="563"/>
                  </a:moveTo>
                  <a:lnTo>
                    <a:pt x="481" y="563"/>
                  </a:lnTo>
                  <a:lnTo>
                    <a:pt x="477" y="562"/>
                  </a:lnTo>
                  <a:lnTo>
                    <a:pt x="477" y="562"/>
                  </a:lnTo>
                  <a:lnTo>
                    <a:pt x="450" y="557"/>
                  </a:lnTo>
                  <a:lnTo>
                    <a:pt x="423" y="551"/>
                  </a:lnTo>
                  <a:lnTo>
                    <a:pt x="398" y="542"/>
                  </a:lnTo>
                  <a:lnTo>
                    <a:pt x="376" y="533"/>
                  </a:lnTo>
                  <a:lnTo>
                    <a:pt x="376" y="533"/>
                  </a:lnTo>
                  <a:lnTo>
                    <a:pt x="366" y="529"/>
                  </a:lnTo>
                  <a:lnTo>
                    <a:pt x="352" y="524"/>
                  </a:lnTo>
                  <a:lnTo>
                    <a:pt x="338" y="521"/>
                  </a:lnTo>
                  <a:lnTo>
                    <a:pt x="331" y="520"/>
                  </a:lnTo>
                  <a:lnTo>
                    <a:pt x="326" y="519"/>
                  </a:lnTo>
                  <a:lnTo>
                    <a:pt x="326" y="519"/>
                  </a:lnTo>
                  <a:lnTo>
                    <a:pt x="320" y="519"/>
                  </a:lnTo>
                  <a:lnTo>
                    <a:pt x="315" y="516"/>
                  </a:lnTo>
                  <a:lnTo>
                    <a:pt x="305" y="510"/>
                  </a:lnTo>
                  <a:lnTo>
                    <a:pt x="305" y="510"/>
                  </a:lnTo>
                  <a:lnTo>
                    <a:pt x="297" y="505"/>
                  </a:lnTo>
                  <a:lnTo>
                    <a:pt x="287" y="501"/>
                  </a:lnTo>
                  <a:lnTo>
                    <a:pt x="287" y="501"/>
                  </a:lnTo>
                  <a:lnTo>
                    <a:pt x="273" y="497"/>
                  </a:lnTo>
                  <a:lnTo>
                    <a:pt x="258" y="491"/>
                  </a:lnTo>
                  <a:lnTo>
                    <a:pt x="230" y="478"/>
                  </a:lnTo>
                  <a:lnTo>
                    <a:pt x="230" y="478"/>
                  </a:lnTo>
                  <a:lnTo>
                    <a:pt x="213" y="470"/>
                  </a:lnTo>
                  <a:lnTo>
                    <a:pt x="195" y="463"/>
                  </a:lnTo>
                  <a:lnTo>
                    <a:pt x="178" y="457"/>
                  </a:lnTo>
                  <a:lnTo>
                    <a:pt x="160" y="451"/>
                  </a:lnTo>
                  <a:lnTo>
                    <a:pt x="160" y="451"/>
                  </a:lnTo>
                  <a:lnTo>
                    <a:pt x="150" y="449"/>
                  </a:lnTo>
                  <a:lnTo>
                    <a:pt x="150" y="449"/>
                  </a:lnTo>
                  <a:lnTo>
                    <a:pt x="132" y="446"/>
                  </a:lnTo>
                  <a:lnTo>
                    <a:pt x="114" y="440"/>
                  </a:lnTo>
                  <a:lnTo>
                    <a:pt x="105" y="437"/>
                  </a:lnTo>
                  <a:lnTo>
                    <a:pt x="96" y="433"/>
                  </a:lnTo>
                  <a:lnTo>
                    <a:pt x="90" y="428"/>
                  </a:lnTo>
                  <a:lnTo>
                    <a:pt x="85" y="421"/>
                  </a:lnTo>
                  <a:lnTo>
                    <a:pt x="85" y="421"/>
                  </a:lnTo>
                  <a:lnTo>
                    <a:pt x="82" y="415"/>
                  </a:lnTo>
                  <a:lnTo>
                    <a:pt x="79" y="408"/>
                  </a:lnTo>
                  <a:lnTo>
                    <a:pt x="74" y="391"/>
                  </a:lnTo>
                  <a:lnTo>
                    <a:pt x="70" y="375"/>
                  </a:lnTo>
                  <a:lnTo>
                    <a:pt x="66" y="358"/>
                  </a:lnTo>
                  <a:lnTo>
                    <a:pt x="66" y="358"/>
                  </a:lnTo>
                  <a:lnTo>
                    <a:pt x="61" y="332"/>
                  </a:lnTo>
                  <a:lnTo>
                    <a:pt x="57" y="315"/>
                  </a:lnTo>
                  <a:lnTo>
                    <a:pt x="57" y="315"/>
                  </a:lnTo>
                  <a:lnTo>
                    <a:pt x="46" y="269"/>
                  </a:lnTo>
                  <a:lnTo>
                    <a:pt x="41" y="245"/>
                  </a:lnTo>
                  <a:lnTo>
                    <a:pt x="36" y="222"/>
                  </a:lnTo>
                  <a:lnTo>
                    <a:pt x="36" y="222"/>
                  </a:lnTo>
                  <a:lnTo>
                    <a:pt x="29" y="186"/>
                  </a:lnTo>
                  <a:lnTo>
                    <a:pt x="21" y="151"/>
                  </a:lnTo>
                  <a:lnTo>
                    <a:pt x="21" y="151"/>
                  </a:lnTo>
                  <a:lnTo>
                    <a:pt x="14" y="119"/>
                  </a:lnTo>
                  <a:lnTo>
                    <a:pt x="6" y="88"/>
                  </a:lnTo>
                  <a:lnTo>
                    <a:pt x="4" y="71"/>
                  </a:lnTo>
                  <a:lnTo>
                    <a:pt x="2" y="56"/>
                  </a:lnTo>
                  <a:lnTo>
                    <a:pt x="1" y="39"/>
                  </a:lnTo>
                  <a:lnTo>
                    <a:pt x="0" y="24"/>
                  </a:lnTo>
                  <a:lnTo>
                    <a:pt x="0" y="24"/>
                  </a:lnTo>
                  <a:lnTo>
                    <a:pt x="1" y="19"/>
                  </a:lnTo>
                  <a:lnTo>
                    <a:pt x="2" y="16"/>
                  </a:lnTo>
                  <a:lnTo>
                    <a:pt x="4" y="12"/>
                  </a:lnTo>
                  <a:lnTo>
                    <a:pt x="6" y="10"/>
                  </a:lnTo>
                  <a:lnTo>
                    <a:pt x="12" y="7"/>
                  </a:lnTo>
                  <a:lnTo>
                    <a:pt x="16" y="6"/>
                  </a:lnTo>
                  <a:lnTo>
                    <a:pt x="17" y="6"/>
                  </a:lnTo>
                  <a:lnTo>
                    <a:pt x="19" y="5"/>
                  </a:lnTo>
                  <a:lnTo>
                    <a:pt x="19" y="5"/>
                  </a:lnTo>
                  <a:lnTo>
                    <a:pt x="21" y="3"/>
                  </a:lnTo>
                  <a:lnTo>
                    <a:pt x="25" y="1"/>
                  </a:lnTo>
                  <a:lnTo>
                    <a:pt x="28" y="0"/>
                  </a:lnTo>
                  <a:lnTo>
                    <a:pt x="32" y="0"/>
                  </a:lnTo>
                  <a:lnTo>
                    <a:pt x="32" y="0"/>
                  </a:lnTo>
                  <a:lnTo>
                    <a:pt x="35" y="0"/>
                  </a:lnTo>
                  <a:lnTo>
                    <a:pt x="39" y="2"/>
                  </a:lnTo>
                  <a:lnTo>
                    <a:pt x="44" y="4"/>
                  </a:lnTo>
                  <a:lnTo>
                    <a:pt x="47" y="8"/>
                  </a:lnTo>
                  <a:lnTo>
                    <a:pt x="56" y="2"/>
                  </a:lnTo>
                  <a:lnTo>
                    <a:pt x="56" y="2"/>
                  </a:lnTo>
                  <a:lnTo>
                    <a:pt x="57" y="3"/>
                  </a:lnTo>
                  <a:lnTo>
                    <a:pt x="56" y="6"/>
                  </a:lnTo>
                  <a:lnTo>
                    <a:pt x="56" y="6"/>
                  </a:lnTo>
                  <a:lnTo>
                    <a:pt x="54" y="8"/>
                  </a:lnTo>
                  <a:lnTo>
                    <a:pt x="53" y="8"/>
                  </a:lnTo>
                  <a:lnTo>
                    <a:pt x="53" y="8"/>
                  </a:lnTo>
                  <a:lnTo>
                    <a:pt x="57" y="9"/>
                  </a:lnTo>
                  <a:lnTo>
                    <a:pt x="73" y="16"/>
                  </a:lnTo>
                  <a:lnTo>
                    <a:pt x="73" y="16"/>
                  </a:lnTo>
                  <a:lnTo>
                    <a:pt x="87" y="23"/>
                  </a:lnTo>
                  <a:lnTo>
                    <a:pt x="101" y="30"/>
                  </a:lnTo>
                  <a:lnTo>
                    <a:pt x="101" y="30"/>
                  </a:lnTo>
                  <a:lnTo>
                    <a:pt x="126" y="42"/>
                  </a:lnTo>
                  <a:lnTo>
                    <a:pt x="150" y="53"/>
                  </a:lnTo>
                  <a:lnTo>
                    <a:pt x="150" y="53"/>
                  </a:lnTo>
                  <a:lnTo>
                    <a:pt x="190" y="71"/>
                  </a:lnTo>
                  <a:lnTo>
                    <a:pt x="231" y="90"/>
                  </a:lnTo>
                  <a:lnTo>
                    <a:pt x="231" y="90"/>
                  </a:lnTo>
                  <a:lnTo>
                    <a:pt x="245" y="97"/>
                  </a:lnTo>
                  <a:lnTo>
                    <a:pt x="262" y="104"/>
                  </a:lnTo>
                  <a:lnTo>
                    <a:pt x="262" y="104"/>
                  </a:lnTo>
                  <a:lnTo>
                    <a:pt x="292" y="117"/>
                  </a:lnTo>
                  <a:lnTo>
                    <a:pt x="307" y="125"/>
                  </a:lnTo>
                  <a:lnTo>
                    <a:pt x="321" y="133"/>
                  </a:lnTo>
                  <a:lnTo>
                    <a:pt x="335" y="142"/>
                  </a:lnTo>
                  <a:lnTo>
                    <a:pt x="346" y="152"/>
                  </a:lnTo>
                  <a:lnTo>
                    <a:pt x="351" y="157"/>
                  </a:lnTo>
                  <a:lnTo>
                    <a:pt x="356" y="163"/>
                  </a:lnTo>
                  <a:lnTo>
                    <a:pt x="359" y="169"/>
                  </a:lnTo>
                  <a:lnTo>
                    <a:pt x="362" y="176"/>
                  </a:lnTo>
                  <a:lnTo>
                    <a:pt x="373" y="204"/>
                  </a:lnTo>
                  <a:lnTo>
                    <a:pt x="373" y="204"/>
                  </a:lnTo>
                  <a:lnTo>
                    <a:pt x="404" y="282"/>
                  </a:lnTo>
                  <a:lnTo>
                    <a:pt x="404" y="282"/>
                  </a:lnTo>
                  <a:lnTo>
                    <a:pt x="410" y="296"/>
                  </a:lnTo>
                  <a:lnTo>
                    <a:pt x="416" y="310"/>
                  </a:lnTo>
                  <a:lnTo>
                    <a:pt x="430" y="337"/>
                  </a:lnTo>
                  <a:lnTo>
                    <a:pt x="430" y="337"/>
                  </a:lnTo>
                  <a:lnTo>
                    <a:pt x="441" y="358"/>
                  </a:lnTo>
                  <a:lnTo>
                    <a:pt x="452" y="381"/>
                  </a:lnTo>
                  <a:lnTo>
                    <a:pt x="452" y="381"/>
                  </a:lnTo>
                  <a:lnTo>
                    <a:pt x="461" y="401"/>
                  </a:lnTo>
                  <a:lnTo>
                    <a:pt x="471" y="420"/>
                  </a:lnTo>
                  <a:lnTo>
                    <a:pt x="471" y="420"/>
                  </a:lnTo>
                  <a:lnTo>
                    <a:pt x="484" y="445"/>
                  </a:lnTo>
                  <a:lnTo>
                    <a:pt x="490" y="459"/>
                  </a:lnTo>
                  <a:lnTo>
                    <a:pt x="495" y="472"/>
                  </a:lnTo>
                  <a:lnTo>
                    <a:pt x="495" y="472"/>
                  </a:lnTo>
                  <a:lnTo>
                    <a:pt x="499" y="484"/>
                  </a:lnTo>
                  <a:lnTo>
                    <a:pt x="501" y="497"/>
                  </a:lnTo>
                  <a:lnTo>
                    <a:pt x="501" y="497"/>
                  </a:lnTo>
                  <a:lnTo>
                    <a:pt x="503" y="509"/>
                  </a:lnTo>
                  <a:lnTo>
                    <a:pt x="507" y="522"/>
                  </a:lnTo>
                  <a:lnTo>
                    <a:pt x="507" y="522"/>
                  </a:lnTo>
                  <a:lnTo>
                    <a:pt x="509" y="527"/>
                  </a:lnTo>
                  <a:lnTo>
                    <a:pt x="509" y="527"/>
                  </a:lnTo>
                  <a:lnTo>
                    <a:pt x="509" y="528"/>
                  </a:lnTo>
                  <a:lnTo>
                    <a:pt x="508" y="529"/>
                  </a:lnTo>
                  <a:lnTo>
                    <a:pt x="508" y="529"/>
                  </a:lnTo>
                  <a:lnTo>
                    <a:pt x="510" y="532"/>
                  </a:lnTo>
                  <a:lnTo>
                    <a:pt x="512" y="535"/>
                  </a:lnTo>
                  <a:lnTo>
                    <a:pt x="513" y="540"/>
                  </a:lnTo>
                  <a:lnTo>
                    <a:pt x="513" y="545"/>
                  </a:lnTo>
                  <a:lnTo>
                    <a:pt x="512" y="549"/>
                  </a:lnTo>
                  <a:lnTo>
                    <a:pt x="512" y="549"/>
                  </a:lnTo>
                  <a:lnTo>
                    <a:pt x="508" y="554"/>
                  </a:lnTo>
                  <a:lnTo>
                    <a:pt x="504" y="558"/>
                  </a:lnTo>
                  <a:lnTo>
                    <a:pt x="499" y="560"/>
                  </a:lnTo>
                  <a:lnTo>
                    <a:pt x="495" y="561"/>
                  </a:lnTo>
                  <a:lnTo>
                    <a:pt x="495" y="561"/>
                  </a:lnTo>
                  <a:lnTo>
                    <a:pt x="495" y="561"/>
                  </a:lnTo>
                  <a:lnTo>
                    <a:pt x="492" y="560"/>
                  </a:lnTo>
                  <a:lnTo>
                    <a:pt x="490" y="560"/>
                  </a:lnTo>
                  <a:lnTo>
                    <a:pt x="489" y="561"/>
                  </a:lnTo>
                  <a:lnTo>
                    <a:pt x="489" y="561"/>
                  </a:lnTo>
                  <a:lnTo>
                    <a:pt x="485" y="562"/>
                  </a:lnTo>
                  <a:lnTo>
                    <a:pt x="481" y="563"/>
                  </a:lnTo>
                  <a:lnTo>
                    <a:pt x="481" y="563"/>
                  </a:lnTo>
                  <a:close/>
                  <a:moveTo>
                    <a:pt x="41" y="52"/>
                  </a:moveTo>
                  <a:lnTo>
                    <a:pt x="41" y="52"/>
                  </a:lnTo>
                  <a:lnTo>
                    <a:pt x="43" y="61"/>
                  </a:lnTo>
                  <a:lnTo>
                    <a:pt x="43" y="61"/>
                  </a:lnTo>
                  <a:lnTo>
                    <a:pt x="46" y="75"/>
                  </a:lnTo>
                  <a:lnTo>
                    <a:pt x="46" y="75"/>
                  </a:lnTo>
                  <a:lnTo>
                    <a:pt x="47" y="88"/>
                  </a:lnTo>
                  <a:lnTo>
                    <a:pt x="48" y="100"/>
                  </a:lnTo>
                  <a:lnTo>
                    <a:pt x="48" y="100"/>
                  </a:lnTo>
                  <a:lnTo>
                    <a:pt x="50" y="115"/>
                  </a:lnTo>
                  <a:lnTo>
                    <a:pt x="52" y="129"/>
                  </a:lnTo>
                  <a:lnTo>
                    <a:pt x="52" y="129"/>
                  </a:lnTo>
                  <a:lnTo>
                    <a:pt x="55" y="137"/>
                  </a:lnTo>
                  <a:lnTo>
                    <a:pt x="58" y="147"/>
                  </a:lnTo>
                  <a:lnTo>
                    <a:pt x="58" y="147"/>
                  </a:lnTo>
                  <a:lnTo>
                    <a:pt x="62" y="160"/>
                  </a:lnTo>
                  <a:lnTo>
                    <a:pt x="64" y="166"/>
                  </a:lnTo>
                  <a:lnTo>
                    <a:pt x="65" y="173"/>
                  </a:lnTo>
                  <a:lnTo>
                    <a:pt x="65" y="173"/>
                  </a:lnTo>
                  <a:lnTo>
                    <a:pt x="65" y="183"/>
                  </a:lnTo>
                  <a:lnTo>
                    <a:pt x="67" y="197"/>
                  </a:lnTo>
                  <a:lnTo>
                    <a:pt x="69" y="212"/>
                  </a:lnTo>
                  <a:lnTo>
                    <a:pt x="73" y="224"/>
                  </a:lnTo>
                  <a:lnTo>
                    <a:pt x="73" y="224"/>
                  </a:lnTo>
                  <a:lnTo>
                    <a:pt x="78" y="239"/>
                  </a:lnTo>
                  <a:lnTo>
                    <a:pt x="82" y="254"/>
                  </a:lnTo>
                  <a:lnTo>
                    <a:pt x="88" y="284"/>
                  </a:lnTo>
                  <a:lnTo>
                    <a:pt x="88" y="284"/>
                  </a:lnTo>
                  <a:lnTo>
                    <a:pt x="93" y="310"/>
                  </a:lnTo>
                  <a:lnTo>
                    <a:pt x="100" y="336"/>
                  </a:lnTo>
                  <a:lnTo>
                    <a:pt x="100" y="336"/>
                  </a:lnTo>
                  <a:lnTo>
                    <a:pt x="105" y="349"/>
                  </a:lnTo>
                  <a:lnTo>
                    <a:pt x="105" y="349"/>
                  </a:lnTo>
                  <a:lnTo>
                    <a:pt x="112" y="374"/>
                  </a:lnTo>
                  <a:lnTo>
                    <a:pt x="115" y="386"/>
                  </a:lnTo>
                  <a:lnTo>
                    <a:pt x="118" y="399"/>
                  </a:lnTo>
                  <a:lnTo>
                    <a:pt x="118" y="402"/>
                  </a:lnTo>
                  <a:lnTo>
                    <a:pt x="121" y="403"/>
                  </a:lnTo>
                  <a:lnTo>
                    <a:pt x="121" y="403"/>
                  </a:lnTo>
                  <a:lnTo>
                    <a:pt x="132" y="408"/>
                  </a:lnTo>
                  <a:lnTo>
                    <a:pt x="145" y="412"/>
                  </a:lnTo>
                  <a:lnTo>
                    <a:pt x="170" y="418"/>
                  </a:lnTo>
                  <a:lnTo>
                    <a:pt x="170" y="418"/>
                  </a:lnTo>
                  <a:lnTo>
                    <a:pt x="188" y="424"/>
                  </a:lnTo>
                  <a:lnTo>
                    <a:pt x="206" y="430"/>
                  </a:lnTo>
                  <a:lnTo>
                    <a:pt x="206" y="430"/>
                  </a:lnTo>
                  <a:lnTo>
                    <a:pt x="221" y="436"/>
                  </a:lnTo>
                  <a:lnTo>
                    <a:pt x="235" y="443"/>
                  </a:lnTo>
                  <a:lnTo>
                    <a:pt x="235" y="443"/>
                  </a:lnTo>
                  <a:lnTo>
                    <a:pt x="259" y="453"/>
                  </a:lnTo>
                  <a:lnTo>
                    <a:pt x="259" y="453"/>
                  </a:lnTo>
                  <a:lnTo>
                    <a:pt x="271" y="458"/>
                  </a:lnTo>
                  <a:lnTo>
                    <a:pt x="283" y="461"/>
                  </a:lnTo>
                  <a:lnTo>
                    <a:pt x="283" y="461"/>
                  </a:lnTo>
                  <a:lnTo>
                    <a:pt x="301" y="466"/>
                  </a:lnTo>
                  <a:lnTo>
                    <a:pt x="308" y="469"/>
                  </a:lnTo>
                  <a:lnTo>
                    <a:pt x="315" y="472"/>
                  </a:lnTo>
                  <a:lnTo>
                    <a:pt x="315" y="472"/>
                  </a:lnTo>
                  <a:lnTo>
                    <a:pt x="325" y="478"/>
                  </a:lnTo>
                  <a:lnTo>
                    <a:pt x="335" y="482"/>
                  </a:lnTo>
                  <a:lnTo>
                    <a:pt x="356" y="489"/>
                  </a:lnTo>
                  <a:lnTo>
                    <a:pt x="356" y="489"/>
                  </a:lnTo>
                  <a:lnTo>
                    <a:pt x="371" y="493"/>
                  </a:lnTo>
                  <a:lnTo>
                    <a:pt x="386" y="498"/>
                  </a:lnTo>
                  <a:lnTo>
                    <a:pt x="386" y="498"/>
                  </a:lnTo>
                  <a:lnTo>
                    <a:pt x="406" y="507"/>
                  </a:lnTo>
                  <a:lnTo>
                    <a:pt x="427" y="514"/>
                  </a:lnTo>
                  <a:lnTo>
                    <a:pt x="446" y="520"/>
                  </a:lnTo>
                  <a:lnTo>
                    <a:pt x="463" y="524"/>
                  </a:lnTo>
                  <a:lnTo>
                    <a:pt x="471" y="525"/>
                  </a:lnTo>
                  <a:lnTo>
                    <a:pt x="470" y="516"/>
                  </a:lnTo>
                  <a:lnTo>
                    <a:pt x="470" y="516"/>
                  </a:lnTo>
                  <a:lnTo>
                    <a:pt x="468" y="507"/>
                  </a:lnTo>
                  <a:lnTo>
                    <a:pt x="468" y="507"/>
                  </a:lnTo>
                  <a:lnTo>
                    <a:pt x="465" y="496"/>
                  </a:lnTo>
                  <a:lnTo>
                    <a:pt x="462" y="484"/>
                  </a:lnTo>
                  <a:lnTo>
                    <a:pt x="453" y="463"/>
                  </a:lnTo>
                  <a:lnTo>
                    <a:pt x="442" y="441"/>
                  </a:lnTo>
                  <a:lnTo>
                    <a:pt x="432" y="419"/>
                  </a:lnTo>
                  <a:lnTo>
                    <a:pt x="432" y="419"/>
                  </a:lnTo>
                  <a:lnTo>
                    <a:pt x="422" y="400"/>
                  </a:lnTo>
                  <a:lnTo>
                    <a:pt x="422" y="400"/>
                  </a:lnTo>
                  <a:lnTo>
                    <a:pt x="413" y="385"/>
                  </a:lnTo>
                  <a:lnTo>
                    <a:pt x="405" y="371"/>
                  </a:lnTo>
                  <a:lnTo>
                    <a:pt x="405" y="371"/>
                  </a:lnTo>
                  <a:lnTo>
                    <a:pt x="391" y="344"/>
                  </a:lnTo>
                  <a:lnTo>
                    <a:pt x="384" y="332"/>
                  </a:lnTo>
                  <a:lnTo>
                    <a:pt x="379" y="317"/>
                  </a:lnTo>
                  <a:lnTo>
                    <a:pt x="374" y="304"/>
                  </a:lnTo>
                  <a:lnTo>
                    <a:pt x="374" y="304"/>
                  </a:lnTo>
                  <a:lnTo>
                    <a:pt x="367" y="280"/>
                  </a:lnTo>
                  <a:lnTo>
                    <a:pt x="359" y="257"/>
                  </a:lnTo>
                  <a:lnTo>
                    <a:pt x="349" y="234"/>
                  </a:lnTo>
                  <a:lnTo>
                    <a:pt x="338" y="213"/>
                  </a:lnTo>
                  <a:lnTo>
                    <a:pt x="338" y="213"/>
                  </a:lnTo>
                  <a:lnTo>
                    <a:pt x="332" y="201"/>
                  </a:lnTo>
                  <a:lnTo>
                    <a:pt x="332" y="201"/>
                  </a:lnTo>
                  <a:lnTo>
                    <a:pt x="329" y="193"/>
                  </a:lnTo>
                  <a:lnTo>
                    <a:pt x="325" y="186"/>
                  </a:lnTo>
                  <a:lnTo>
                    <a:pt x="318" y="179"/>
                  </a:lnTo>
                  <a:lnTo>
                    <a:pt x="310" y="171"/>
                  </a:lnTo>
                  <a:lnTo>
                    <a:pt x="310" y="171"/>
                  </a:lnTo>
                  <a:lnTo>
                    <a:pt x="292" y="161"/>
                  </a:lnTo>
                  <a:lnTo>
                    <a:pt x="272" y="151"/>
                  </a:lnTo>
                  <a:lnTo>
                    <a:pt x="266" y="147"/>
                  </a:lnTo>
                  <a:lnTo>
                    <a:pt x="266" y="147"/>
                  </a:lnTo>
                  <a:lnTo>
                    <a:pt x="236" y="132"/>
                  </a:lnTo>
                  <a:lnTo>
                    <a:pt x="207" y="120"/>
                  </a:lnTo>
                  <a:lnTo>
                    <a:pt x="207" y="120"/>
                  </a:lnTo>
                  <a:lnTo>
                    <a:pt x="168" y="102"/>
                  </a:lnTo>
                  <a:lnTo>
                    <a:pt x="168" y="102"/>
                  </a:lnTo>
                  <a:lnTo>
                    <a:pt x="125" y="81"/>
                  </a:lnTo>
                  <a:lnTo>
                    <a:pt x="125" y="81"/>
                  </a:lnTo>
                  <a:lnTo>
                    <a:pt x="96" y="66"/>
                  </a:lnTo>
                  <a:lnTo>
                    <a:pt x="65" y="52"/>
                  </a:lnTo>
                  <a:lnTo>
                    <a:pt x="65" y="52"/>
                  </a:lnTo>
                  <a:lnTo>
                    <a:pt x="56" y="48"/>
                  </a:lnTo>
                  <a:lnTo>
                    <a:pt x="47" y="45"/>
                  </a:lnTo>
                  <a:lnTo>
                    <a:pt x="38" y="42"/>
                  </a:lnTo>
                  <a:lnTo>
                    <a:pt x="41" y="5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9" name="Freeform 481"/>
            <p:cNvSpPr>
              <a:spLocks noEditPoints="1"/>
            </p:cNvSpPr>
            <p:nvPr/>
          </p:nvSpPr>
          <p:spPr bwMode="auto">
            <a:xfrm>
              <a:off x="6511926" y="3416300"/>
              <a:ext cx="96838" cy="87313"/>
            </a:xfrm>
            <a:custGeom>
              <a:avLst/>
              <a:gdLst/>
              <a:ahLst/>
              <a:cxnLst>
                <a:cxn ang="0">
                  <a:pos x="97" y="165"/>
                </a:cxn>
                <a:cxn ang="0">
                  <a:pos x="87" y="164"/>
                </a:cxn>
                <a:cxn ang="0">
                  <a:pos x="81" y="163"/>
                </a:cxn>
                <a:cxn ang="0">
                  <a:pos x="60" y="156"/>
                </a:cxn>
                <a:cxn ang="0">
                  <a:pos x="31" y="139"/>
                </a:cxn>
                <a:cxn ang="0">
                  <a:pos x="10" y="118"/>
                </a:cxn>
                <a:cxn ang="0">
                  <a:pos x="4" y="105"/>
                </a:cxn>
                <a:cxn ang="0">
                  <a:pos x="0" y="85"/>
                </a:cxn>
                <a:cxn ang="0">
                  <a:pos x="2" y="64"/>
                </a:cxn>
                <a:cxn ang="0">
                  <a:pos x="8" y="48"/>
                </a:cxn>
                <a:cxn ang="0">
                  <a:pos x="27" y="26"/>
                </a:cxn>
                <a:cxn ang="0">
                  <a:pos x="47" y="8"/>
                </a:cxn>
                <a:cxn ang="0">
                  <a:pos x="68" y="1"/>
                </a:cxn>
                <a:cxn ang="0">
                  <a:pos x="88" y="1"/>
                </a:cxn>
                <a:cxn ang="0">
                  <a:pos x="120" y="8"/>
                </a:cxn>
                <a:cxn ang="0">
                  <a:pos x="136" y="17"/>
                </a:cxn>
                <a:cxn ang="0">
                  <a:pos x="159" y="38"/>
                </a:cxn>
                <a:cxn ang="0">
                  <a:pos x="175" y="62"/>
                </a:cxn>
                <a:cxn ang="0">
                  <a:pos x="182" y="78"/>
                </a:cxn>
                <a:cxn ang="0">
                  <a:pos x="185" y="106"/>
                </a:cxn>
                <a:cxn ang="0">
                  <a:pos x="183" y="132"/>
                </a:cxn>
                <a:cxn ang="0">
                  <a:pos x="176" y="146"/>
                </a:cxn>
                <a:cxn ang="0">
                  <a:pos x="165" y="155"/>
                </a:cxn>
                <a:cxn ang="0">
                  <a:pos x="134" y="164"/>
                </a:cxn>
                <a:cxn ang="0">
                  <a:pos x="110" y="165"/>
                </a:cxn>
                <a:cxn ang="0">
                  <a:pos x="75" y="39"/>
                </a:cxn>
                <a:cxn ang="0">
                  <a:pos x="59" y="46"/>
                </a:cxn>
                <a:cxn ang="0">
                  <a:pos x="43" y="64"/>
                </a:cxn>
                <a:cxn ang="0">
                  <a:pos x="37" y="79"/>
                </a:cxn>
                <a:cxn ang="0">
                  <a:pos x="39" y="96"/>
                </a:cxn>
                <a:cxn ang="0">
                  <a:pos x="55" y="113"/>
                </a:cxn>
                <a:cxn ang="0">
                  <a:pos x="77" y="125"/>
                </a:cxn>
                <a:cxn ang="0">
                  <a:pos x="94" y="129"/>
                </a:cxn>
                <a:cxn ang="0">
                  <a:pos x="102" y="129"/>
                </a:cxn>
                <a:cxn ang="0">
                  <a:pos x="131" y="129"/>
                </a:cxn>
                <a:cxn ang="0">
                  <a:pos x="142" y="126"/>
                </a:cxn>
                <a:cxn ang="0">
                  <a:pos x="149" y="119"/>
                </a:cxn>
                <a:cxn ang="0">
                  <a:pos x="147" y="97"/>
                </a:cxn>
                <a:cxn ang="0">
                  <a:pos x="145" y="86"/>
                </a:cxn>
                <a:cxn ang="0">
                  <a:pos x="132" y="65"/>
                </a:cxn>
                <a:cxn ang="0">
                  <a:pos x="118" y="52"/>
                </a:cxn>
                <a:cxn ang="0">
                  <a:pos x="101" y="41"/>
                </a:cxn>
                <a:cxn ang="0">
                  <a:pos x="84" y="38"/>
                </a:cxn>
              </a:cxnLst>
              <a:rect l="0" t="0" r="r" b="b"/>
              <a:pathLst>
                <a:path w="185" h="165">
                  <a:moveTo>
                    <a:pt x="110" y="165"/>
                  </a:moveTo>
                  <a:lnTo>
                    <a:pt x="110" y="165"/>
                  </a:lnTo>
                  <a:lnTo>
                    <a:pt x="97" y="165"/>
                  </a:lnTo>
                  <a:lnTo>
                    <a:pt x="91" y="165"/>
                  </a:lnTo>
                  <a:lnTo>
                    <a:pt x="91" y="165"/>
                  </a:lnTo>
                  <a:lnTo>
                    <a:pt x="87" y="164"/>
                  </a:lnTo>
                  <a:lnTo>
                    <a:pt x="82" y="163"/>
                  </a:lnTo>
                  <a:lnTo>
                    <a:pt x="82" y="163"/>
                  </a:lnTo>
                  <a:lnTo>
                    <a:pt x="81" y="163"/>
                  </a:lnTo>
                  <a:lnTo>
                    <a:pt x="81" y="163"/>
                  </a:lnTo>
                  <a:lnTo>
                    <a:pt x="70" y="160"/>
                  </a:lnTo>
                  <a:lnTo>
                    <a:pt x="60" y="156"/>
                  </a:lnTo>
                  <a:lnTo>
                    <a:pt x="49" y="152"/>
                  </a:lnTo>
                  <a:lnTo>
                    <a:pt x="39" y="146"/>
                  </a:lnTo>
                  <a:lnTo>
                    <a:pt x="31" y="139"/>
                  </a:lnTo>
                  <a:lnTo>
                    <a:pt x="22" y="133"/>
                  </a:lnTo>
                  <a:lnTo>
                    <a:pt x="16" y="126"/>
                  </a:lnTo>
                  <a:lnTo>
                    <a:pt x="10" y="118"/>
                  </a:lnTo>
                  <a:lnTo>
                    <a:pt x="10" y="118"/>
                  </a:lnTo>
                  <a:lnTo>
                    <a:pt x="7" y="111"/>
                  </a:lnTo>
                  <a:lnTo>
                    <a:pt x="4" y="105"/>
                  </a:lnTo>
                  <a:lnTo>
                    <a:pt x="2" y="99"/>
                  </a:lnTo>
                  <a:lnTo>
                    <a:pt x="1" y="92"/>
                  </a:lnTo>
                  <a:lnTo>
                    <a:pt x="0" y="85"/>
                  </a:lnTo>
                  <a:lnTo>
                    <a:pt x="0" y="78"/>
                  </a:lnTo>
                  <a:lnTo>
                    <a:pt x="1" y="71"/>
                  </a:lnTo>
                  <a:lnTo>
                    <a:pt x="2" y="64"/>
                  </a:lnTo>
                  <a:lnTo>
                    <a:pt x="2" y="64"/>
                  </a:lnTo>
                  <a:lnTo>
                    <a:pt x="5" y="56"/>
                  </a:lnTo>
                  <a:lnTo>
                    <a:pt x="8" y="48"/>
                  </a:lnTo>
                  <a:lnTo>
                    <a:pt x="13" y="40"/>
                  </a:lnTo>
                  <a:lnTo>
                    <a:pt x="19" y="33"/>
                  </a:lnTo>
                  <a:lnTo>
                    <a:pt x="27" y="26"/>
                  </a:lnTo>
                  <a:lnTo>
                    <a:pt x="33" y="19"/>
                  </a:lnTo>
                  <a:lnTo>
                    <a:pt x="47" y="8"/>
                  </a:lnTo>
                  <a:lnTo>
                    <a:pt x="47" y="8"/>
                  </a:lnTo>
                  <a:lnTo>
                    <a:pt x="53" y="5"/>
                  </a:lnTo>
                  <a:lnTo>
                    <a:pt x="61" y="2"/>
                  </a:lnTo>
                  <a:lnTo>
                    <a:pt x="68" y="1"/>
                  </a:lnTo>
                  <a:lnTo>
                    <a:pt x="77" y="0"/>
                  </a:lnTo>
                  <a:lnTo>
                    <a:pt x="77" y="0"/>
                  </a:lnTo>
                  <a:lnTo>
                    <a:pt x="88" y="1"/>
                  </a:lnTo>
                  <a:lnTo>
                    <a:pt x="98" y="3"/>
                  </a:lnTo>
                  <a:lnTo>
                    <a:pt x="108" y="5"/>
                  </a:lnTo>
                  <a:lnTo>
                    <a:pt x="120" y="8"/>
                  </a:lnTo>
                  <a:lnTo>
                    <a:pt x="120" y="8"/>
                  </a:lnTo>
                  <a:lnTo>
                    <a:pt x="128" y="12"/>
                  </a:lnTo>
                  <a:lnTo>
                    <a:pt x="136" y="17"/>
                  </a:lnTo>
                  <a:lnTo>
                    <a:pt x="144" y="24"/>
                  </a:lnTo>
                  <a:lnTo>
                    <a:pt x="152" y="31"/>
                  </a:lnTo>
                  <a:lnTo>
                    <a:pt x="159" y="38"/>
                  </a:lnTo>
                  <a:lnTo>
                    <a:pt x="166" y="46"/>
                  </a:lnTo>
                  <a:lnTo>
                    <a:pt x="171" y="54"/>
                  </a:lnTo>
                  <a:lnTo>
                    <a:pt x="175" y="62"/>
                  </a:lnTo>
                  <a:lnTo>
                    <a:pt x="175" y="62"/>
                  </a:lnTo>
                  <a:lnTo>
                    <a:pt x="178" y="69"/>
                  </a:lnTo>
                  <a:lnTo>
                    <a:pt x="182" y="78"/>
                  </a:lnTo>
                  <a:lnTo>
                    <a:pt x="184" y="88"/>
                  </a:lnTo>
                  <a:lnTo>
                    <a:pt x="185" y="97"/>
                  </a:lnTo>
                  <a:lnTo>
                    <a:pt x="185" y="106"/>
                  </a:lnTo>
                  <a:lnTo>
                    <a:pt x="185" y="116"/>
                  </a:lnTo>
                  <a:lnTo>
                    <a:pt x="183" y="132"/>
                  </a:lnTo>
                  <a:lnTo>
                    <a:pt x="183" y="132"/>
                  </a:lnTo>
                  <a:lnTo>
                    <a:pt x="182" y="137"/>
                  </a:lnTo>
                  <a:lnTo>
                    <a:pt x="178" y="141"/>
                  </a:lnTo>
                  <a:lnTo>
                    <a:pt x="176" y="146"/>
                  </a:lnTo>
                  <a:lnTo>
                    <a:pt x="173" y="150"/>
                  </a:lnTo>
                  <a:lnTo>
                    <a:pt x="169" y="153"/>
                  </a:lnTo>
                  <a:lnTo>
                    <a:pt x="165" y="155"/>
                  </a:lnTo>
                  <a:lnTo>
                    <a:pt x="156" y="160"/>
                  </a:lnTo>
                  <a:lnTo>
                    <a:pt x="145" y="162"/>
                  </a:lnTo>
                  <a:lnTo>
                    <a:pt x="134" y="164"/>
                  </a:lnTo>
                  <a:lnTo>
                    <a:pt x="123" y="165"/>
                  </a:lnTo>
                  <a:lnTo>
                    <a:pt x="110" y="165"/>
                  </a:lnTo>
                  <a:lnTo>
                    <a:pt x="110" y="165"/>
                  </a:lnTo>
                  <a:close/>
                  <a:moveTo>
                    <a:pt x="84" y="38"/>
                  </a:moveTo>
                  <a:lnTo>
                    <a:pt x="84" y="38"/>
                  </a:lnTo>
                  <a:lnTo>
                    <a:pt x="75" y="39"/>
                  </a:lnTo>
                  <a:lnTo>
                    <a:pt x="70" y="40"/>
                  </a:lnTo>
                  <a:lnTo>
                    <a:pt x="65" y="43"/>
                  </a:lnTo>
                  <a:lnTo>
                    <a:pt x="59" y="46"/>
                  </a:lnTo>
                  <a:lnTo>
                    <a:pt x="53" y="50"/>
                  </a:lnTo>
                  <a:lnTo>
                    <a:pt x="48" y="57"/>
                  </a:lnTo>
                  <a:lnTo>
                    <a:pt x="43" y="64"/>
                  </a:lnTo>
                  <a:lnTo>
                    <a:pt x="43" y="64"/>
                  </a:lnTo>
                  <a:lnTo>
                    <a:pt x="39" y="72"/>
                  </a:lnTo>
                  <a:lnTo>
                    <a:pt x="37" y="79"/>
                  </a:lnTo>
                  <a:lnTo>
                    <a:pt x="37" y="88"/>
                  </a:lnTo>
                  <a:lnTo>
                    <a:pt x="39" y="96"/>
                  </a:lnTo>
                  <a:lnTo>
                    <a:pt x="39" y="96"/>
                  </a:lnTo>
                  <a:lnTo>
                    <a:pt x="43" y="102"/>
                  </a:lnTo>
                  <a:lnTo>
                    <a:pt x="48" y="108"/>
                  </a:lnTo>
                  <a:lnTo>
                    <a:pt x="55" y="113"/>
                  </a:lnTo>
                  <a:lnTo>
                    <a:pt x="62" y="118"/>
                  </a:lnTo>
                  <a:lnTo>
                    <a:pt x="70" y="122"/>
                  </a:lnTo>
                  <a:lnTo>
                    <a:pt x="77" y="125"/>
                  </a:lnTo>
                  <a:lnTo>
                    <a:pt x="86" y="127"/>
                  </a:lnTo>
                  <a:lnTo>
                    <a:pt x="93" y="129"/>
                  </a:lnTo>
                  <a:lnTo>
                    <a:pt x="94" y="129"/>
                  </a:lnTo>
                  <a:lnTo>
                    <a:pt x="94" y="129"/>
                  </a:lnTo>
                  <a:lnTo>
                    <a:pt x="102" y="129"/>
                  </a:lnTo>
                  <a:lnTo>
                    <a:pt x="102" y="129"/>
                  </a:lnTo>
                  <a:lnTo>
                    <a:pt x="118" y="130"/>
                  </a:lnTo>
                  <a:lnTo>
                    <a:pt x="118" y="130"/>
                  </a:lnTo>
                  <a:lnTo>
                    <a:pt x="131" y="129"/>
                  </a:lnTo>
                  <a:lnTo>
                    <a:pt x="137" y="128"/>
                  </a:lnTo>
                  <a:lnTo>
                    <a:pt x="142" y="126"/>
                  </a:lnTo>
                  <a:lnTo>
                    <a:pt x="142" y="126"/>
                  </a:lnTo>
                  <a:lnTo>
                    <a:pt x="145" y="124"/>
                  </a:lnTo>
                  <a:lnTo>
                    <a:pt x="147" y="122"/>
                  </a:lnTo>
                  <a:lnTo>
                    <a:pt x="149" y="119"/>
                  </a:lnTo>
                  <a:lnTo>
                    <a:pt x="149" y="116"/>
                  </a:lnTo>
                  <a:lnTo>
                    <a:pt x="149" y="106"/>
                  </a:lnTo>
                  <a:lnTo>
                    <a:pt x="147" y="97"/>
                  </a:lnTo>
                  <a:lnTo>
                    <a:pt x="147" y="95"/>
                  </a:lnTo>
                  <a:lnTo>
                    <a:pt x="147" y="95"/>
                  </a:lnTo>
                  <a:lnTo>
                    <a:pt x="145" y="86"/>
                  </a:lnTo>
                  <a:lnTo>
                    <a:pt x="142" y="77"/>
                  </a:lnTo>
                  <a:lnTo>
                    <a:pt x="137" y="71"/>
                  </a:lnTo>
                  <a:lnTo>
                    <a:pt x="132" y="65"/>
                  </a:lnTo>
                  <a:lnTo>
                    <a:pt x="129" y="62"/>
                  </a:lnTo>
                  <a:lnTo>
                    <a:pt x="129" y="62"/>
                  </a:lnTo>
                  <a:lnTo>
                    <a:pt x="118" y="52"/>
                  </a:lnTo>
                  <a:lnTo>
                    <a:pt x="112" y="47"/>
                  </a:lnTo>
                  <a:lnTo>
                    <a:pt x="107" y="44"/>
                  </a:lnTo>
                  <a:lnTo>
                    <a:pt x="101" y="41"/>
                  </a:lnTo>
                  <a:lnTo>
                    <a:pt x="96" y="39"/>
                  </a:lnTo>
                  <a:lnTo>
                    <a:pt x="90" y="38"/>
                  </a:lnTo>
                  <a:lnTo>
                    <a:pt x="84" y="38"/>
                  </a:lnTo>
                  <a:lnTo>
                    <a:pt x="84" y="3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0" name="Freeform 482"/>
            <p:cNvSpPr/>
            <p:nvPr/>
          </p:nvSpPr>
          <p:spPr bwMode="auto">
            <a:xfrm>
              <a:off x="6526213" y="3246438"/>
              <a:ext cx="79375" cy="63500"/>
            </a:xfrm>
            <a:custGeom>
              <a:avLst/>
              <a:gdLst/>
              <a:ahLst/>
              <a:cxnLst>
                <a:cxn ang="0">
                  <a:pos x="13" y="121"/>
                </a:cxn>
                <a:cxn ang="0">
                  <a:pos x="4" y="115"/>
                </a:cxn>
                <a:cxn ang="0">
                  <a:pos x="1" y="110"/>
                </a:cxn>
                <a:cxn ang="0">
                  <a:pos x="0" y="103"/>
                </a:cxn>
                <a:cxn ang="0">
                  <a:pos x="2" y="42"/>
                </a:cxn>
                <a:cxn ang="0">
                  <a:pos x="3" y="14"/>
                </a:cxn>
                <a:cxn ang="0">
                  <a:pos x="8" y="5"/>
                </a:cxn>
                <a:cxn ang="0">
                  <a:pos x="20" y="1"/>
                </a:cxn>
                <a:cxn ang="0">
                  <a:pos x="27" y="1"/>
                </a:cxn>
                <a:cxn ang="0">
                  <a:pos x="35" y="3"/>
                </a:cxn>
                <a:cxn ang="0">
                  <a:pos x="40" y="9"/>
                </a:cxn>
                <a:cxn ang="0">
                  <a:pos x="44" y="17"/>
                </a:cxn>
                <a:cxn ang="0">
                  <a:pos x="57" y="29"/>
                </a:cxn>
                <a:cxn ang="0">
                  <a:pos x="66" y="23"/>
                </a:cxn>
                <a:cxn ang="0">
                  <a:pos x="61" y="29"/>
                </a:cxn>
                <a:cxn ang="0">
                  <a:pos x="69" y="34"/>
                </a:cxn>
                <a:cxn ang="0">
                  <a:pos x="95" y="51"/>
                </a:cxn>
                <a:cxn ang="0">
                  <a:pos x="105" y="48"/>
                </a:cxn>
                <a:cxn ang="0">
                  <a:pos x="103" y="28"/>
                </a:cxn>
                <a:cxn ang="0">
                  <a:pos x="101" y="17"/>
                </a:cxn>
                <a:cxn ang="0">
                  <a:pos x="104" y="9"/>
                </a:cxn>
                <a:cxn ang="0">
                  <a:pos x="115" y="0"/>
                </a:cxn>
                <a:cxn ang="0">
                  <a:pos x="125" y="0"/>
                </a:cxn>
                <a:cxn ang="0">
                  <a:pos x="134" y="8"/>
                </a:cxn>
                <a:cxn ang="0">
                  <a:pos x="139" y="28"/>
                </a:cxn>
                <a:cxn ang="0">
                  <a:pos x="140" y="48"/>
                </a:cxn>
                <a:cxn ang="0">
                  <a:pos x="141" y="49"/>
                </a:cxn>
                <a:cxn ang="0">
                  <a:pos x="145" y="48"/>
                </a:cxn>
                <a:cxn ang="0">
                  <a:pos x="139" y="54"/>
                </a:cxn>
                <a:cxn ang="0">
                  <a:pos x="141" y="60"/>
                </a:cxn>
                <a:cxn ang="0">
                  <a:pos x="143" y="71"/>
                </a:cxn>
                <a:cxn ang="0">
                  <a:pos x="139" y="99"/>
                </a:cxn>
                <a:cxn ang="0">
                  <a:pos x="134" y="107"/>
                </a:cxn>
                <a:cxn ang="0">
                  <a:pos x="124" y="114"/>
                </a:cxn>
                <a:cxn ang="0">
                  <a:pos x="120" y="114"/>
                </a:cxn>
                <a:cxn ang="0">
                  <a:pos x="108" y="111"/>
                </a:cxn>
                <a:cxn ang="0">
                  <a:pos x="98" y="102"/>
                </a:cxn>
                <a:cxn ang="0">
                  <a:pos x="86" y="91"/>
                </a:cxn>
                <a:cxn ang="0">
                  <a:pos x="63" y="73"/>
                </a:cxn>
                <a:cxn ang="0">
                  <a:pos x="50" y="65"/>
                </a:cxn>
                <a:cxn ang="0">
                  <a:pos x="37" y="67"/>
                </a:cxn>
                <a:cxn ang="0">
                  <a:pos x="35" y="103"/>
                </a:cxn>
                <a:cxn ang="0">
                  <a:pos x="32" y="114"/>
                </a:cxn>
                <a:cxn ang="0">
                  <a:pos x="23" y="119"/>
                </a:cxn>
              </a:cxnLst>
              <a:rect l="0" t="0" r="r" b="b"/>
              <a:pathLst>
                <a:path w="149" h="121">
                  <a:moveTo>
                    <a:pt x="17" y="121"/>
                  </a:moveTo>
                  <a:lnTo>
                    <a:pt x="17" y="121"/>
                  </a:lnTo>
                  <a:lnTo>
                    <a:pt x="13" y="121"/>
                  </a:lnTo>
                  <a:lnTo>
                    <a:pt x="9" y="119"/>
                  </a:lnTo>
                  <a:lnTo>
                    <a:pt x="6" y="117"/>
                  </a:lnTo>
                  <a:lnTo>
                    <a:pt x="4" y="115"/>
                  </a:lnTo>
                  <a:lnTo>
                    <a:pt x="4" y="115"/>
                  </a:lnTo>
                  <a:lnTo>
                    <a:pt x="2" y="113"/>
                  </a:lnTo>
                  <a:lnTo>
                    <a:pt x="1" y="110"/>
                  </a:lnTo>
                  <a:lnTo>
                    <a:pt x="0" y="107"/>
                  </a:lnTo>
                  <a:lnTo>
                    <a:pt x="0" y="103"/>
                  </a:lnTo>
                  <a:lnTo>
                    <a:pt x="0" y="103"/>
                  </a:lnTo>
                  <a:lnTo>
                    <a:pt x="1" y="65"/>
                  </a:lnTo>
                  <a:lnTo>
                    <a:pt x="1" y="65"/>
                  </a:lnTo>
                  <a:lnTo>
                    <a:pt x="2" y="42"/>
                  </a:lnTo>
                  <a:lnTo>
                    <a:pt x="3" y="18"/>
                  </a:lnTo>
                  <a:lnTo>
                    <a:pt x="3" y="18"/>
                  </a:lnTo>
                  <a:lnTo>
                    <a:pt x="3" y="14"/>
                  </a:lnTo>
                  <a:lnTo>
                    <a:pt x="4" y="10"/>
                  </a:lnTo>
                  <a:lnTo>
                    <a:pt x="6" y="7"/>
                  </a:lnTo>
                  <a:lnTo>
                    <a:pt x="8" y="5"/>
                  </a:lnTo>
                  <a:lnTo>
                    <a:pt x="11" y="3"/>
                  </a:lnTo>
                  <a:lnTo>
                    <a:pt x="14" y="2"/>
                  </a:lnTo>
                  <a:lnTo>
                    <a:pt x="20" y="1"/>
                  </a:lnTo>
                  <a:lnTo>
                    <a:pt x="22" y="1"/>
                  </a:lnTo>
                  <a:lnTo>
                    <a:pt x="22" y="1"/>
                  </a:lnTo>
                  <a:lnTo>
                    <a:pt x="27" y="1"/>
                  </a:lnTo>
                  <a:lnTo>
                    <a:pt x="27" y="1"/>
                  </a:lnTo>
                  <a:lnTo>
                    <a:pt x="30" y="1"/>
                  </a:lnTo>
                  <a:lnTo>
                    <a:pt x="35" y="3"/>
                  </a:lnTo>
                  <a:lnTo>
                    <a:pt x="37" y="4"/>
                  </a:lnTo>
                  <a:lnTo>
                    <a:pt x="38" y="6"/>
                  </a:lnTo>
                  <a:lnTo>
                    <a:pt x="40" y="9"/>
                  </a:lnTo>
                  <a:lnTo>
                    <a:pt x="41" y="13"/>
                  </a:lnTo>
                  <a:lnTo>
                    <a:pt x="42" y="17"/>
                  </a:lnTo>
                  <a:lnTo>
                    <a:pt x="44" y="17"/>
                  </a:lnTo>
                  <a:lnTo>
                    <a:pt x="44" y="17"/>
                  </a:lnTo>
                  <a:lnTo>
                    <a:pt x="51" y="23"/>
                  </a:lnTo>
                  <a:lnTo>
                    <a:pt x="57" y="29"/>
                  </a:lnTo>
                  <a:lnTo>
                    <a:pt x="66" y="22"/>
                  </a:lnTo>
                  <a:lnTo>
                    <a:pt x="66" y="22"/>
                  </a:lnTo>
                  <a:lnTo>
                    <a:pt x="66" y="23"/>
                  </a:lnTo>
                  <a:lnTo>
                    <a:pt x="65" y="27"/>
                  </a:lnTo>
                  <a:lnTo>
                    <a:pt x="61" y="29"/>
                  </a:lnTo>
                  <a:lnTo>
                    <a:pt x="61" y="29"/>
                  </a:lnTo>
                  <a:lnTo>
                    <a:pt x="68" y="33"/>
                  </a:lnTo>
                  <a:lnTo>
                    <a:pt x="69" y="34"/>
                  </a:lnTo>
                  <a:lnTo>
                    <a:pt x="69" y="34"/>
                  </a:lnTo>
                  <a:lnTo>
                    <a:pt x="80" y="40"/>
                  </a:lnTo>
                  <a:lnTo>
                    <a:pt x="80" y="40"/>
                  </a:lnTo>
                  <a:lnTo>
                    <a:pt x="95" y="51"/>
                  </a:lnTo>
                  <a:lnTo>
                    <a:pt x="103" y="59"/>
                  </a:lnTo>
                  <a:lnTo>
                    <a:pt x="105" y="48"/>
                  </a:lnTo>
                  <a:lnTo>
                    <a:pt x="105" y="48"/>
                  </a:lnTo>
                  <a:lnTo>
                    <a:pt x="105" y="38"/>
                  </a:lnTo>
                  <a:lnTo>
                    <a:pt x="105" y="32"/>
                  </a:lnTo>
                  <a:lnTo>
                    <a:pt x="103" y="28"/>
                  </a:lnTo>
                  <a:lnTo>
                    <a:pt x="103" y="28"/>
                  </a:lnTo>
                  <a:lnTo>
                    <a:pt x="101" y="21"/>
                  </a:lnTo>
                  <a:lnTo>
                    <a:pt x="101" y="17"/>
                  </a:lnTo>
                  <a:lnTo>
                    <a:pt x="102" y="13"/>
                  </a:lnTo>
                  <a:lnTo>
                    <a:pt x="104" y="9"/>
                  </a:lnTo>
                  <a:lnTo>
                    <a:pt x="104" y="9"/>
                  </a:lnTo>
                  <a:lnTo>
                    <a:pt x="107" y="6"/>
                  </a:lnTo>
                  <a:lnTo>
                    <a:pt x="111" y="2"/>
                  </a:lnTo>
                  <a:lnTo>
                    <a:pt x="115" y="0"/>
                  </a:lnTo>
                  <a:lnTo>
                    <a:pt x="121" y="0"/>
                  </a:lnTo>
                  <a:lnTo>
                    <a:pt x="121" y="0"/>
                  </a:lnTo>
                  <a:lnTo>
                    <a:pt x="125" y="0"/>
                  </a:lnTo>
                  <a:lnTo>
                    <a:pt x="129" y="2"/>
                  </a:lnTo>
                  <a:lnTo>
                    <a:pt x="131" y="5"/>
                  </a:lnTo>
                  <a:lnTo>
                    <a:pt x="134" y="8"/>
                  </a:lnTo>
                  <a:lnTo>
                    <a:pt x="134" y="8"/>
                  </a:lnTo>
                  <a:lnTo>
                    <a:pt x="137" y="18"/>
                  </a:lnTo>
                  <a:lnTo>
                    <a:pt x="139" y="28"/>
                  </a:lnTo>
                  <a:lnTo>
                    <a:pt x="140" y="38"/>
                  </a:lnTo>
                  <a:lnTo>
                    <a:pt x="140" y="48"/>
                  </a:lnTo>
                  <a:lnTo>
                    <a:pt x="140" y="48"/>
                  </a:lnTo>
                  <a:lnTo>
                    <a:pt x="140" y="52"/>
                  </a:lnTo>
                  <a:lnTo>
                    <a:pt x="140" y="52"/>
                  </a:lnTo>
                  <a:lnTo>
                    <a:pt x="141" y="49"/>
                  </a:lnTo>
                  <a:lnTo>
                    <a:pt x="143" y="48"/>
                  </a:lnTo>
                  <a:lnTo>
                    <a:pt x="145" y="48"/>
                  </a:lnTo>
                  <a:lnTo>
                    <a:pt x="145" y="48"/>
                  </a:lnTo>
                  <a:lnTo>
                    <a:pt x="148" y="49"/>
                  </a:lnTo>
                  <a:lnTo>
                    <a:pt x="149" y="50"/>
                  </a:lnTo>
                  <a:lnTo>
                    <a:pt x="139" y="54"/>
                  </a:lnTo>
                  <a:lnTo>
                    <a:pt x="139" y="55"/>
                  </a:lnTo>
                  <a:lnTo>
                    <a:pt x="139" y="55"/>
                  </a:lnTo>
                  <a:lnTo>
                    <a:pt x="141" y="60"/>
                  </a:lnTo>
                  <a:lnTo>
                    <a:pt x="141" y="60"/>
                  </a:lnTo>
                  <a:lnTo>
                    <a:pt x="143" y="71"/>
                  </a:lnTo>
                  <a:lnTo>
                    <a:pt x="143" y="71"/>
                  </a:lnTo>
                  <a:lnTo>
                    <a:pt x="144" y="79"/>
                  </a:lnTo>
                  <a:lnTo>
                    <a:pt x="142" y="90"/>
                  </a:lnTo>
                  <a:lnTo>
                    <a:pt x="139" y="99"/>
                  </a:lnTo>
                  <a:lnTo>
                    <a:pt x="137" y="104"/>
                  </a:lnTo>
                  <a:lnTo>
                    <a:pt x="134" y="107"/>
                  </a:lnTo>
                  <a:lnTo>
                    <a:pt x="134" y="107"/>
                  </a:lnTo>
                  <a:lnTo>
                    <a:pt x="131" y="110"/>
                  </a:lnTo>
                  <a:lnTo>
                    <a:pt x="127" y="113"/>
                  </a:lnTo>
                  <a:lnTo>
                    <a:pt x="124" y="114"/>
                  </a:lnTo>
                  <a:lnTo>
                    <a:pt x="120" y="114"/>
                  </a:lnTo>
                  <a:lnTo>
                    <a:pt x="120" y="114"/>
                  </a:lnTo>
                  <a:lnTo>
                    <a:pt x="120" y="114"/>
                  </a:lnTo>
                  <a:lnTo>
                    <a:pt x="112" y="113"/>
                  </a:lnTo>
                  <a:lnTo>
                    <a:pt x="112" y="113"/>
                  </a:lnTo>
                  <a:lnTo>
                    <a:pt x="108" y="111"/>
                  </a:lnTo>
                  <a:lnTo>
                    <a:pt x="104" y="109"/>
                  </a:lnTo>
                  <a:lnTo>
                    <a:pt x="98" y="102"/>
                  </a:lnTo>
                  <a:lnTo>
                    <a:pt x="98" y="102"/>
                  </a:lnTo>
                  <a:lnTo>
                    <a:pt x="93" y="96"/>
                  </a:lnTo>
                  <a:lnTo>
                    <a:pt x="86" y="91"/>
                  </a:lnTo>
                  <a:lnTo>
                    <a:pt x="86" y="91"/>
                  </a:lnTo>
                  <a:lnTo>
                    <a:pt x="75" y="81"/>
                  </a:lnTo>
                  <a:lnTo>
                    <a:pt x="75" y="81"/>
                  </a:lnTo>
                  <a:lnTo>
                    <a:pt x="63" y="73"/>
                  </a:lnTo>
                  <a:lnTo>
                    <a:pt x="57" y="69"/>
                  </a:lnTo>
                  <a:lnTo>
                    <a:pt x="50" y="65"/>
                  </a:lnTo>
                  <a:lnTo>
                    <a:pt x="50" y="65"/>
                  </a:lnTo>
                  <a:lnTo>
                    <a:pt x="45" y="62"/>
                  </a:lnTo>
                  <a:lnTo>
                    <a:pt x="37" y="57"/>
                  </a:lnTo>
                  <a:lnTo>
                    <a:pt x="37" y="67"/>
                  </a:lnTo>
                  <a:lnTo>
                    <a:pt x="37" y="67"/>
                  </a:lnTo>
                  <a:lnTo>
                    <a:pt x="35" y="103"/>
                  </a:lnTo>
                  <a:lnTo>
                    <a:pt x="35" y="103"/>
                  </a:lnTo>
                  <a:lnTo>
                    <a:pt x="35" y="107"/>
                  </a:lnTo>
                  <a:lnTo>
                    <a:pt x="34" y="111"/>
                  </a:lnTo>
                  <a:lnTo>
                    <a:pt x="32" y="114"/>
                  </a:lnTo>
                  <a:lnTo>
                    <a:pt x="30" y="116"/>
                  </a:lnTo>
                  <a:lnTo>
                    <a:pt x="27" y="118"/>
                  </a:lnTo>
                  <a:lnTo>
                    <a:pt x="23" y="119"/>
                  </a:lnTo>
                  <a:lnTo>
                    <a:pt x="17" y="121"/>
                  </a:lnTo>
                  <a:lnTo>
                    <a:pt x="17" y="1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1" name="Freeform 483"/>
            <p:cNvSpPr/>
            <p:nvPr/>
          </p:nvSpPr>
          <p:spPr bwMode="auto">
            <a:xfrm>
              <a:off x="6692901" y="3432175"/>
              <a:ext cx="100013" cy="71438"/>
            </a:xfrm>
            <a:custGeom>
              <a:avLst/>
              <a:gdLst/>
              <a:ahLst/>
              <a:cxnLst>
                <a:cxn ang="0">
                  <a:pos x="162" y="135"/>
                </a:cxn>
                <a:cxn ang="0">
                  <a:pos x="155" y="130"/>
                </a:cxn>
                <a:cxn ang="0">
                  <a:pos x="150" y="119"/>
                </a:cxn>
                <a:cxn ang="0">
                  <a:pos x="152" y="60"/>
                </a:cxn>
                <a:cxn ang="0">
                  <a:pos x="143" y="45"/>
                </a:cxn>
                <a:cxn ang="0">
                  <a:pos x="136" y="45"/>
                </a:cxn>
                <a:cxn ang="0">
                  <a:pos x="114" y="42"/>
                </a:cxn>
                <a:cxn ang="0">
                  <a:pos x="108" y="48"/>
                </a:cxn>
                <a:cxn ang="0">
                  <a:pos x="110" y="70"/>
                </a:cxn>
                <a:cxn ang="0">
                  <a:pos x="111" y="81"/>
                </a:cxn>
                <a:cxn ang="0">
                  <a:pos x="110" y="102"/>
                </a:cxn>
                <a:cxn ang="0">
                  <a:pos x="111" y="106"/>
                </a:cxn>
                <a:cxn ang="0">
                  <a:pos x="114" y="118"/>
                </a:cxn>
                <a:cxn ang="0">
                  <a:pos x="110" y="126"/>
                </a:cxn>
                <a:cxn ang="0">
                  <a:pos x="95" y="133"/>
                </a:cxn>
                <a:cxn ang="0">
                  <a:pos x="83" y="128"/>
                </a:cxn>
                <a:cxn ang="0">
                  <a:pos x="77" y="120"/>
                </a:cxn>
                <a:cxn ang="0">
                  <a:pos x="74" y="99"/>
                </a:cxn>
                <a:cxn ang="0">
                  <a:pos x="74" y="76"/>
                </a:cxn>
                <a:cxn ang="0">
                  <a:pos x="72" y="45"/>
                </a:cxn>
                <a:cxn ang="0">
                  <a:pos x="67" y="40"/>
                </a:cxn>
                <a:cxn ang="0">
                  <a:pos x="42" y="44"/>
                </a:cxn>
                <a:cxn ang="0">
                  <a:pos x="41" y="67"/>
                </a:cxn>
                <a:cxn ang="0">
                  <a:pos x="39" y="82"/>
                </a:cxn>
                <a:cxn ang="0">
                  <a:pos x="35" y="116"/>
                </a:cxn>
                <a:cxn ang="0">
                  <a:pos x="32" y="126"/>
                </a:cxn>
                <a:cxn ang="0">
                  <a:pos x="23" y="132"/>
                </a:cxn>
                <a:cxn ang="0">
                  <a:pos x="12" y="132"/>
                </a:cxn>
                <a:cxn ang="0">
                  <a:pos x="3" y="128"/>
                </a:cxn>
                <a:cxn ang="0">
                  <a:pos x="0" y="123"/>
                </a:cxn>
                <a:cxn ang="0">
                  <a:pos x="1" y="102"/>
                </a:cxn>
                <a:cxn ang="0">
                  <a:pos x="5" y="68"/>
                </a:cxn>
                <a:cxn ang="0">
                  <a:pos x="6" y="29"/>
                </a:cxn>
                <a:cxn ang="0">
                  <a:pos x="6" y="13"/>
                </a:cxn>
                <a:cxn ang="0">
                  <a:pos x="11" y="5"/>
                </a:cxn>
                <a:cxn ang="0">
                  <a:pos x="23" y="1"/>
                </a:cxn>
                <a:cxn ang="0">
                  <a:pos x="27" y="1"/>
                </a:cxn>
                <a:cxn ang="0">
                  <a:pos x="35" y="0"/>
                </a:cxn>
                <a:cxn ang="0">
                  <a:pos x="60" y="4"/>
                </a:cxn>
                <a:cxn ang="0">
                  <a:pos x="100" y="5"/>
                </a:cxn>
                <a:cxn ang="0">
                  <a:pos x="132" y="7"/>
                </a:cxn>
                <a:cxn ang="0">
                  <a:pos x="160" y="10"/>
                </a:cxn>
                <a:cxn ang="0">
                  <a:pos x="172" y="15"/>
                </a:cxn>
                <a:cxn ang="0">
                  <a:pos x="182" y="26"/>
                </a:cxn>
                <a:cxn ang="0">
                  <a:pos x="190" y="60"/>
                </a:cxn>
                <a:cxn ang="0">
                  <a:pos x="188" y="97"/>
                </a:cxn>
                <a:cxn ang="0">
                  <a:pos x="187" y="123"/>
                </a:cxn>
                <a:cxn ang="0">
                  <a:pos x="181" y="132"/>
                </a:cxn>
                <a:cxn ang="0">
                  <a:pos x="169" y="136"/>
                </a:cxn>
              </a:cxnLst>
              <a:rect l="0" t="0" r="r" b="b"/>
              <a:pathLst>
                <a:path w="190" h="136">
                  <a:moveTo>
                    <a:pt x="169" y="136"/>
                  </a:moveTo>
                  <a:lnTo>
                    <a:pt x="169" y="136"/>
                  </a:lnTo>
                  <a:lnTo>
                    <a:pt x="162" y="135"/>
                  </a:lnTo>
                  <a:lnTo>
                    <a:pt x="159" y="134"/>
                  </a:lnTo>
                  <a:lnTo>
                    <a:pt x="157" y="132"/>
                  </a:lnTo>
                  <a:lnTo>
                    <a:pt x="155" y="130"/>
                  </a:lnTo>
                  <a:lnTo>
                    <a:pt x="153" y="127"/>
                  </a:lnTo>
                  <a:lnTo>
                    <a:pt x="152" y="123"/>
                  </a:lnTo>
                  <a:lnTo>
                    <a:pt x="150" y="119"/>
                  </a:lnTo>
                  <a:lnTo>
                    <a:pt x="150" y="119"/>
                  </a:lnTo>
                  <a:lnTo>
                    <a:pt x="152" y="60"/>
                  </a:lnTo>
                  <a:lnTo>
                    <a:pt x="152" y="60"/>
                  </a:lnTo>
                  <a:lnTo>
                    <a:pt x="152" y="50"/>
                  </a:lnTo>
                  <a:lnTo>
                    <a:pt x="152" y="44"/>
                  </a:lnTo>
                  <a:lnTo>
                    <a:pt x="143" y="45"/>
                  </a:lnTo>
                  <a:lnTo>
                    <a:pt x="143" y="45"/>
                  </a:lnTo>
                  <a:lnTo>
                    <a:pt x="136" y="45"/>
                  </a:lnTo>
                  <a:lnTo>
                    <a:pt x="136" y="45"/>
                  </a:lnTo>
                  <a:lnTo>
                    <a:pt x="129" y="44"/>
                  </a:lnTo>
                  <a:lnTo>
                    <a:pt x="129" y="44"/>
                  </a:lnTo>
                  <a:lnTo>
                    <a:pt x="114" y="42"/>
                  </a:lnTo>
                  <a:lnTo>
                    <a:pt x="108" y="41"/>
                  </a:lnTo>
                  <a:lnTo>
                    <a:pt x="108" y="48"/>
                  </a:lnTo>
                  <a:lnTo>
                    <a:pt x="108" y="48"/>
                  </a:lnTo>
                  <a:lnTo>
                    <a:pt x="109" y="59"/>
                  </a:lnTo>
                  <a:lnTo>
                    <a:pt x="109" y="59"/>
                  </a:lnTo>
                  <a:lnTo>
                    <a:pt x="110" y="70"/>
                  </a:lnTo>
                  <a:lnTo>
                    <a:pt x="111" y="80"/>
                  </a:lnTo>
                  <a:lnTo>
                    <a:pt x="111" y="81"/>
                  </a:lnTo>
                  <a:lnTo>
                    <a:pt x="111" y="81"/>
                  </a:lnTo>
                  <a:lnTo>
                    <a:pt x="110" y="96"/>
                  </a:lnTo>
                  <a:lnTo>
                    <a:pt x="110" y="96"/>
                  </a:lnTo>
                  <a:lnTo>
                    <a:pt x="110" y="102"/>
                  </a:lnTo>
                  <a:lnTo>
                    <a:pt x="110" y="104"/>
                  </a:lnTo>
                  <a:lnTo>
                    <a:pt x="111" y="106"/>
                  </a:lnTo>
                  <a:lnTo>
                    <a:pt x="111" y="106"/>
                  </a:lnTo>
                  <a:lnTo>
                    <a:pt x="114" y="110"/>
                  </a:lnTo>
                  <a:lnTo>
                    <a:pt x="115" y="115"/>
                  </a:lnTo>
                  <a:lnTo>
                    <a:pt x="114" y="118"/>
                  </a:lnTo>
                  <a:lnTo>
                    <a:pt x="113" y="121"/>
                  </a:lnTo>
                  <a:lnTo>
                    <a:pt x="113" y="121"/>
                  </a:lnTo>
                  <a:lnTo>
                    <a:pt x="110" y="126"/>
                  </a:lnTo>
                  <a:lnTo>
                    <a:pt x="106" y="129"/>
                  </a:lnTo>
                  <a:lnTo>
                    <a:pt x="101" y="132"/>
                  </a:lnTo>
                  <a:lnTo>
                    <a:pt x="95" y="133"/>
                  </a:lnTo>
                  <a:lnTo>
                    <a:pt x="95" y="133"/>
                  </a:lnTo>
                  <a:lnTo>
                    <a:pt x="88" y="132"/>
                  </a:lnTo>
                  <a:lnTo>
                    <a:pt x="83" y="128"/>
                  </a:lnTo>
                  <a:lnTo>
                    <a:pt x="83" y="128"/>
                  </a:lnTo>
                  <a:lnTo>
                    <a:pt x="80" y="125"/>
                  </a:lnTo>
                  <a:lnTo>
                    <a:pt x="77" y="120"/>
                  </a:lnTo>
                  <a:lnTo>
                    <a:pt x="76" y="116"/>
                  </a:lnTo>
                  <a:lnTo>
                    <a:pt x="75" y="110"/>
                  </a:lnTo>
                  <a:lnTo>
                    <a:pt x="74" y="99"/>
                  </a:lnTo>
                  <a:lnTo>
                    <a:pt x="74" y="90"/>
                  </a:lnTo>
                  <a:lnTo>
                    <a:pt x="74" y="90"/>
                  </a:lnTo>
                  <a:lnTo>
                    <a:pt x="74" y="76"/>
                  </a:lnTo>
                  <a:lnTo>
                    <a:pt x="73" y="63"/>
                  </a:lnTo>
                  <a:lnTo>
                    <a:pt x="73" y="63"/>
                  </a:lnTo>
                  <a:lnTo>
                    <a:pt x="72" y="45"/>
                  </a:lnTo>
                  <a:lnTo>
                    <a:pt x="72" y="40"/>
                  </a:lnTo>
                  <a:lnTo>
                    <a:pt x="67" y="40"/>
                  </a:lnTo>
                  <a:lnTo>
                    <a:pt x="67" y="40"/>
                  </a:lnTo>
                  <a:lnTo>
                    <a:pt x="48" y="39"/>
                  </a:lnTo>
                  <a:lnTo>
                    <a:pt x="42" y="38"/>
                  </a:lnTo>
                  <a:lnTo>
                    <a:pt x="42" y="44"/>
                  </a:lnTo>
                  <a:lnTo>
                    <a:pt x="42" y="44"/>
                  </a:lnTo>
                  <a:lnTo>
                    <a:pt x="42" y="55"/>
                  </a:lnTo>
                  <a:lnTo>
                    <a:pt x="41" y="67"/>
                  </a:lnTo>
                  <a:lnTo>
                    <a:pt x="41" y="67"/>
                  </a:lnTo>
                  <a:lnTo>
                    <a:pt x="39" y="82"/>
                  </a:lnTo>
                  <a:lnTo>
                    <a:pt x="39" y="82"/>
                  </a:lnTo>
                  <a:lnTo>
                    <a:pt x="37" y="99"/>
                  </a:lnTo>
                  <a:lnTo>
                    <a:pt x="35" y="116"/>
                  </a:lnTo>
                  <a:lnTo>
                    <a:pt x="35" y="116"/>
                  </a:lnTo>
                  <a:lnTo>
                    <a:pt x="35" y="120"/>
                  </a:lnTo>
                  <a:lnTo>
                    <a:pt x="34" y="123"/>
                  </a:lnTo>
                  <a:lnTo>
                    <a:pt x="32" y="126"/>
                  </a:lnTo>
                  <a:lnTo>
                    <a:pt x="29" y="129"/>
                  </a:lnTo>
                  <a:lnTo>
                    <a:pt x="27" y="131"/>
                  </a:lnTo>
                  <a:lnTo>
                    <a:pt x="23" y="132"/>
                  </a:lnTo>
                  <a:lnTo>
                    <a:pt x="16" y="133"/>
                  </a:lnTo>
                  <a:lnTo>
                    <a:pt x="16" y="133"/>
                  </a:lnTo>
                  <a:lnTo>
                    <a:pt x="12" y="132"/>
                  </a:lnTo>
                  <a:lnTo>
                    <a:pt x="9" y="132"/>
                  </a:lnTo>
                  <a:lnTo>
                    <a:pt x="6" y="130"/>
                  </a:lnTo>
                  <a:lnTo>
                    <a:pt x="3" y="128"/>
                  </a:lnTo>
                  <a:lnTo>
                    <a:pt x="3" y="128"/>
                  </a:lnTo>
                  <a:lnTo>
                    <a:pt x="2" y="126"/>
                  </a:lnTo>
                  <a:lnTo>
                    <a:pt x="0" y="123"/>
                  </a:lnTo>
                  <a:lnTo>
                    <a:pt x="0" y="116"/>
                  </a:lnTo>
                  <a:lnTo>
                    <a:pt x="0" y="116"/>
                  </a:lnTo>
                  <a:lnTo>
                    <a:pt x="1" y="102"/>
                  </a:lnTo>
                  <a:lnTo>
                    <a:pt x="2" y="89"/>
                  </a:lnTo>
                  <a:lnTo>
                    <a:pt x="2" y="89"/>
                  </a:lnTo>
                  <a:lnTo>
                    <a:pt x="5" y="68"/>
                  </a:lnTo>
                  <a:lnTo>
                    <a:pt x="5" y="68"/>
                  </a:lnTo>
                  <a:lnTo>
                    <a:pt x="6" y="48"/>
                  </a:lnTo>
                  <a:lnTo>
                    <a:pt x="6" y="29"/>
                  </a:lnTo>
                  <a:lnTo>
                    <a:pt x="6" y="17"/>
                  </a:lnTo>
                  <a:lnTo>
                    <a:pt x="6" y="17"/>
                  </a:lnTo>
                  <a:lnTo>
                    <a:pt x="6" y="13"/>
                  </a:lnTo>
                  <a:lnTo>
                    <a:pt x="7" y="10"/>
                  </a:lnTo>
                  <a:lnTo>
                    <a:pt x="9" y="7"/>
                  </a:lnTo>
                  <a:lnTo>
                    <a:pt x="11" y="5"/>
                  </a:lnTo>
                  <a:lnTo>
                    <a:pt x="14" y="3"/>
                  </a:lnTo>
                  <a:lnTo>
                    <a:pt x="17" y="2"/>
                  </a:lnTo>
                  <a:lnTo>
                    <a:pt x="23" y="1"/>
                  </a:lnTo>
                  <a:lnTo>
                    <a:pt x="24" y="1"/>
                  </a:lnTo>
                  <a:lnTo>
                    <a:pt x="27" y="1"/>
                  </a:lnTo>
                  <a:lnTo>
                    <a:pt x="27" y="1"/>
                  </a:lnTo>
                  <a:lnTo>
                    <a:pt x="31" y="0"/>
                  </a:lnTo>
                  <a:lnTo>
                    <a:pt x="31" y="0"/>
                  </a:lnTo>
                  <a:lnTo>
                    <a:pt x="35" y="0"/>
                  </a:lnTo>
                  <a:lnTo>
                    <a:pt x="35" y="0"/>
                  </a:lnTo>
                  <a:lnTo>
                    <a:pt x="47" y="3"/>
                  </a:lnTo>
                  <a:lnTo>
                    <a:pt x="60" y="4"/>
                  </a:lnTo>
                  <a:lnTo>
                    <a:pt x="85" y="5"/>
                  </a:lnTo>
                  <a:lnTo>
                    <a:pt x="85" y="5"/>
                  </a:lnTo>
                  <a:lnTo>
                    <a:pt x="100" y="5"/>
                  </a:lnTo>
                  <a:lnTo>
                    <a:pt x="114" y="6"/>
                  </a:lnTo>
                  <a:lnTo>
                    <a:pt x="114" y="6"/>
                  </a:lnTo>
                  <a:lnTo>
                    <a:pt x="132" y="7"/>
                  </a:lnTo>
                  <a:lnTo>
                    <a:pt x="132" y="7"/>
                  </a:lnTo>
                  <a:lnTo>
                    <a:pt x="150" y="8"/>
                  </a:lnTo>
                  <a:lnTo>
                    <a:pt x="160" y="10"/>
                  </a:lnTo>
                  <a:lnTo>
                    <a:pt x="168" y="12"/>
                  </a:lnTo>
                  <a:lnTo>
                    <a:pt x="168" y="12"/>
                  </a:lnTo>
                  <a:lnTo>
                    <a:pt x="172" y="15"/>
                  </a:lnTo>
                  <a:lnTo>
                    <a:pt x="176" y="18"/>
                  </a:lnTo>
                  <a:lnTo>
                    <a:pt x="179" y="22"/>
                  </a:lnTo>
                  <a:lnTo>
                    <a:pt x="182" y="26"/>
                  </a:lnTo>
                  <a:lnTo>
                    <a:pt x="186" y="36"/>
                  </a:lnTo>
                  <a:lnTo>
                    <a:pt x="189" y="47"/>
                  </a:lnTo>
                  <a:lnTo>
                    <a:pt x="190" y="60"/>
                  </a:lnTo>
                  <a:lnTo>
                    <a:pt x="190" y="72"/>
                  </a:lnTo>
                  <a:lnTo>
                    <a:pt x="188" y="97"/>
                  </a:lnTo>
                  <a:lnTo>
                    <a:pt x="188" y="97"/>
                  </a:lnTo>
                  <a:lnTo>
                    <a:pt x="187" y="119"/>
                  </a:lnTo>
                  <a:lnTo>
                    <a:pt x="187" y="119"/>
                  </a:lnTo>
                  <a:lnTo>
                    <a:pt x="187" y="123"/>
                  </a:lnTo>
                  <a:lnTo>
                    <a:pt x="186" y="127"/>
                  </a:lnTo>
                  <a:lnTo>
                    <a:pt x="184" y="130"/>
                  </a:lnTo>
                  <a:lnTo>
                    <a:pt x="181" y="132"/>
                  </a:lnTo>
                  <a:lnTo>
                    <a:pt x="178" y="134"/>
                  </a:lnTo>
                  <a:lnTo>
                    <a:pt x="175" y="135"/>
                  </a:lnTo>
                  <a:lnTo>
                    <a:pt x="169" y="136"/>
                  </a:lnTo>
                  <a:lnTo>
                    <a:pt x="169" y="13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2" name="Freeform 484"/>
            <p:cNvSpPr/>
            <p:nvPr/>
          </p:nvSpPr>
          <p:spPr bwMode="auto">
            <a:xfrm>
              <a:off x="6354763" y="3409950"/>
              <a:ext cx="55563" cy="111125"/>
            </a:xfrm>
            <a:custGeom>
              <a:avLst/>
              <a:gdLst/>
              <a:ahLst/>
              <a:cxnLst>
                <a:cxn ang="0">
                  <a:pos x="32" y="209"/>
                </a:cxn>
                <a:cxn ang="0">
                  <a:pos x="26" y="208"/>
                </a:cxn>
                <a:cxn ang="0">
                  <a:pos x="17" y="200"/>
                </a:cxn>
                <a:cxn ang="0">
                  <a:pos x="14" y="194"/>
                </a:cxn>
                <a:cxn ang="0">
                  <a:pos x="14" y="185"/>
                </a:cxn>
                <a:cxn ang="0">
                  <a:pos x="17" y="180"/>
                </a:cxn>
                <a:cxn ang="0">
                  <a:pos x="22" y="176"/>
                </a:cxn>
                <a:cxn ang="0">
                  <a:pos x="31" y="172"/>
                </a:cxn>
                <a:cxn ang="0">
                  <a:pos x="42" y="168"/>
                </a:cxn>
                <a:cxn ang="0">
                  <a:pos x="59" y="161"/>
                </a:cxn>
                <a:cxn ang="0">
                  <a:pos x="50" y="154"/>
                </a:cxn>
                <a:cxn ang="0">
                  <a:pos x="21" y="135"/>
                </a:cxn>
                <a:cxn ang="0">
                  <a:pos x="13" y="128"/>
                </a:cxn>
                <a:cxn ang="0">
                  <a:pos x="9" y="122"/>
                </a:cxn>
                <a:cxn ang="0">
                  <a:pos x="8" y="117"/>
                </a:cxn>
                <a:cxn ang="0">
                  <a:pos x="9" y="109"/>
                </a:cxn>
                <a:cxn ang="0">
                  <a:pos x="13" y="103"/>
                </a:cxn>
                <a:cxn ang="0">
                  <a:pos x="20" y="96"/>
                </a:cxn>
                <a:cxn ang="0">
                  <a:pos x="37" y="84"/>
                </a:cxn>
                <a:cxn ang="0">
                  <a:pos x="46" y="79"/>
                </a:cxn>
                <a:cxn ang="0">
                  <a:pos x="63" y="72"/>
                </a:cxn>
                <a:cxn ang="0">
                  <a:pos x="57" y="66"/>
                </a:cxn>
                <a:cxn ang="0">
                  <a:pos x="44" y="55"/>
                </a:cxn>
                <a:cxn ang="0">
                  <a:pos x="29" y="46"/>
                </a:cxn>
                <a:cxn ang="0">
                  <a:pos x="11" y="35"/>
                </a:cxn>
                <a:cxn ang="0">
                  <a:pos x="7" y="31"/>
                </a:cxn>
                <a:cxn ang="0">
                  <a:pos x="0" y="20"/>
                </a:cxn>
                <a:cxn ang="0">
                  <a:pos x="2" y="12"/>
                </a:cxn>
                <a:cxn ang="0">
                  <a:pos x="6" y="7"/>
                </a:cxn>
                <a:cxn ang="0">
                  <a:pos x="15" y="1"/>
                </a:cxn>
                <a:cxn ang="0">
                  <a:pos x="20" y="0"/>
                </a:cxn>
                <a:cxn ang="0">
                  <a:pos x="26" y="1"/>
                </a:cxn>
                <a:cxn ang="0">
                  <a:pos x="31" y="5"/>
                </a:cxn>
                <a:cxn ang="0">
                  <a:pos x="46" y="17"/>
                </a:cxn>
                <a:cxn ang="0">
                  <a:pos x="60" y="27"/>
                </a:cxn>
                <a:cxn ang="0">
                  <a:pos x="85" y="47"/>
                </a:cxn>
                <a:cxn ang="0">
                  <a:pos x="95" y="58"/>
                </a:cxn>
                <a:cxn ang="0">
                  <a:pos x="103" y="73"/>
                </a:cxn>
                <a:cxn ang="0">
                  <a:pos x="104" y="79"/>
                </a:cxn>
                <a:cxn ang="0">
                  <a:pos x="100" y="89"/>
                </a:cxn>
                <a:cxn ang="0">
                  <a:pos x="90" y="99"/>
                </a:cxn>
                <a:cxn ang="0">
                  <a:pos x="66" y="111"/>
                </a:cxn>
                <a:cxn ang="0">
                  <a:pos x="66" y="121"/>
                </a:cxn>
                <a:cxn ang="0">
                  <a:pos x="81" y="130"/>
                </a:cxn>
                <a:cxn ang="0">
                  <a:pos x="93" y="140"/>
                </a:cxn>
                <a:cxn ang="0">
                  <a:pos x="101" y="150"/>
                </a:cxn>
                <a:cxn ang="0">
                  <a:pos x="103" y="163"/>
                </a:cxn>
                <a:cxn ang="0">
                  <a:pos x="102" y="170"/>
                </a:cxn>
                <a:cxn ang="0">
                  <a:pos x="94" y="180"/>
                </a:cxn>
                <a:cxn ang="0">
                  <a:pos x="82" y="189"/>
                </a:cxn>
                <a:cxn ang="0">
                  <a:pos x="61" y="198"/>
                </a:cxn>
                <a:cxn ang="0">
                  <a:pos x="50" y="202"/>
                </a:cxn>
                <a:cxn ang="0">
                  <a:pos x="41" y="207"/>
                </a:cxn>
                <a:cxn ang="0">
                  <a:pos x="32" y="209"/>
                </a:cxn>
              </a:cxnLst>
              <a:rect l="0" t="0" r="r" b="b"/>
              <a:pathLst>
                <a:path w="104" h="209">
                  <a:moveTo>
                    <a:pt x="32" y="209"/>
                  </a:moveTo>
                  <a:lnTo>
                    <a:pt x="32" y="209"/>
                  </a:lnTo>
                  <a:lnTo>
                    <a:pt x="28" y="209"/>
                  </a:lnTo>
                  <a:lnTo>
                    <a:pt x="26" y="208"/>
                  </a:lnTo>
                  <a:lnTo>
                    <a:pt x="20" y="204"/>
                  </a:lnTo>
                  <a:lnTo>
                    <a:pt x="17" y="200"/>
                  </a:lnTo>
                  <a:lnTo>
                    <a:pt x="14" y="194"/>
                  </a:lnTo>
                  <a:lnTo>
                    <a:pt x="14" y="194"/>
                  </a:lnTo>
                  <a:lnTo>
                    <a:pt x="14" y="191"/>
                  </a:lnTo>
                  <a:lnTo>
                    <a:pt x="14" y="185"/>
                  </a:lnTo>
                  <a:lnTo>
                    <a:pt x="15" y="183"/>
                  </a:lnTo>
                  <a:lnTo>
                    <a:pt x="17" y="180"/>
                  </a:lnTo>
                  <a:lnTo>
                    <a:pt x="19" y="178"/>
                  </a:lnTo>
                  <a:lnTo>
                    <a:pt x="22" y="176"/>
                  </a:lnTo>
                  <a:lnTo>
                    <a:pt x="22" y="176"/>
                  </a:lnTo>
                  <a:lnTo>
                    <a:pt x="31" y="172"/>
                  </a:lnTo>
                  <a:lnTo>
                    <a:pt x="42" y="168"/>
                  </a:lnTo>
                  <a:lnTo>
                    <a:pt x="42" y="168"/>
                  </a:lnTo>
                  <a:lnTo>
                    <a:pt x="47" y="166"/>
                  </a:lnTo>
                  <a:lnTo>
                    <a:pt x="59" y="161"/>
                  </a:lnTo>
                  <a:lnTo>
                    <a:pt x="50" y="154"/>
                  </a:lnTo>
                  <a:lnTo>
                    <a:pt x="50" y="154"/>
                  </a:lnTo>
                  <a:lnTo>
                    <a:pt x="29" y="141"/>
                  </a:lnTo>
                  <a:lnTo>
                    <a:pt x="21" y="135"/>
                  </a:lnTo>
                  <a:lnTo>
                    <a:pt x="13" y="128"/>
                  </a:lnTo>
                  <a:lnTo>
                    <a:pt x="13" y="128"/>
                  </a:lnTo>
                  <a:lnTo>
                    <a:pt x="10" y="126"/>
                  </a:lnTo>
                  <a:lnTo>
                    <a:pt x="9" y="122"/>
                  </a:lnTo>
                  <a:lnTo>
                    <a:pt x="8" y="117"/>
                  </a:lnTo>
                  <a:lnTo>
                    <a:pt x="8" y="117"/>
                  </a:lnTo>
                  <a:lnTo>
                    <a:pt x="8" y="113"/>
                  </a:lnTo>
                  <a:lnTo>
                    <a:pt x="9" y="109"/>
                  </a:lnTo>
                  <a:lnTo>
                    <a:pt x="11" y="106"/>
                  </a:lnTo>
                  <a:lnTo>
                    <a:pt x="13" y="103"/>
                  </a:lnTo>
                  <a:lnTo>
                    <a:pt x="13" y="103"/>
                  </a:lnTo>
                  <a:lnTo>
                    <a:pt x="20" y="96"/>
                  </a:lnTo>
                  <a:lnTo>
                    <a:pt x="27" y="89"/>
                  </a:lnTo>
                  <a:lnTo>
                    <a:pt x="37" y="84"/>
                  </a:lnTo>
                  <a:lnTo>
                    <a:pt x="46" y="79"/>
                  </a:lnTo>
                  <a:lnTo>
                    <a:pt x="46" y="79"/>
                  </a:lnTo>
                  <a:lnTo>
                    <a:pt x="53" y="76"/>
                  </a:lnTo>
                  <a:lnTo>
                    <a:pt x="63" y="72"/>
                  </a:lnTo>
                  <a:lnTo>
                    <a:pt x="57" y="66"/>
                  </a:lnTo>
                  <a:lnTo>
                    <a:pt x="57" y="66"/>
                  </a:lnTo>
                  <a:lnTo>
                    <a:pt x="51" y="60"/>
                  </a:lnTo>
                  <a:lnTo>
                    <a:pt x="44" y="55"/>
                  </a:lnTo>
                  <a:lnTo>
                    <a:pt x="29" y="46"/>
                  </a:lnTo>
                  <a:lnTo>
                    <a:pt x="29" y="46"/>
                  </a:lnTo>
                  <a:lnTo>
                    <a:pt x="17" y="39"/>
                  </a:lnTo>
                  <a:lnTo>
                    <a:pt x="11" y="35"/>
                  </a:lnTo>
                  <a:lnTo>
                    <a:pt x="7" y="31"/>
                  </a:lnTo>
                  <a:lnTo>
                    <a:pt x="7" y="31"/>
                  </a:lnTo>
                  <a:lnTo>
                    <a:pt x="2" y="25"/>
                  </a:lnTo>
                  <a:lnTo>
                    <a:pt x="0" y="20"/>
                  </a:lnTo>
                  <a:lnTo>
                    <a:pt x="1" y="16"/>
                  </a:lnTo>
                  <a:lnTo>
                    <a:pt x="2" y="12"/>
                  </a:lnTo>
                  <a:lnTo>
                    <a:pt x="2" y="12"/>
                  </a:lnTo>
                  <a:lnTo>
                    <a:pt x="6" y="7"/>
                  </a:lnTo>
                  <a:lnTo>
                    <a:pt x="10" y="4"/>
                  </a:lnTo>
                  <a:lnTo>
                    <a:pt x="15" y="1"/>
                  </a:lnTo>
                  <a:lnTo>
                    <a:pt x="20" y="0"/>
                  </a:lnTo>
                  <a:lnTo>
                    <a:pt x="20" y="0"/>
                  </a:lnTo>
                  <a:lnTo>
                    <a:pt x="23" y="0"/>
                  </a:lnTo>
                  <a:lnTo>
                    <a:pt x="26" y="1"/>
                  </a:lnTo>
                  <a:lnTo>
                    <a:pt x="31" y="5"/>
                  </a:lnTo>
                  <a:lnTo>
                    <a:pt x="31" y="5"/>
                  </a:lnTo>
                  <a:lnTo>
                    <a:pt x="39" y="11"/>
                  </a:lnTo>
                  <a:lnTo>
                    <a:pt x="46" y="17"/>
                  </a:lnTo>
                  <a:lnTo>
                    <a:pt x="60" y="27"/>
                  </a:lnTo>
                  <a:lnTo>
                    <a:pt x="60" y="27"/>
                  </a:lnTo>
                  <a:lnTo>
                    <a:pt x="74" y="37"/>
                  </a:lnTo>
                  <a:lnTo>
                    <a:pt x="85" y="47"/>
                  </a:lnTo>
                  <a:lnTo>
                    <a:pt x="90" y="52"/>
                  </a:lnTo>
                  <a:lnTo>
                    <a:pt x="95" y="58"/>
                  </a:lnTo>
                  <a:lnTo>
                    <a:pt x="100" y="66"/>
                  </a:lnTo>
                  <a:lnTo>
                    <a:pt x="103" y="73"/>
                  </a:lnTo>
                  <a:lnTo>
                    <a:pt x="103" y="73"/>
                  </a:lnTo>
                  <a:lnTo>
                    <a:pt x="104" y="79"/>
                  </a:lnTo>
                  <a:lnTo>
                    <a:pt x="103" y="84"/>
                  </a:lnTo>
                  <a:lnTo>
                    <a:pt x="100" y="89"/>
                  </a:lnTo>
                  <a:lnTo>
                    <a:pt x="95" y="94"/>
                  </a:lnTo>
                  <a:lnTo>
                    <a:pt x="90" y="99"/>
                  </a:lnTo>
                  <a:lnTo>
                    <a:pt x="83" y="103"/>
                  </a:lnTo>
                  <a:lnTo>
                    <a:pt x="66" y="111"/>
                  </a:lnTo>
                  <a:lnTo>
                    <a:pt x="57" y="116"/>
                  </a:lnTo>
                  <a:lnTo>
                    <a:pt x="66" y="121"/>
                  </a:lnTo>
                  <a:lnTo>
                    <a:pt x="66" y="121"/>
                  </a:lnTo>
                  <a:lnTo>
                    <a:pt x="81" y="130"/>
                  </a:lnTo>
                  <a:lnTo>
                    <a:pt x="87" y="135"/>
                  </a:lnTo>
                  <a:lnTo>
                    <a:pt x="93" y="140"/>
                  </a:lnTo>
                  <a:lnTo>
                    <a:pt x="97" y="145"/>
                  </a:lnTo>
                  <a:lnTo>
                    <a:pt x="101" y="150"/>
                  </a:lnTo>
                  <a:lnTo>
                    <a:pt x="103" y="157"/>
                  </a:lnTo>
                  <a:lnTo>
                    <a:pt x="103" y="163"/>
                  </a:lnTo>
                  <a:lnTo>
                    <a:pt x="103" y="163"/>
                  </a:lnTo>
                  <a:lnTo>
                    <a:pt x="102" y="170"/>
                  </a:lnTo>
                  <a:lnTo>
                    <a:pt x="98" y="175"/>
                  </a:lnTo>
                  <a:lnTo>
                    <a:pt x="94" y="180"/>
                  </a:lnTo>
                  <a:lnTo>
                    <a:pt x="89" y="185"/>
                  </a:lnTo>
                  <a:lnTo>
                    <a:pt x="82" y="189"/>
                  </a:lnTo>
                  <a:lnTo>
                    <a:pt x="76" y="193"/>
                  </a:lnTo>
                  <a:lnTo>
                    <a:pt x="61" y="198"/>
                  </a:lnTo>
                  <a:lnTo>
                    <a:pt x="61" y="198"/>
                  </a:lnTo>
                  <a:lnTo>
                    <a:pt x="50" y="202"/>
                  </a:lnTo>
                  <a:lnTo>
                    <a:pt x="41" y="207"/>
                  </a:lnTo>
                  <a:lnTo>
                    <a:pt x="41" y="207"/>
                  </a:lnTo>
                  <a:lnTo>
                    <a:pt x="37" y="209"/>
                  </a:lnTo>
                  <a:lnTo>
                    <a:pt x="32" y="209"/>
                  </a:lnTo>
                  <a:lnTo>
                    <a:pt x="32" y="20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3" name="Freeform 485"/>
            <p:cNvSpPr/>
            <p:nvPr/>
          </p:nvSpPr>
          <p:spPr bwMode="auto">
            <a:xfrm>
              <a:off x="6524626" y="3581400"/>
              <a:ext cx="87313" cy="84138"/>
            </a:xfrm>
            <a:custGeom>
              <a:avLst/>
              <a:gdLst/>
              <a:ahLst/>
              <a:cxnLst>
                <a:cxn ang="0">
                  <a:pos x="74" y="159"/>
                </a:cxn>
                <a:cxn ang="0">
                  <a:pos x="60" y="156"/>
                </a:cxn>
                <a:cxn ang="0">
                  <a:pos x="44" y="152"/>
                </a:cxn>
                <a:cxn ang="0">
                  <a:pos x="25" y="147"/>
                </a:cxn>
                <a:cxn ang="0">
                  <a:pos x="19" y="142"/>
                </a:cxn>
                <a:cxn ang="0">
                  <a:pos x="13" y="139"/>
                </a:cxn>
                <a:cxn ang="0">
                  <a:pos x="5" y="125"/>
                </a:cxn>
                <a:cxn ang="0">
                  <a:pos x="5" y="118"/>
                </a:cxn>
                <a:cxn ang="0">
                  <a:pos x="10" y="108"/>
                </a:cxn>
                <a:cxn ang="0">
                  <a:pos x="22" y="104"/>
                </a:cxn>
                <a:cxn ang="0">
                  <a:pos x="34" y="107"/>
                </a:cxn>
                <a:cxn ang="0">
                  <a:pos x="35" y="108"/>
                </a:cxn>
                <a:cxn ang="0">
                  <a:pos x="45" y="115"/>
                </a:cxn>
                <a:cxn ang="0">
                  <a:pos x="48" y="116"/>
                </a:cxn>
                <a:cxn ang="0">
                  <a:pos x="60" y="120"/>
                </a:cxn>
                <a:cxn ang="0">
                  <a:pos x="85" y="123"/>
                </a:cxn>
                <a:cxn ang="0">
                  <a:pos x="106" y="121"/>
                </a:cxn>
                <a:cxn ang="0">
                  <a:pos x="116" y="120"/>
                </a:cxn>
                <a:cxn ang="0">
                  <a:pos x="129" y="118"/>
                </a:cxn>
                <a:cxn ang="0">
                  <a:pos x="129" y="110"/>
                </a:cxn>
                <a:cxn ang="0">
                  <a:pos x="116" y="105"/>
                </a:cxn>
                <a:cxn ang="0">
                  <a:pos x="81" y="98"/>
                </a:cxn>
                <a:cxn ang="0">
                  <a:pos x="44" y="91"/>
                </a:cxn>
                <a:cxn ang="0">
                  <a:pos x="19" y="79"/>
                </a:cxn>
                <a:cxn ang="0">
                  <a:pos x="6" y="68"/>
                </a:cxn>
                <a:cxn ang="0">
                  <a:pos x="1" y="45"/>
                </a:cxn>
                <a:cxn ang="0">
                  <a:pos x="8" y="31"/>
                </a:cxn>
                <a:cxn ang="0">
                  <a:pos x="26" y="13"/>
                </a:cxn>
                <a:cxn ang="0">
                  <a:pos x="48" y="3"/>
                </a:cxn>
                <a:cxn ang="0">
                  <a:pos x="74" y="0"/>
                </a:cxn>
                <a:cxn ang="0">
                  <a:pos x="101" y="2"/>
                </a:cxn>
                <a:cxn ang="0">
                  <a:pos x="119" y="4"/>
                </a:cxn>
                <a:cxn ang="0">
                  <a:pos x="142" y="13"/>
                </a:cxn>
                <a:cxn ang="0">
                  <a:pos x="149" y="23"/>
                </a:cxn>
                <a:cxn ang="0">
                  <a:pos x="149" y="35"/>
                </a:cxn>
                <a:cxn ang="0">
                  <a:pos x="142" y="44"/>
                </a:cxn>
                <a:cxn ang="0">
                  <a:pos x="132" y="47"/>
                </a:cxn>
                <a:cxn ang="0">
                  <a:pos x="122" y="45"/>
                </a:cxn>
                <a:cxn ang="0">
                  <a:pos x="116" y="40"/>
                </a:cxn>
                <a:cxn ang="0">
                  <a:pos x="98" y="38"/>
                </a:cxn>
                <a:cxn ang="0">
                  <a:pos x="92" y="37"/>
                </a:cxn>
                <a:cxn ang="0">
                  <a:pos x="74" y="35"/>
                </a:cxn>
                <a:cxn ang="0">
                  <a:pos x="57" y="38"/>
                </a:cxn>
                <a:cxn ang="0">
                  <a:pos x="37" y="48"/>
                </a:cxn>
                <a:cxn ang="0">
                  <a:pos x="58" y="57"/>
                </a:cxn>
                <a:cxn ang="0">
                  <a:pos x="72" y="59"/>
                </a:cxn>
                <a:cxn ang="0">
                  <a:pos x="108" y="64"/>
                </a:cxn>
                <a:cxn ang="0">
                  <a:pos x="146" y="77"/>
                </a:cxn>
                <a:cxn ang="0">
                  <a:pos x="159" y="89"/>
                </a:cxn>
                <a:cxn ang="0">
                  <a:pos x="164" y="98"/>
                </a:cxn>
                <a:cxn ang="0">
                  <a:pos x="166" y="113"/>
                </a:cxn>
                <a:cxn ang="0">
                  <a:pos x="162" y="128"/>
                </a:cxn>
                <a:cxn ang="0">
                  <a:pos x="154" y="138"/>
                </a:cxn>
                <a:cxn ang="0">
                  <a:pos x="139" y="149"/>
                </a:cxn>
                <a:cxn ang="0">
                  <a:pos x="106" y="158"/>
                </a:cxn>
                <a:cxn ang="0">
                  <a:pos x="88" y="160"/>
                </a:cxn>
              </a:cxnLst>
              <a:rect l="0" t="0" r="r" b="b"/>
              <a:pathLst>
                <a:path w="166" h="160">
                  <a:moveTo>
                    <a:pt x="88" y="160"/>
                  </a:moveTo>
                  <a:lnTo>
                    <a:pt x="88" y="160"/>
                  </a:lnTo>
                  <a:lnTo>
                    <a:pt x="74" y="159"/>
                  </a:lnTo>
                  <a:lnTo>
                    <a:pt x="74" y="159"/>
                  </a:lnTo>
                  <a:lnTo>
                    <a:pt x="68" y="158"/>
                  </a:lnTo>
                  <a:lnTo>
                    <a:pt x="60" y="156"/>
                  </a:lnTo>
                  <a:lnTo>
                    <a:pt x="60" y="156"/>
                  </a:lnTo>
                  <a:lnTo>
                    <a:pt x="52" y="153"/>
                  </a:lnTo>
                  <a:lnTo>
                    <a:pt x="44" y="152"/>
                  </a:lnTo>
                  <a:lnTo>
                    <a:pt x="44" y="152"/>
                  </a:lnTo>
                  <a:lnTo>
                    <a:pt x="35" y="151"/>
                  </a:lnTo>
                  <a:lnTo>
                    <a:pt x="25" y="147"/>
                  </a:lnTo>
                  <a:lnTo>
                    <a:pt x="25" y="147"/>
                  </a:lnTo>
                  <a:lnTo>
                    <a:pt x="20" y="143"/>
                  </a:lnTo>
                  <a:lnTo>
                    <a:pt x="19" y="142"/>
                  </a:lnTo>
                  <a:lnTo>
                    <a:pt x="18" y="142"/>
                  </a:lnTo>
                  <a:lnTo>
                    <a:pt x="18" y="142"/>
                  </a:lnTo>
                  <a:lnTo>
                    <a:pt x="13" y="139"/>
                  </a:lnTo>
                  <a:lnTo>
                    <a:pt x="8" y="135"/>
                  </a:lnTo>
                  <a:lnTo>
                    <a:pt x="6" y="130"/>
                  </a:lnTo>
                  <a:lnTo>
                    <a:pt x="5" y="125"/>
                  </a:lnTo>
                  <a:lnTo>
                    <a:pt x="5" y="122"/>
                  </a:lnTo>
                  <a:lnTo>
                    <a:pt x="5" y="122"/>
                  </a:lnTo>
                  <a:lnTo>
                    <a:pt x="5" y="118"/>
                  </a:lnTo>
                  <a:lnTo>
                    <a:pt x="6" y="113"/>
                  </a:lnTo>
                  <a:lnTo>
                    <a:pt x="8" y="110"/>
                  </a:lnTo>
                  <a:lnTo>
                    <a:pt x="10" y="108"/>
                  </a:lnTo>
                  <a:lnTo>
                    <a:pt x="13" y="106"/>
                  </a:lnTo>
                  <a:lnTo>
                    <a:pt x="16" y="105"/>
                  </a:lnTo>
                  <a:lnTo>
                    <a:pt x="22" y="104"/>
                  </a:lnTo>
                  <a:lnTo>
                    <a:pt x="22" y="104"/>
                  </a:lnTo>
                  <a:lnTo>
                    <a:pt x="28" y="105"/>
                  </a:lnTo>
                  <a:lnTo>
                    <a:pt x="34" y="107"/>
                  </a:lnTo>
                  <a:lnTo>
                    <a:pt x="35" y="108"/>
                  </a:lnTo>
                  <a:lnTo>
                    <a:pt x="35" y="108"/>
                  </a:lnTo>
                  <a:lnTo>
                    <a:pt x="35" y="108"/>
                  </a:lnTo>
                  <a:lnTo>
                    <a:pt x="42" y="111"/>
                  </a:lnTo>
                  <a:lnTo>
                    <a:pt x="42" y="111"/>
                  </a:lnTo>
                  <a:lnTo>
                    <a:pt x="45" y="115"/>
                  </a:lnTo>
                  <a:lnTo>
                    <a:pt x="46" y="116"/>
                  </a:lnTo>
                  <a:lnTo>
                    <a:pt x="48" y="116"/>
                  </a:lnTo>
                  <a:lnTo>
                    <a:pt x="48" y="116"/>
                  </a:lnTo>
                  <a:lnTo>
                    <a:pt x="52" y="117"/>
                  </a:lnTo>
                  <a:lnTo>
                    <a:pt x="52" y="117"/>
                  </a:lnTo>
                  <a:lnTo>
                    <a:pt x="60" y="120"/>
                  </a:lnTo>
                  <a:lnTo>
                    <a:pt x="69" y="121"/>
                  </a:lnTo>
                  <a:lnTo>
                    <a:pt x="77" y="122"/>
                  </a:lnTo>
                  <a:lnTo>
                    <a:pt x="85" y="123"/>
                  </a:lnTo>
                  <a:lnTo>
                    <a:pt x="85" y="123"/>
                  </a:lnTo>
                  <a:lnTo>
                    <a:pt x="95" y="122"/>
                  </a:lnTo>
                  <a:lnTo>
                    <a:pt x="106" y="121"/>
                  </a:lnTo>
                  <a:lnTo>
                    <a:pt x="106" y="121"/>
                  </a:lnTo>
                  <a:lnTo>
                    <a:pt x="116" y="120"/>
                  </a:lnTo>
                  <a:lnTo>
                    <a:pt x="116" y="120"/>
                  </a:lnTo>
                  <a:lnTo>
                    <a:pt x="121" y="120"/>
                  </a:lnTo>
                  <a:lnTo>
                    <a:pt x="126" y="120"/>
                  </a:lnTo>
                  <a:lnTo>
                    <a:pt x="129" y="118"/>
                  </a:lnTo>
                  <a:lnTo>
                    <a:pt x="130" y="115"/>
                  </a:lnTo>
                  <a:lnTo>
                    <a:pt x="130" y="115"/>
                  </a:lnTo>
                  <a:lnTo>
                    <a:pt x="129" y="110"/>
                  </a:lnTo>
                  <a:lnTo>
                    <a:pt x="127" y="108"/>
                  </a:lnTo>
                  <a:lnTo>
                    <a:pt x="122" y="106"/>
                  </a:lnTo>
                  <a:lnTo>
                    <a:pt x="116" y="105"/>
                  </a:lnTo>
                  <a:lnTo>
                    <a:pt x="116" y="105"/>
                  </a:lnTo>
                  <a:lnTo>
                    <a:pt x="99" y="101"/>
                  </a:lnTo>
                  <a:lnTo>
                    <a:pt x="81" y="98"/>
                  </a:lnTo>
                  <a:lnTo>
                    <a:pt x="81" y="98"/>
                  </a:lnTo>
                  <a:lnTo>
                    <a:pt x="62" y="95"/>
                  </a:lnTo>
                  <a:lnTo>
                    <a:pt x="44" y="91"/>
                  </a:lnTo>
                  <a:lnTo>
                    <a:pt x="36" y="88"/>
                  </a:lnTo>
                  <a:lnTo>
                    <a:pt x="27" y="85"/>
                  </a:lnTo>
                  <a:lnTo>
                    <a:pt x="19" y="79"/>
                  </a:lnTo>
                  <a:lnTo>
                    <a:pt x="12" y="74"/>
                  </a:lnTo>
                  <a:lnTo>
                    <a:pt x="12" y="74"/>
                  </a:lnTo>
                  <a:lnTo>
                    <a:pt x="6" y="68"/>
                  </a:lnTo>
                  <a:lnTo>
                    <a:pt x="2" y="61"/>
                  </a:lnTo>
                  <a:lnTo>
                    <a:pt x="0" y="54"/>
                  </a:lnTo>
                  <a:lnTo>
                    <a:pt x="1" y="45"/>
                  </a:lnTo>
                  <a:lnTo>
                    <a:pt x="1" y="45"/>
                  </a:lnTo>
                  <a:lnTo>
                    <a:pt x="4" y="38"/>
                  </a:lnTo>
                  <a:lnTo>
                    <a:pt x="8" y="31"/>
                  </a:lnTo>
                  <a:lnTo>
                    <a:pt x="13" y="25"/>
                  </a:lnTo>
                  <a:lnTo>
                    <a:pt x="19" y="18"/>
                  </a:lnTo>
                  <a:lnTo>
                    <a:pt x="26" y="13"/>
                  </a:lnTo>
                  <a:lnTo>
                    <a:pt x="34" y="9"/>
                  </a:lnTo>
                  <a:lnTo>
                    <a:pt x="41" y="5"/>
                  </a:lnTo>
                  <a:lnTo>
                    <a:pt x="48" y="3"/>
                  </a:lnTo>
                  <a:lnTo>
                    <a:pt x="48" y="3"/>
                  </a:lnTo>
                  <a:lnTo>
                    <a:pt x="60" y="1"/>
                  </a:lnTo>
                  <a:lnTo>
                    <a:pt x="74" y="0"/>
                  </a:lnTo>
                  <a:lnTo>
                    <a:pt x="74" y="0"/>
                  </a:lnTo>
                  <a:lnTo>
                    <a:pt x="87" y="1"/>
                  </a:lnTo>
                  <a:lnTo>
                    <a:pt x="101" y="2"/>
                  </a:lnTo>
                  <a:lnTo>
                    <a:pt x="108" y="2"/>
                  </a:lnTo>
                  <a:lnTo>
                    <a:pt x="108" y="2"/>
                  </a:lnTo>
                  <a:lnTo>
                    <a:pt x="119" y="4"/>
                  </a:lnTo>
                  <a:lnTo>
                    <a:pt x="129" y="6"/>
                  </a:lnTo>
                  <a:lnTo>
                    <a:pt x="138" y="10"/>
                  </a:lnTo>
                  <a:lnTo>
                    <a:pt x="142" y="13"/>
                  </a:lnTo>
                  <a:lnTo>
                    <a:pt x="145" y="16"/>
                  </a:lnTo>
                  <a:lnTo>
                    <a:pt x="145" y="16"/>
                  </a:lnTo>
                  <a:lnTo>
                    <a:pt x="149" y="23"/>
                  </a:lnTo>
                  <a:lnTo>
                    <a:pt x="150" y="28"/>
                  </a:lnTo>
                  <a:lnTo>
                    <a:pt x="150" y="32"/>
                  </a:lnTo>
                  <a:lnTo>
                    <a:pt x="149" y="35"/>
                  </a:lnTo>
                  <a:lnTo>
                    <a:pt x="149" y="35"/>
                  </a:lnTo>
                  <a:lnTo>
                    <a:pt x="146" y="40"/>
                  </a:lnTo>
                  <a:lnTo>
                    <a:pt x="142" y="44"/>
                  </a:lnTo>
                  <a:lnTo>
                    <a:pt x="137" y="47"/>
                  </a:lnTo>
                  <a:lnTo>
                    <a:pt x="132" y="47"/>
                  </a:lnTo>
                  <a:lnTo>
                    <a:pt x="132" y="47"/>
                  </a:lnTo>
                  <a:lnTo>
                    <a:pt x="129" y="47"/>
                  </a:lnTo>
                  <a:lnTo>
                    <a:pt x="126" y="46"/>
                  </a:lnTo>
                  <a:lnTo>
                    <a:pt x="122" y="45"/>
                  </a:lnTo>
                  <a:lnTo>
                    <a:pt x="120" y="42"/>
                  </a:lnTo>
                  <a:lnTo>
                    <a:pt x="120" y="42"/>
                  </a:lnTo>
                  <a:lnTo>
                    <a:pt x="116" y="40"/>
                  </a:lnTo>
                  <a:lnTo>
                    <a:pt x="113" y="38"/>
                  </a:lnTo>
                  <a:lnTo>
                    <a:pt x="104" y="38"/>
                  </a:lnTo>
                  <a:lnTo>
                    <a:pt x="98" y="38"/>
                  </a:lnTo>
                  <a:lnTo>
                    <a:pt x="98" y="38"/>
                  </a:lnTo>
                  <a:lnTo>
                    <a:pt x="92" y="37"/>
                  </a:lnTo>
                  <a:lnTo>
                    <a:pt x="92" y="37"/>
                  </a:lnTo>
                  <a:lnTo>
                    <a:pt x="84" y="36"/>
                  </a:lnTo>
                  <a:lnTo>
                    <a:pt x="74" y="35"/>
                  </a:lnTo>
                  <a:lnTo>
                    <a:pt x="74" y="35"/>
                  </a:lnTo>
                  <a:lnTo>
                    <a:pt x="66" y="36"/>
                  </a:lnTo>
                  <a:lnTo>
                    <a:pt x="57" y="38"/>
                  </a:lnTo>
                  <a:lnTo>
                    <a:pt x="57" y="38"/>
                  </a:lnTo>
                  <a:lnTo>
                    <a:pt x="52" y="39"/>
                  </a:lnTo>
                  <a:lnTo>
                    <a:pt x="46" y="42"/>
                  </a:lnTo>
                  <a:lnTo>
                    <a:pt x="37" y="48"/>
                  </a:lnTo>
                  <a:lnTo>
                    <a:pt x="47" y="53"/>
                  </a:lnTo>
                  <a:lnTo>
                    <a:pt x="47" y="53"/>
                  </a:lnTo>
                  <a:lnTo>
                    <a:pt x="58" y="57"/>
                  </a:lnTo>
                  <a:lnTo>
                    <a:pt x="65" y="59"/>
                  </a:lnTo>
                  <a:lnTo>
                    <a:pt x="72" y="59"/>
                  </a:lnTo>
                  <a:lnTo>
                    <a:pt x="72" y="59"/>
                  </a:lnTo>
                  <a:lnTo>
                    <a:pt x="82" y="60"/>
                  </a:lnTo>
                  <a:lnTo>
                    <a:pt x="95" y="61"/>
                  </a:lnTo>
                  <a:lnTo>
                    <a:pt x="108" y="64"/>
                  </a:lnTo>
                  <a:lnTo>
                    <a:pt x="121" y="67"/>
                  </a:lnTo>
                  <a:lnTo>
                    <a:pt x="135" y="72"/>
                  </a:lnTo>
                  <a:lnTo>
                    <a:pt x="146" y="77"/>
                  </a:lnTo>
                  <a:lnTo>
                    <a:pt x="150" y="80"/>
                  </a:lnTo>
                  <a:lnTo>
                    <a:pt x="154" y="85"/>
                  </a:lnTo>
                  <a:lnTo>
                    <a:pt x="159" y="89"/>
                  </a:lnTo>
                  <a:lnTo>
                    <a:pt x="161" y="93"/>
                  </a:lnTo>
                  <a:lnTo>
                    <a:pt x="161" y="93"/>
                  </a:lnTo>
                  <a:lnTo>
                    <a:pt x="164" y="98"/>
                  </a:lnTo>
                  <a:lnTo>
                    <a:pt x="165" y="103"/>
                  </a:lnTo>
                  <a:lnTo>
                    <a:pt x="166" y="108"/>
                  </a:lnTo>
                  <a:lnTo>
                    <a:pt x="166" y="113"/>
                  </a:lnTo>
                  <a:lnTo>
                    <a:pt x="166" y="119"/>
                  </a:lnTo>
                  <a:lnTo>
                    <a:pt x="164" y="124"/>
                  </a:lnTo>
                  <a:lnTo>
                    <a:pt x="162" y="128"/>
                  </a:lnTo>
                  <a:lnTo>
                    <a:pt x="159" y="133"/>
                  </a:lnTo>
                  <a:lnTo>
                    <a:pt x="159" y="133"/>
                  </a:lnTo>
                  <a:lnTo>
                    <a:pt x="154" y="138"/>
                  </a:lnTo>
                  <a:lnTo>
                    <a:pt x="149" y="142"/>
                  </a:lnTo>
                  <a:lnTo>
                    <a:pt x="144" y="145"/>
                  </a:lnTo>
                  <a:lnTo>
                    <a:pt x="139" y="149"/>
                  </a:lnTo>
                  <a:lnTo>
                    <a:pt x="127" y="153"/>
                  </a:lnTo>
                  <a:lnTo>
                    <a:pt x="113" y="156"/>
                  </a:lnTo>
                  <a:lnTo>
                    <a:pt x="106" y="158"/>
                  </a:lnTo>
                  <a:lnTo>
                    <a:pt x="106" y="158"/>
                  </a:lnTo>
                  <a:lnTo>
                    <a:pt x="98" y="159"/>
                  </a:lnTo>
                  <a:lnTo>
                    <a:pt x="88" y="160"/>
                  </a:lnTo>
                  <a:lnTo>
                    <a:pt x="88" y="160"/>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342" name="TextBox 341"/>
          <p:cNvSpPr txBox="1"/>
          <p:nvPr/>
        </p:nvSpPr>
        <p:spPr>
          <a:xfrm>
            <a:off x="1127448" y="2708920"/>
            <a:ext cx="3168352" cy="1384995"/>
          </a:xfrm>
          <a:prstGeom prst="rect">
            <a:avLst/>
          </a:prstGeom>
          <a:noFill/>
        </p:spPr>
        <p:txBody>
          <a:bodyPr wrap="square" rtlCol="0">
            <a:spAutoFit/>
          </a:bodyPr>
          <a:lstStyle/>
          <a:p>
            <a:r>
              <a:rPr lang="zh-CN" altLang="en-US" sz="1400" dirty="0" smtClean="0"/>
              <a:t>第三十七条 </a:t>
            </a:r>
            <a:r>
              <a:rPr lang="zh-CN" altLang="en-US" sz="1400" b="1" dirty="0" smtClean="0"/>
              <a:t>学校</a:t>
            </a:r>
            <a:r>
              <a:rPr lang="zh-CN" altLang="en-US" sz="1400" b="1" dirty="0" smtClean="0">
                <a:solidFill>
                  <a:srgbClr val="FF0000"/>
                </a:solidFill>
                <a:latin typeface="华文彩云" pitchFamily="2" charset="-122"/>
                <a:ea typeface="方正静蕾简体"/>
              </a:rPr>
              <a:t>严格控制</a:t>
            </a:r>
            <a:r>
              <a:rPr lang="zh-CN" altLang="en-US" sz="1400" b="1" dirty="0" smtClean="0"/>
              <a:t>非学历继续教育合作办学。</a:t>
            </a:r>
            <a:r>
              <a:rPr lang="zh-CN" altLang="en-US" sz="1400" dirty="0" smtClean="0"/>
              <a:t>确需与校外机构开展</a:t>
            </a:r>
            <a:r>
              <a:rPr lang="zh-CN" altLang="en-US" sz="1400" b="1" dirty="0" smtClean="0">
                <a:solidFill>
                  <a:srgbClr val="0070C0"/>
                </a:solidFill>
              </a:rPr>
              <a:t>课程设计、教学实施</a:t>
            </a:r>
            <a:r>
              <a:rPr lang="zh-CN" altLang="en-US" sz="1400" dirty="0" smtClean="0"/>
              <a:t>等方面合作办学的院系，</a:t>
            </a:r>
            <a:r>
              <a:rPr lang="zh-CN" altLang="en-US" sz="1400" b="1" dirty="0" smtClean="0">
                <a:solidFill>
                  <a:srgbClr val="FF0000"/>
                </a:solidFill>
              </a:rPr>
              <a:t>可以申请</a:t>
            </a:r>
            <a:r>
              <a:rPr lang="zh-CN" altLang="en-US" sz="1400" dirty="0" smtClean="0"/>
              <a:t>开展合作办学。合作办学项目立项等重要事宜，</a:t>
            </a:r>
            <a:r>
              <a:rPr lang="zh-CN" altLang="en-US" sz="1400" b="1" dirty="0" smtClean="0"/>
              <a:t>须经学校继续教育工作委员会审议通过。</a:t>
            </a:r>
            <a:endParaRPr lang="zh-CN" altLang="en-US" sz="1400" b="1" dirty="0"/>
          </a:p>
        </p:txBody>
      </p:sp>
      <p:sp>
        <p:nvSpPr>
          <p:cNvPr id="411" name="TextBox 410"/>
          <p:cNvSpPr txBox="1"/>
          <p:nvPr/>
        </p:nvSpPr>
        <p:spPr>
          <a:xfrm>
            <a:off x="8328248" y="3843625"/>
            <a:ext cx="3168352" cy="1169551"/>
          </a:xfrm>
          <a:prstGeom prst="rect">
            <a:avLst/>
          </a:prstGeom>
          <a:noFill/>
        </p:spPr>
        <p:txBody>
          <a:bodyPr wrap="square" rtlCol="0">
            <a:spAutoFit/>
          </a:bodyPr>
          <a:lstStyle/>
          <a:p>
            <a:r>
              <a:rPr lang="zh-CN" altLang="en-US" sz="1400" dirty="0" smtClean="0"/>
              <a:t>第七条  办学单位开办非学历继续教育项目，可选择面向社会招生或接受委托的方式，</a:t>
            </a:r>
            <a:r>
              <a:rPr lang="zh-CN" altLang="en-US" sz="1400" b="1" dirty="0" smtClean="0">
                <a:solidFill>
                  <a:srgbClr val="FF0000"/>
                </a:solidFill>
              </a:rPr>
              <a:t>禁止</a:t>
            </a:r>
            <a:r>
              <a:rPr lang="zh-CN" altLang="en-US" sz="1400" b="1" dirty="0" smtClean="0"/>
              <a:t>与任何社会机构合作办班，禁止以任何形式转移招生权、教学权、办学权和管理权。</a:t>
            </a:r>
            <a:endParaRPr lang="zh-CN" altLang="en-US" sz="1400" b="1" dirty="0"/>
          </a:p>
        </p:txBody>
      </p:sp>
      <p:sp>
        <p:nvSpPr>
          <p:cNvPr id="450" name="TextBox 449"/>
          <p:cNvSpPr txBox="1"/>
          <p:nvPr/>
        </p:nvSpPr>
        <p:spPr>
          <a:xfrm>
            <a:off x="1127448" y="4347101"/>
            <a:ext cx="3024336" cy="954107"/>
          </a:xfrm>
          <a:prstGeom prst="rect">
            <a:avLst/>
          </a:prstGeom>
          <a:noFill/>
        </p:spPr>
        <p:txBody>
          <a:bodyPr wrap="square" rtlCol="0">
            <a:spAutoFit/>
          </a:bodyPr>
          <a:lstStyle/>
          <a:p>
            <a:r>
              <a:rPr lang="zh-CN" altLang="en-US" sz="1400" dirty="0" smtClean="0"/>
              <a:t>第三十八条 合作办学必须</a:t>
            </a:r>
            <a:r>
              <a:rPr lang="zh-CN" altLang="en-US" sz="1400" b="1" dirty="0" smtClean="0">
                <a:solidFill>
                  <a:srgbClr val="FF0000"/>
                </a:solidFill>
              </a:rPr>
              <a:t>坚持北京大学主体地位</a:t>
            </a:r>
            <a:r>
              <a:rPr lang="zh-CN" altLang="en-US" sz="1400" dirty="0" smtClean="0"/>
              <a:t>，严禁转移、下放、出让学校的管理权、办学权、招生权和教学权，严禁项目整体外包。</a:t>
            </a:r>
          </a:p>
        </p:txBody>
      </p:sp>
      <p:grpSp>
        <p:nvGrpSpPr>
          <p:cNvPr id="451" name="组合 450"/>
          <p:cNvGrpSpPr/>
          <p:nvPr/>
        </p:nvGrpSpPr>
        <p:grpSpPr>
          <a:xfrm>
            <a:off x="407368" y="5661248"/>
            <a:ext cx="648072" cy="576064"/>
            <a:chOff x="3190875" y="2101850"/>
            <a:chExt cx="779463" cy="752475"/>
          </a:xfrm>
          <a:solidFill>
            <a:schemeClr val="tx1"/>
          </a:solidFill>
        </p:grpSpPr>
        <p:sp>
          <p:nvSpPr>
            <p:cNvPr id="452" name="Freeform 213"/>
            <p:cNvSpPr/>
            <p:nvPr/>
          </p:nvSpPr>
          <p:spPr bwMode="auto">
            <a:xfrm>
              <a:off x="3417888" y="2455863"/>
              <a:ext cx="44450" cy="82550"/>
            </a:xfrm>
            <a:custGeom>
              <a:avLst/>
              <a:gdLst/>
              <a:ahLst/>
              <a:cxnLst>
                <a:cxn ang="0">
                  <a:pos x="78" y="2"/>
                </a:cxn>
                <a:cxn ang="0">
                  <a:pos x="78" y="2"/>
                </a:cxn>
                <a:cxn ang="0">
                  <a:pos x="71" y="9"/>
                </a:cxn>
                <a:cxn ang="0">
                  <a:pos x="65" y="18"/>
                </a:cxn>
                <a:cxn ang="0">
                  <a:pos x="58" y="26"/>
                </a:cxn>
                <a:cxn ang="0">
                  <a:pos x="54" y="34"/>
                </a:cxn>
                <a:cxn ang="0">
                  <a:pos x="45" y="52"/>
                </a:cxn>
                <a:cxn ang="0">
                  <a:pos x="37" y="71"/>
                </a:cxn>
                <a:cxn ang="0">
                  <a:pos x="37" y="71"/>
                </a:cxn>
                <a:cxn ang="0">
                  <a:pos x="26" y="100"/>
                </a:cxn>
                <a:cxn ang="0">
                  <a:pos x="19" y="114"/>
                </a:cxn>
                <a:cxn ang="0">
                  <a:pos x="15" y="120"/>
                </a:cxn>
                <a:cxn ang="0">
                  <a:pos x="11" y="126"/>
                </a:cxn>
                <a:cxn ang="0">
                  <a:pos x="11" y="126"/>
                </a:cxn>
                <a:cxn ang="0">
                  <a:pos x="6" y="131"/>
                </a:cxn>
                <a:cxn ang="0">
                  <a:pos x="4" y="137"/>
                </a:cxn>
                <a:cxn ang="0">
                  <a:pos x="2" y="144"/>
                </a:cxn>
                <a:cxn ang="0">
                  <a:pos x="0" y="151"/>
                </a:cxn>
                <a:cxn ang="0">
                  <a:pos x="0" y="151"/>
                </a:cxn>
                <a:cxn ang="0">
                  <a:pos x="0" y="153"/>
                </a:cxn>
                <a:cxn ang="0">
                  <a:pos x="2" y="154"/>
                </a:cxn>
                <a:cxn ang="0">
                  <a:pos x="3" y="155"/>
                </a:cxn>
                <a:cxn ang="0">
                  <a:pos x="5" y="155"/>
                </a:cxn>
                <a:cxn ang="0">
                  <a:pos x="8" y="154"/>
                </a:cxn>
                <a:cxn ang="0">
                  <a:pos x="9" y="153"/>
                </a:cxn>
                <a:cxn ang="0">
                  <a:pos x="10" y="151"/>
                </a:cxn>
                <a:cxn ang="0">
                  <a:pos x="10" y="151"/>
                </a:cxn>
                <a:cxn ang="0">
                  <a:pos x="11" y="146"/>
                </a:cxn>
                <a:cxn ang="0">
                  <a:pos x="13" y="142"/>
                </a:cxn>
                <a:cxn ang="0">
                  <a:pos x="18" y="132"/>
                </a:cxn>
                <a:cxn ang="0">
                  <a:pos x="24" y="123"/>
                </a:cxn>
                <a:cxn ang="0">
                  <a:pos x="29" y="115"/>
                </a:cxn>
                <a:cxn ang="0">
                  <a:pos x="29" y="115"/>
                </a:cxn>
                <a:cxn ang="0">
                  <a:pos x="37" y="98"/>
                </a:cxn>
                <a:cxn ang="0">
                  <a:pos x="43" y="82"/>
                </a:cxn>
                <a:cxn ang="0">
                  <a:pos x="43" y="82"/>
                </a:cxn>
                <a:cxn ang="0">
                  <a:pos x="51" y="62"/>
                </a:cxn>
                <a:cxn ang="0">
                  <a:pos x="60" y="43"/>
                </a:cxn>
                <a:cxn ang="0">
                  <a:pos x="65" y="34"/>
                </a:cxn>
                <a:cxn ang="0">
                  <a:pos x="71" y="25"/>
                </a:cxn>
                <a:cxn ang="0">
                  <a:pos x="77" y="17"/>
                </a:cxn>
                <a:cxn ang="0">
                  <a:pos x="84" y="8"/>
                </a:cxn>
                <a:cxn ang="0">
                  <a:pos x="84" y="8"/>
                </a:cxn>
                <a:cxn ang="0">
                  <a:pos x="85" y="7"/>
                </a:cxn>
                <a:cxn ang="0">
                  <a:pos x="85" y="5"/>
                </a:cxn>
                <a:cxn ang="0">
                  <a:pos x="85" y="3"/>
                </a:cxn>
                <a:cxn ang="0">
                  <a:pos x="84" y="2"/>
                </a:cxn>
                <a:cxn ang="0">
                  <a:pos x="83" y="1"/>
                </a:cxn>
                <a:cxn ang="0">
                  <a:pos x="81" y="0"/>
                </a:cxn>
                <a:cxn ang="0">
                  <a:pos x="79" y="1"/>
                </a:cxn>
                <a:cxn ang="0">
                  <a:pos x="78" y="2"/>
                </a:cxn>
                <a:cxn ang="0">
                  <a:pos x="78" y="2"/>
                </a:cxn>
              </a:cxnLst>
              <a:rect l="0" t="0" r="r" b="b"/>
              <a:pathLst>
                <a:path w="85" h="155">
                  <a:moveTo>
                    <a:pt x="78" y="2"/>
                  </a:moveTo>
                  <a:lnTo>
                    <a:pt x="78" y="2"/>
                  </a:lnTo>
                  <a:lnTo>
                    <a:pt x="71" y="9"/>
                  </a:lnTo>
                  <a:lnTo>
                    <a:pt x="65" y="18"/>
                  </a:lnTo>
                  <a:lnTo>
                    <a:pt x="58" y="26"/>
                  </a:lnTo>
                  <a:lnTo>
                    <a:pt x="54" y="34"/>
                  </a:lnTo>
                  <a:lnTo>
                    <a:pt x="45" y="52"/>
                  </a:lnTo>
                  <a:lnTo>
                    <a:pt x="37" y="71"/>
                  </a:lnTo>
                  <a:lnTo>
                    <a:pt x="37" y="71"/>
                  </a:lnTo>
                  <a:lnTo>
                    <a:pt x="26" y="100"/>
                  </a:lnTo>
                  <a:lnTo>
                    <a:pt x="19" y="114"/>
                  </a:lnTo>
                  <a:lnTo>
                    <a:pt x="15" y="120"/>
                  </a:lnTo>
                  <a:lnTo>
                    <a:pt x="11" y="126"/>
                  </a:lnTo>
                  <a:lnTo>
                    <a:pt x="11" y="126"/>
                  </a:lnTo>
                  <a:lnTo>
                    <a:pt x="6" y="131"/>
                  </a:lnTo>
                  <a:lnTo>
                    <a:pt x="4" y="137"/>
                  </a:lnTo>
                  <a:lnTo>
                    <a:pt x="2" y="144"/>
                  </a:lnTo>
                  <a:lnTo>
                    <a:pt x="0" y="151"/>
                  </a:lnTo>
                  <a:lnTo>
                    <a:pt x="0" y="151"/>
                  </a:lnTo>
                  <a:lnTo>
                    <a:pt x="0" y="153"/>
                  </a:lnTo>
                  <a:lnTo>
                    <a:pt x="2" y="154"/>
                  </a:lnTo>
                  <a:lnTo>
                    <a:pt x="3" y="155"/>
                  </a:lnTo>
                  <a:lnTo>
                    <a:pt x="5" y="155"/>
                  </a:lnTo>
                  <a:lnTo>
                    <a:pt x="8" y="154"/>
                  </a:lnTo>
                  <a:lnTo>
                    <a:pt x="9" y="153"/>
                  </a:lnTo>
                  <a:lnTo>
                    <a:pt x="10" y="151"/>
                  </a:lnTo>
                  <a:lnTo>
                    <a:pt x="10" y="151"/>
                  </a:lnTo>
                  <a:lnTo>
                    <a:pt x="11" y="146"/>
                  </a:lnTo>
                  <a:lnTo>
                    <a:pt x="13" y="142"/>
                  </a:lnTo>
                  <a:lnTo>
                    <a:pt x="18" y="132"/>
                  </a:lnTo>
                  <a:lnTo>
                    <a:pt x="24" y="123"/>
                  </a:lnTo>
                  <a:lnTo>
                    <a:pt x="29" y="115"/>
                  </a:lnTo>
                  <a:lnTo>
                    <a:pt x="29" y="115"/>
                  </a:lnTo>
                  <a:lnTo>
                    <a:pt x="37" y="98"/>
                  </a:lnTo>
                  <a:lnTo>
                    <a:pt x="43" y="82"/>
                  </a:lnTo>
                  <a:lnTo>
                    <a:pt x="43" y="82"/>
                  </a:lnTo>
                  <a:lnTo>
                    <a:pt x="51" y="62"/>
                  </a:lnTo>
                  <a:lnTo>
                    <a:pt x="60" y="43"/>
                  </a:lnTo>
                  <a:lnTo>
                    <a:pt x="65" y="34"/>
                  </a:lnTo>
                  <a:lnTo>
                    <a:pt x="71" y="25"/>
                  </a:lnTo>
                  <a:lnTo>
                    <a:pt x="77" y="17"/>
                  </a:lnTo>
                  <a:lnTo>
                    <a:pt x="84" y="8"/>
                  </a:lnTo>
                  <a:lnTo>
                    <a:pt x="84" y="8"/>
                  </a:lnTo>
                  <a:lnTo>
                    <a:pt x="85" y="7"/>
                  </a:lnTo>
                  <a:lnTo>
                    <a:pt x="85" y="5"/>
                  </a:lnTo>
                  <a:lnTo>
                    <a:pt x="85" y="3"/>
                  </a:lnTo>
                  <a:lnTo>
                    <a:pt x="84" y="2"/>
                  </a:lnTo>
                  <a:lnTo>
                    <a:pt x="83" y="1"/>
                  </a:lnTo>
                  <a:lnTo>
                    <a:pt x="81" y="0"/>
                  </a:lnTo>
                  <a:lnTo>
                    <a:pt x="79" y="1"/>
                  </a:lnTo>
                  <a:lnTo>
                    <a:pt x="78" y="2"/>
                  </a:lnTo>
                  <a:lnTo>
                    <a:pt x="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3" name="Freeform 214"/>
            <p:cNvSpPr/>
            <p:nvPr/>
          </p:nvSpPr>
          <p:spPr bwMode="auto">
            <a:xfrm>
              <a:off x="3421063" y="2446338"/>
              <a:ext cx="71438" cy="147638"/>
            </a:xfrm>
            <a:custGeom>
              <a:avLst/>
              <a:gdLst/>
              <a:ahLst/>
              <a:cxnLst>
                <a:cxn ang="0">
                  <a:pos x="126" y="3"/>
                </a:cxn>
                <a:cxn ang="0">
                  <a:pos x="126" y="3"/>
                </a:cxn>
                <a:cxn ang="0">
                  <a:pos x="118" y="19"/>
                </a:cxn>
                <a:cxn ang="0">
                  <a:pos x="110" y="35"/>
                </a:cxn>
                <a:cxn ang="0">
                  <a:pos x="101" y="50"/>
                </a:cxn>
                <a:cxn ang="0">
                  <a:pos x="92" y="66"/>
                </a:cxn>
                <a:cxn ang="0">
                  <a:pos x="92" y="66"/>
                </a:cxn>
                <a:cxn ang="0">
                  <a:pos x="75" y="95"/>
                </a:cxn>
                <a:cxn ang="0">
                  <a:pos x="68" y="111"/>
                </a:cxn>
                <a:cxn ang="0">
                  <a:pos x="61" y="126"/>
                </a:cxn>
                <a:cxn ang="0">
                  <a:pos x="61" y="126"/>
                </a:cxn>
                <a:cxn ang="0">
                  <a:pos x="47" y="164"/>
                </a:cxn>
                <a:cxn ang="0">
                  <a:pos x="33" y="201"/>
                </a:cxn>
                <a:cxn ang="0">
                  <a:pos x="17" y="238"/>
                </a:cxn>
                <a:cxn ang="0">
                  <a:pos x="1" y="273"/>
                </a:cxn>
                <a:cxn ang="0">
                  <a:pos x="1" y="273"/>
                </a:cxn>
                <a:cxn ang="0">
                  <a:pos x="0" y="275"/>
                </a:cxn>
                <a:cxn ang="0">
                  <a:pos x="0" y="277"/>
                </a:cxn>
                <a:cxn ang="0">
                  <a:pos x="1" y="279"/>
                </a:cxn>
                <a:cxn ang="0">
                  <a:pos x="3" y="280"/>
                </a:cxn>
                <a:cxn ang="0">
                  <a:pos x="4" y="280"/>
                </a:cxn>
                <a:cxn ang="0">
                  <a:pos x="6" y="280"/>
                </a:cxn>
                <a:cxn ang="0">
                  <a:pos x="7" y="280"/>
                </a:cxn>
                <a:cxn ang="0">
                  <a:pos x="8" y="278"/>
                </a:cxn>
                <a:cxn ang="0">
                  <a:pos x="8" y="278"/>
                </a:cxn>
                <a:cxn ang="0">
                  <a:pos x="23" y="246"/>
                </a:cxn>
                <a:cxn ang="0">
                  <a:pos x="37" y="213"/>
                </a:cxn>
                <a:cxn ang="0">
                  <a:pos x="37" y="213"/>
                </a:cxn>
                <a:cxn ang="0">
                  <a:pos x="54" y="175"/>
                </a:cxn>
                <a:cxn ang="0">
                  <a:pos x="62" y="156"/>
                </a:cxn>
                <a:cxn ang="0">
                  <a:pos x="68" y="137"/>
                </a:cxn>
                <a:cxn ang="0">
                  <a:pos x="68" y="137"/>
                </a:cxn>
                <a:cxn ang="0">
                  <a:pos x="70" y="128"/>
                </a:cxn>
                <a:cxn ang="0">
                  <a:pos x="73" y="119"/>
                </a:cxn>
                <a:cxn ang="0">
                  <a:pos x="80" y="103"/>
                </a:cxn>
                <a:cxn ang="0">
                  <a:pos x="90" y="86"/>
                </a:cxn>
                <a:cxn ang="0">
                  <a:pos x="99" y="70"/>
                </a:cxn>
                <a:cxn ang="0">
                  <a:pos x="118" y="39"/>
                </a:cxn>
                <a:cxn ang="0">
                  <a:pos x="128" y="22"/>
                </a:cxn>
                <a:cxn ang="0">
                  <a:pos x="135" y="6"/>
                </a:cxn>
                <a:cxn ang="0">
                  <a:pos x="135" y="6"/>
                </a:cxn>
                <a:cxn ang="0">
                  <a:pos x="136" y="4"/>
                </a:cxn>
                <a:cxn ang="0">
                  <a:pos x="135" y="1"/>
                </a:cxn>
                <a:cxn ang="0">
                  <a:pos x="134" y="0"/>
                </a:cxn>
                <a:cxn ang="0">
                  <a:pos x="133" y="0"/>
                </a:cxn>
                <a:cxn ang="0">
                  <a:pos x="129" y="0"/>
                </a:cxn>
                <a:cxn ang="0">
                  <a:pos x="128" y="1"/>
                </a:cxn>
                <a:cxn ang="0">
                  <a:pos x="126" y="3"/>
                </a:cxn>
                <a:cxn ang="0">
                  <a:pos x="126" y="3"/>
                </a:cxn>
              </a:cxnLst>
              <a:rect l="0" t="0" r="r" b="b"/>
              <a:pathLst>
                <a:path w="136" h="280">
                  <a:moveTo>
                    <a:pt x="126" y="3"/>
                  </a:moveTo>
                  <a:lnTo>
                    <a:pt x="126" y="3"/>
                  </a:lnTo>
                  <a:lnTo>
                    <a:pt x="118" y="19"/>
                  </a:lnTo>
                  <a:lnTo>
                    <a:pt x="110" y="35"/>
                  </a:lnTo>
                  <a:lnTo>
                    <a:pt x="101" y="50"/>
                  </a:lnTo>
                  <a:lnTo>
                    <a:pt x="92" y="66"/>
                  </a:lnTo>
                  <a:lnTo>
                    <a:pt x="92" y="66"/>
                  </a:lnTo>
                  <a:lnTo>
                    <a:pt x="75" y="95"/>
                  </a:lnTo>
                  <a:lnTo>
                    <a:pt x="68" y="111"/>
                  </a:lnTo>
                  <a:lnTo>
                    <a:pt x="61" y="126"/>
                  </a:lnTo>
                  <a:lnTo>
                    <a:pt x="61" y="126"/>
                  </a:lnTo>
                  <a:lnTo>
                    <a:pt x="47" y="164"/>
                  </a:lnTo>
                  <a:lnTo>
                    <a:pt x="33" y="201"/>
                  </a:lnTo>
                  <a:lnTo>
                    <a:pt x="17" y="238"/>
                  </a:lnTo>
                  <a:lnTo>
                    <a:pt x="1" y="273"/>
                  </a:lnTo>
                  <a:lnTo>
                    <a:pt x="1" y="273"/>
                  </a:lnTo>
                  <a:lnTo>
                    <a:pt x="0" y="275"/>
                  </a:lnTo>
                  <a:lnTo>
                    <a:pt x="0" y="277"/>
                  </a:lnTo>
                  <a:lnTo>
                    <a:pt x="1" y="279"/>
                  </a:lnTo>
                  <a:lnTo>
                    <a:pt x="3" y="280"/>
                  </a:lnTo>
                  <a:lnTo>
                    <a:pt x="4" y="280"/>
                  </a:lnTo>
                  <a:lnTo>
                    <a:pt x="6" y="280"/>
                  </a:lnTo>
                  <a:lnTo>
                    <a:pt x="7" y="280"/>
                  </a:lnTo>
                  <a:lnTo>
                    <a:pt x="8" y="278"/>
                  </a:lnTo>
                  <a:lnTo>
                    <a:pt x="8" y="278"/>
                  </a:lnTo>
                  <a:lnTo>
                    <a:pt x="23" y="246"/>
                  </a:lnTo>
                  <a:lnTo>
                    <a:pt x="37" y="213"/>
                  </a:lnTo>
                  <a:lnTo>
                    <a:pt x="37" y="213"/>
                  </a:lnTo>
                  <a:lnTo>
                    <a:pt x="54" y="175"/>
                  </a:lnTo>
                  <a:lnTo>
                    <a:pt x="62" y="156"/>
                  </a:lnTo>
                  <a:lnTo>
                    <a:pt x="68" y="137"/>
                  </a:lnTo>
                  <a:lnTo>
                    <a:pt x="68" y="137"/>
                  </a:lnTo>
                  <a:lnTo>
                    <a:pt x="70" y="128"/>
                  </a:lnTo>
                  <a:lnTo>
                    <a:pt x="73" y="119"/>
                  </a:lnTo>
                  <a:lnTo>
                    <a:pt x="80" y="103"/>
                  </a:lnTo>
                  <a:lnTo>
                    <a:pt x="90" y="86"/>
                  </a:lnTo>
                  <a:lnTo>
                    <a:pt x="99" y="70"/>
                  </a:lnTo>
                  <a:lnTo>
                    <a:pt x="118" y="39"/>
                  </a:lnTo>
                  <a:lnTo>
                    <a:pt x="128" y="22"/>
                  </a:lnTo>
                  <a:lnTo>
                    <a:pt x="135" y="6"/>
                  </a:lnTo>
                  <a:lnTo>
                    <a:pt x="135" y="6"/>
                  </a:lnTo>
                  <a:lnTo>
                    <a:pt x="136" y="4"/>
                  </a:lnTo>
                  <a:lnTo>
                    <a:pt x="135" y="1"/>
                  </a:lnTo>
                  <a:lnTo>
                    <a:pt x="134" y="0"/>
                  </a:lnTo>
                  <a:lnTo>
                    <a:pt x="133" y="0"/>
                  </a:lnTo>
                  <a:lnTo>
                    <a:pt x="129" y="0"/>
                  </a:lnTo>
                  <a:lnTo>
                    <a:pt x="128" y="1"/>
                  </a:lnTo>
                  <a:lnTo>
                    <a:pt x="126" y="3"/>
                  </a:lnTo>
                  <a:lnTo>
                    <a:pt x="1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4" name="Freeform 215"/>
            <p:cNvSpPr/>
            <p:nvPr/>
          </p:nvSpPr>
          <p:spPr bwMode="auto">
            <a:xfrm>
              <a:off x="3441700" y="2446338"/>
              <a:ext cx="84138" cy="161925"/>
            </a:xfrm>
            <a:custGeom>
              <a:avLst/>
              <a:gdLst/>
              <a:ahLst/>
              <a:cxnLst>
                <a:cxn ang="0">
                  <a:pos x="153" y="1"/>
                </a:cxn>
                <a:cxn ang="0">
                  <a:pos x="139" y="22"/>
                </a:cxn>
                <a:cxn ang="0">
                  <a:pos x="129" y="44"/>
                </a:cxn>
                <a:cxn ang="0">
                  <a:pos x="112" y="84"/>
                </a:cxn>
                <a:cxn ang="0">
                  <a:pos x="109" y="93"/>
                </a:cxn>
                <a:cxn ang="0">
                  <a:pos x="104" y="116"/>
                </a:cxn>
                <a:cxn ang="0">
                  <a:pos x="100" y="125"/>
                </a:cxn>
                <a:cxn ang="0">
                  <a:pos x="79" y="157"/>
                </a:cxn>
                <a:cxn ang="0">
                  <a:pos x="60" y="190"/>
                </a:cxn>
                <a:cxn ang="0">
                  <a:pos x="24" y="249"/>
                </a:cxn>
                <a:cxn ang="0">
                  <a:pos x="5" y="287"/>
                </a:cxn>
                <a:cxn ang="0">
                  <a:pos x="0" y="300"/>
                </a:cxn>
                <a:cxn ang="0">
                  <a:pos x="1" y="305"/>
                </a:cxn>
                <a:cxn ang="0">
                  <a:pos x="2" y="306"/>
                </a:cxn>
                <a:cxn ang="0">
                  <a:pos x="5" y="307"/>
                </a:cxn>
                <a:cxn ang="0">
                  <a:pos x="9" y="302"/>
                </a:cxn>
                <a:cxn ang="0">
                  <a:pos x="8" y="300"/>
                </a:cxn>
                <a:cxn ang="0">
                  <a:pos x="10" y="299"/>
                </a:cxn>
                <a:cxn ang="0">
                  <a:pos x="15" y="288"/>
                </a:cxn>
                <a:cxn ang="0">
                  <a:pos x="32" y="258"/>
                </a:cxn>
                <a:cxn ang="0">
                  <a:pos x="55" y="218"/>
                </a:cxn>
                <a:cxn ang="0">
                  <a:pos x="77" y="179"/>
                </a:cxn>
                <a:cxn ang="0">
                  <a:pos x="108" y="129"/>
                </a:cxn>
                <a:cxn ang="0">
                  <a:pos x="110" y="124"/>
                </a:cxn>
                <a:cxn ang="0">
                  <a:pos x="114" y="110"/>
                </a:cxn>
                <a:cxn ang="0">
                  <a:pos x="121" y="90"/>
                </a:cxn>
                <a:cxn ang="0">
                  <a:pos x="128" y="71"/>
                </a:cxn>
                <a:cxn ang="0">
                  <a:pos x="141" y="39"/>
                </a:cxn>
                <a:cxn ang="0">
                  <a:pos x="155" y="15"/>
                </a:cxn>
                <a:cxn ang="0">
                  <a:pos x="159" y="9"/>
                </a:cxn>
                <a:cxn ang="0">
                  <a:pos x="160" y="5"/>
                </a:cxn>
                <a:cxn ang="0">
                  <a:pos x="157" y="0"/>
                </a:cxn>
                <a:cxn ang="0">
                  <a:pos x="154" y="0"/>
                </a:cxn>
                <a:cxn ang="0">
                  <a:pos x="153" y="1"/>
                </a:cxn>
              </a:cxnLst>
              <a:rect l="0" t="0" r="r" b="b"/>
              <a:pathLst>
                <a:path w="160" h="307">
                  <a:moveTo>
                    <a:pt x="153" y="1"/>
                  </a:moveTo>
                  <a:lnTo>
                    <a:pt x="153" y="1"/>
                  </a:lnTo>
                  <a:lnTo>
                    <a:pt x="146" y="12"/>
                  </a:lnTo>
                  <a:lnTo>
                    <a:pt x="139" y="22"/>
                  </a:lnTo>
                  <a:lnTo>
                    <a:pt x="134" y="33"/>
                  </a:lnTo>
                  <a:lnTo>
                    <a:pt x="129" y="44"/>
                  </a:lnTo>
                  <a:lnTo>
                    <a:pt x="129" y="44"/>
                  </a:lnTo>
                  <a:lnTo>
                    <a:pt x="112" y="84"/>
                  </a:lnTo>
                  <a:lnTo>
                    <a:pt x="112" y="84"/>
                  </a:lnTo>
                  <a:lnTo>
                    <a:pt x="109" y="93"/>
                  </a:lnTo>
                  <a:lnTo>
                    <a:pt x="107" y="105"/>
                  </a:lnTo>
                  <a:lnTo>
                    <a:pt x="104" y="116"/>
                  </a:lnTo>
                  <a:lnTo>
                    <a:pt x="102" y="121"/>
                  </a:lnTo>
                  <a:lnTo>
                    <a:pt x="100" y="125"/>
                  </a:lnTo>
                  <a:lnTo>
                    <a:pt x="100" y="125"/>
                  </a:lnTo>
                  <a:lnTo>
                    <a:pt x="79" y="157"/>
                  </a:lnTo>
                  <a:lnTo>
                    <a:pt x="60" y="190"/>
                  </a:lnTo>
                  <a:lnTo>
                    <a:pt x="60" y="190"/>
                  </a:lnTo>
                  <a:lnTo>
                    <a:pt x="46" y="212"/>
                  </a:lnTo>
                  <a:lnTo>
                    <a:pt x="24" y="249"/>
                  </a:lnTo>
                  <a:lnTo>
                    <a:pt x="13" y="269"/>
                  </a:lnTo>
                  <a:lnTo>
                    <a:pt x="5" y="287"/>
                  </a:lnTo>
                  <a:lnTo>
                    <a:pt x="2" y="294"/>
                  </a:lnTo>
                  <a:lnTo>
                    <a:pt x="0" y="300"/>
                  </a:lnTo>
                  <a:lnTo>
                    <a:pt x="0" y="304"/>
                  </a:lnTo>
                  <a:lnTo>
                    <a:pt x="1" y="305"/>
                  </a:lnTo>
                  <a:lnTo>
                    <a:pt x="2" y="306"/>
                  </a:lnTo>
                  <a:lnTo>
                    <a:pt x="2" y="306"/>
                  </a:lnTo>
                  <a:lnTo>
                    <a:pt x="4" y="307"/>
                  </a:lnTo>
                  <a:lnTo>
                    <a:pt x="5" y="307"/>
                  </a:lnTo>
                  <a:lnTo>
                    <a:pt x="8" y="305"/>
                  </a:lnTo>
                  <a:lnTo>
                    <a:pt x="9" y="302"/>
                  </a:lnTo>
                  <a:lnTo>
                    <a:pt x="8" y="300"/>
                  </a:lnTo>
                  <a:lnTo>
                    <a:pt x="8" y="300"/>
                  </a:lnTo>
                  <a:lnTo>
                    <a:pt x="9" y="302"/>
                  </a:lnTo>
                  <a:lnTo>
                    <a:pt x="10" y="299"/>
                  </a:lnTo>
                  <a:lnTo>
                    <a:pt x="10" y="299"/>
                  </a:lnTo>
                  <a:lnTo>
                    <a:pt x="15" y="288"/>
                  </a:lnTo>
                  <a:lnTo>
                    <a:pt x="15" y="288"/>
                  </a:lnTo>
                  <a:lnTo>
                    <a:pt x="32" y="258"/>
                  </a:lnTo>
                  <a:lnTo>
                    <a:pt x="32" y="258"/>
                  </a:lnTo>
                  <a:lnTo>
                    <a:pt x="55" y="218"/>
                  </a:lnTo>
                  <a:lnTo>
                    <a:pt x="77" y="179"/>
                  </a:lnTo>
                  <a:lnTo>
                    <a:pt x="77" y="179"/>
                  </a:lnTo>
                  <a:lnTo>
                    <a:pt x="93" y="154"/>
                  </a:lnTo>
                  <a:lnTo>
                    <a:pt x="108" y="129"/>
                  </a:lnTo>
                  <a:lnTo>
                    <a:pt x="108" y="129"/>
                  </a:lnTo>
                  <a:lnTo>
                    <a:pt x="110" y="124"/>
                  </a:lnTo>
                  <a:lnTo>
                    <a:pt x="112" y="119"/>
                  </a:lnTo>
                  <a:lnTo>
                    <a:pt x="114" y="110"/>
                  </a:lnTo>
                  <a:lnTo>
                    <a:pt x="114" y="110"/>
                  </a:lnTo>
                  <a:lnTo>
                    <a:pt x="121" y="90"/>
                  </a:lnTo>
                  <a:lnTo>
                    <a:pt x="128" y="71"/>
                  </a:lnTo>
                  <a:lnTo>
                    <a:pt x="128" y="71"/>
                  </a:lnTo>
                  <a:lnTo>
                    <a:pt x="134" y="55"/>
                  </a:lnTo>
                  <a:lnTo>
                    <a:pt x="141" y="39"/>
                  </a:lnTo>
                  <a:lnTo>
                    <a:pt x="150" y="23"/>
                  </a:lnTo>
                  <a:lnTo>
                    <a:pt x="155" y="15"/>
                  </a:lnTo>
                  <a:lnTo>
                    <a:pt x="159" y="9"/>
                  </a:lnTo>
                  <a:lnTo>
                    <a:pt x="159" y="9"/>
                  </a:lnTo>
                  <a:lnTo>
                    <a:pt x="160" y="7"/>
                  </a:lnTo>
                  <a:lnTo>
                    <a:pt x="160" y="5"/>
                  </a:lnTo>
                  <a:lnTo>
                    <a:pt x="159" y="1"/>
                  </a:lnTo>
                  <a:lnTo>
                    <a:pt x="157" y="0"/>
                  </a:lnTo>
                  <a:lnTo>
                    <a:pt x="156" y="0"/>
                  </a:lnTo>
                  <a:lnTo>
                    <a:pt x="154" y="0"/>
                  </a:lnTo>
                  <a:lnTo>
                    <a:pt x="153" y="1"/>
                  </a:lnTo>
                  <a:lnTo>
                    <a:pt x="1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5" name="Freeform 216"/>
            <p:cNvSpPr/>
            <p:nvPr/>
          </p:nvSpPr>
          <p:spPr bwMode="auto">
            <a:xfrm>
              <a:off x="3468688" y="2425700"/>
              <a:ext cx="96838" cy="206375"/>
            </a:xfrm>
            <a:custGeom>
              <a:avLst/>
              <a:gdLst/>
              <a:ahLst/>
              <a:cxnLst>
                <a:cxn ang="0">
                  <a:pos x="177" y="2"/>
                </a:cxn>
                <a:cxn ang="0">
                  <a:pos x="177" y="2"/>
                </a:cxn>
                <a:cxn ang="0">
                  <a:pos x="162" y="26"/>
                </a:cxn>
                <a:cxn ang="0">
                  <a:pos x="147" y="50"/>
                </a:cxn>
                <a:cxn ang="0">
                  <a:pos x="134" y="76"/>
                </a:cxn>
                <a:cxn ang="0">
                  <a:pos x="121" y="100"/>
                </a:cxn>
                <a:cxn ang="0">
                  <a:pos x="98" y="152"/>
                </a:cxn>
                <a:cxn ang="0">
                  <a:pos x="76" y="204"/>
                </a:cxn>
                <a:cxn ang="0">
                  <a:pos x="76" y="204"/>
                </a:cxn>
                <a:cxn ang="0">
                  <a:pos x="36" y="297"/>
                </a:cxn>
                <a:cxn ang="0">
                  <a:pos x="36" y="297"/>
                </a:cxn>
                <a:cxn ang="0">
                  <a:pos x="26" y="317"/>
                </a:cxn>
                <a:cxn ang="0">
                  <a:pos x="16" y="339"/>
                </a:cxn>
                <a:cxn ang="0">
                  <a:pos x="7" y="360"/>
                </a:cxn>
                <a:cxn ang="0">
                  <a:pos x="3" y="371"/>
                </a:cxn>
                <a:cxn ang="0">
                  <a:pos x="0" y="382"/>
                </a:cxn>
                <a:cxn ang="0">
                  <a:pos x="0" y="382"/>
                </a:cxn>
                <a:cxn ang="0">
                  <a:pos x="0" y="384"/>
                </a:cxn>
                <a:cxn ang="0">
                  <a:pos x="0" y="386"/>
                </a:cxn>
                <a:cxn ang="0">
                  <a:pos x="1" y="388"/>
                </a:cxn>
                <a:cxn ang="0">
                  <a:pos x="3" y="388"/>
                </a:cxn>
                <a:cxn ang="0">
                  <a:pos x="5" y="389"/>
                </a:cxn>
                <a:cxn ang="0">
                  <a:pos x="6" y="388"/>
                </a:cxn>
                <a:cxn ang="0">
                  <a:pos x="8" y="387"/>
                </a:cxn>
                <a:cxn ang="0">
                  <a:pos x="9" y="384"/>
                </a:cxn>
                <a:cxn ang="0">
                  <a:pos x="9" y="384"/>
                </a:cxn>
                <a:cxn ang="0">
                  <a:pos x="12" y="373"/>
                </a:cxn>
                <a:cxn ang="0">
                  <a:pos x="16" y="363"/>
                </a:cxn>
                <a:cxn ang="0">
                  <a:pos x="20" y="351"/>
                </a:cxn>
                <a:cxn ang="0">
                  <a:pos x="25" y="341"/>
                </a:cxn>
                <a:cxn ang="0">
                  <a:pos x="25" y="341"/>
                </a:cxn>
                <a:cxn ang="0">
                  <a:pos x="32" y="330"/>
                </a:cxn>
                <a:cxn ang="0">
                  <a:pos x="37" y="318"/>
                </a:cxn>
                <a:cxn ang="0">
                  <a:pos x="47" y="295"/>
                </a:cxn>
                <a:cxn ang="0">
                  <a:pos x="47" y="295"/>
                </a:cxn>
                <a:cxn ang="0">
                  <a:pos x="87" y="202"/>
                </a:cxn>
                <a:cxn ang="0">
                  <a:pos x="87" y="202"/>
                </a:cxn>
                <a:cxn ang="0">
                  <a:pos x="109" y="151"/>
                </a:cxn>
                <a:cxn ang="0">
                  <a:pos x="132" y="101"/>
                </a:cxn>
                <a:cxn ang="0">
                  <a:pos x="144" y="78"/>
                </a:cxn>
                <a:cxn ang="0">
                  <a:pos x="157" y="53"/>
                </a:cxn>
                <a:cxn ang="0">
                  <a:pos x="170" y="29"/>
                </a:cxn>
                <a:cxn ang="0">
                  <a:pos x="184" y="6"/>
                </a:cxn>
                <a:cxn ang="0">
                  <a:pos x="184" y="6"/>
                </a:cxn>
                <a:cxn ang="0">
                  <a:pos x="185" y="4"/>
                </a:cxn>
                <a:cxn ang="0">
                  <a:pos x="185" y="3"/>
                </a:cxn>
                <a:cxn ang="0">
                  <a:pos x="184" y="1"/>
                </a:cxn>
                <a:cxn ang="0">
                  <a:pos x="183" y="0"/>
                </a:cxn>
                <a:cxn ang="0">
                  <a:pos x="181" y="0"/>
                </a:cxn>
                <a:cxn ang="0">
                  <a:pos x="180" y="0"/>
                </a:cxn>
                <a:cxn ang="0">
                  <a:pos x="178" y="0"/>
                </a:cxn>
                <a:cxn ang="0">
                  <a:pos x="177" y="2"/>
                </a:cxn>
                <a:cxn ang="0">
                  <a:pos x="177" y="2"/>
                </a:cxn>
              </a:cxnLst>
              <a:rect l="0" t="0" r="r" b="b"/>
              <a:pathLst>
                <a:path w="185" h="389">
                  <a:moveTo>
                    <a:pt x="177" y="2"/>
                  </a:moveTo>
                  <a:lnTo>
                    <a:pt x="177" y="2"/>
                  </a:lnTo>
                  <a:lnTo>
                    <a:pt x="162" y="26"/>
                  </a:lnTo>
                  <a:lnTo>
                    <a:pt x="147" y="50"/>
                  </a:lnTo>
                  <a:lnTo>
                    <a:pt x="134" y="76"/>
                  </a:lnTo>
                  <a:lnTo>
                    <a:pt x="121" y="100"/>
                  </a:lnTo>
                  <a:lnTo>
                    <a:pt x="98" y="152"/>
                  </a:lnTo>
                  <a:lnTo>
                    <a:pt x="76" y="204"/>
                  </a:lnTo>
                  <a:lnTo>
                    <a:pt x="76" y="204"/>
                  </a:lnTo>
                  <a:lnTo>
                    <a:pt x="36" y="297"/>
                  </a:lnTo>
                  <a:lnTo>
                    <a:pt x="36" y="297"/>
                  </a:lnTo>
                  <a:lnTo>
                    <a:pt x="26" y="317"/>
                  </a:lnTo>
                  <a:lnTo>
                    <a:pt x="16" y="339"/>
                  </a:lnTo>
                  <a:lnTo>
                    <a:pt x="7" y="360"/>
                  </a:lnTo>
                  <a:lnTo>
                    <a:pt x="3" y="371"/>
                  </a:lnTo>
                  <a:lnTo>
                    <a:pt x="0" y="382"/>
                  </a:lnTo>
                  <a:lnTo>
                    <a:pt x="0" y="382"/>
                  </a:lnTo>
                  <a:lnTo>
                    <a:pt x="0" y="384"/>
                  </a:lnTo>
                  <a:lnTo>
                    <a:pt x="0" y="386"/>
                  </a:lnTo>
                  <a:lnTo>
                    <a:pt x="1" y="388"/>
                  </a:lnTo>
                  <a:lnTo>
                    <a:pt x="3" y="388"/>
                  </a:lnTo>
                  <a:lnTo>
                    <a:pt x="5" y="389"/>
                  </a:lnTo>
                  <a:lnTo>
                    <a:pt x="6" y="388"/>
                  </a:lnTo>
                  <a:lnTo>
                    <a:pt x="8" y="387"/>
                  </a:lnTo>
                  <a:lnTo>
                    <a:pt x="9" y="384"/>
                  </a:lnTo>
                  <a:lnTo>
                    <a:pt x="9" y="384"/>
                  </a:lnTo>
                  <a:lnTo>
                    <a:pt x="12" y="373"/>
                  </a:lnTo>
                  <a:lnTo>
                    <a:pt x="16" y="363"/>
                  </a:lnTo>
                  <a:lnTo>
                    <a:pt x="20" y="351"/>
                  </a:lnTo>
                  <a:lnTo>
                    <a:pt x="25" y="341"/>
                  </a:lnTo>
                  <a:lnTo>
                    <a:pt x="25" y="341"/>
                  </a:lnTo>
                  <a:lnTo>
                    <a:pt x="32" y="330"/>
                  </a:lnTo>
                  <a:lnTo>
                    <a:pt x="37" y="318"/>
                  </a:lnTo>
                  <a:lnTo>
                    <a:pt x="47" y="295"/>
                  </a:lnTo>
                  <a:lnTo>
                    <a:pt x="47" y="295"/>
                  </a:lnTo>
                  <a:lnTo>
                    <a:pt x="87" y="202"/>
                  </a:lnTo>
                  <a:lnTo>
                    <a:pt x="87" y="202"/>
                  </a:lnTo>
                  <a:lnTo>
                    <a:pt x="109" y="151"/>
                  </a:lnTo>
                  <a:lnTo>
                    <a:pt x="132" y="101"/>
                  </a:lnTo>
                  <a:lnTo>
                    <a:pt x="144" y="78"/>
                  </a:lnTo>
                  <a:lnTo>
                    <a:pt x="157" y="53"/>
                  </a:lnTo>
                  <a:lnTo>
                    <a:pt x="170" y="29"/>
                  </a:lnTo>
                  <a:lnTo>
                    <a:pt x="184" y="6"/>
                  </a:lnTo>
                  <a:lnTo>
                    <a:pt x="184" y="6"/>
                  </a:lnTo>
                  <a:lnTo>
                    <a:pt x="185" y="4"/>
                  </a:lnTo>
                  <a:lnTo>
                    <a:pt x="185" y="3"/>
                  </a:lnTo>
                  <a:lnTo>
                    <a:pt x="184" y="1"/>
                  </a:lnTo>
                  <a:lnTo>
                    <a:pt x="183" y="0"/>
                  </a:lnTo>
                  <a:lnTo>
                    <a:pt x="181" y="0"/>
                  </a:lnTo>
                  <a:lnTo>
                    <a:pt x="180" y="0"/>
                  </a:lnTo>
                  <a:lnTo>
                    <a:pt x="178" y="0"/>
                  </a:lnTo>
                  <a:lnTo>
                    <a:pt x="177" y="2"/>
                  </a:lnTo>
                  <a:lnTo>
                    <a:pt x="17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6" name="Freeform 217"/>
            <p:cNvSpPr/>
            <p:nvPr/>
          </p:nvSpPr>
          <p:spPr bwMode="auto">
            <a:xfrm>
              <a:off x="3514725" y="2389188"/>
              <a:ext cx="107950" cy="252413"/>
            </a:xfrm>
            <a:custGeom>
              <a:avLst/>
              <a:gdLst/>
              <a:ahLst/>
              <a:cxnLst>
                <a:cxn ang="0">
                  <a:pos x="198" y="2"/>
                </a:cxn>
                <a:cxn ang="0">
                  <a:pos x="147" y="97"/>
                </a:cxn>
                <a:cxn ang="0">
                  <a:pos x="133" y="128"/>
                </a:cxn>
                <a:cxn ang="0">
                  <a:pos x="108" y="192"/>
                </a:cxn>
                <a:cxn ang="0">
                  <a:pos x="95" y="224"/>
                </a:cxn>
                <a:cxn ang="0">
                  <a:pos x="55" y="314"/>
                </a:cxn>
                <a:cxn ang="0">
                  <a:pos x="44" y="344"/>
                </a:cxn>
                <a:cxn ang="0">
                  <a:pos x="33" y="374"/>
                </a:cxn>
                <a:cxn ang="0">
                  <a:pos x="25" y="405"/>
                </a:cxn>
                <a:cxn ang="0">
                  <a:pos x="19" y="419"/>
                </a:cxn>
                <a:cxn ang="0">
                  <a:pos x="14" y="434"/>
                </a:cxn>
                <a:cxn ang="0">
                  <a:pos x="9" y="452"/>
                </a:cxn>
                <a:cxn ang="0">
                  <a:pos x="1" y="470"/>
                </a:cxn>
                <a:cxn ang="0">
                  <a:pos x="0" y="472"/>
                </a:cxn>
                <a:cxn ang="0">
                  <a:pos x="2" y="475"/>
                </a:cxn>
                <a:cxn ang="0">
                  <a:pos x="4" y="477"/>
                </a:cxn>
                <a:cxn ang="0">
                  <a:pos x="9" y="476"/>
                </a:cxn>
                <a:cxn ang="0">
                  <a:pos x="10" y="475"/>
                </a:cxn>
                <a:cxn ang="0">
                  <a:pos x="20" y="449"/>
                </a:cxn>
                <a:cxn ang="0">
                  <a:pos x="44" y="371"/>
                </a:cxn>
                <a:cxn ang="0">
                  <a:pos x="50" y="353"/>
                </a:cxn>
                <a:cxn ang="0">
                  <a:pos x="70" y="304"/>
                </a:cxn>
                <a:cxn ang="0">
                  <a:pos x="99" y="238"/>
                </a:cxn>
                <a:cxn ang="0">
                  <a:pos x="124" y="174"/>
                </a:cxn>
                <a:cxn ang="0">
                  <a:pos x="143" y="125"/>
                </a:cxn>
                <a:cxn ang="0">
                  <a:pos x="150" y="109"/>
                </a:cxn>
                <a:cxn ang="0">
                  <a:pos x="206" y="7"/>
                </a:cxn>
                <a:cxn ang="0">
                  <a:pos x="206" y="5"/>
                </a:cxn>
                <a:cxn ang="0">
                  <a:pos x="205" y="2"/>
                </a:cxn>
                <a:cxn ang="0">
                  <a:pos x="202" y="0"/>
                </a:cxn>
                <a:cxn ang="0">
                  <a:pos x="199" y="1"/>
                </a:cxn>
                <a:cxn ang="0">
                  <a:pos x="198" y="2"/>
                </a:cxn>
              </a:cxnLst>
              <a:rect l="0" t="0" r="r" b="b"/>
              <a:pathLst>
                <a:path w="206" h="477">
                  <a:moveTo>
                    <a:pt x="198" y="2"/>
                  </a:moveTo>
                  <a:lnTo>
                    <a:pt x="198" y="2"/>
                  </a:lnTo>
                  <a:lnTo>
                    <a:pt x="147" y="97"/>
                  </a:lnTo>
                  <a:lnTo>
                    <a:pt x="147" y="97"/>
                  </a:lnTo>
                  <a:lnTo>
                    <a:pt x="139" y="113"/>
                  </a:lnTo>
                  <a:lnTo>
                    <a:pt x="133" y="128"/>
                  </a:lnTo>
                  <a:lnTo>
                    <a:pt x="120" y="160"/>
                  </a:lnTo>
                  <a:lnTo>
                    <a:pt x="108" y="192"/>
                  </a:lnTo>
                  <a:lnTo>
                    <a:pt x="95" y="224"/>
                  </a:lnTo>
                  <a:lnTo>
                    <a:pt x="95" y="224"/>
                  </a:lnTo>
                  <a:lnTo>
                    <a:pt x="68" y="284"/>
                  </a:lnTo>
                  <a:lnTo>
                    <a:pt x="55" y="314"/>
                  </a:lnTo>
                  <a:lnTo>
                    <a:pt x="44" y="344"/>
                  </a:lnTo>
                  <a:lnTo>
                    <a:pt x="44" y="344"/>
                  </a:lnTo>
                  <a:lnTo>
                    <a:pt x="38" y="359"/>
                  </a:lnTo>
                  <a:lnTo>
                    <a:pt x="33" y="374"/>
                  </a:lnTo>
                  <a:lnTo>
                    <a:pt x="25" y="405"/>
                  </a:lnTo>
                  <a:lnTo>
                    <a:pt x="25" y="405"/>
                  </a:lnTo>
                  <a:lnTo>
                    <a:pt x="23" y="412"/>
                  </a:lnTo>
                  <a:lnTo>
                    <a:pt x="19" y="419"/>
                  </a:lnTo>
                  <a:lnTo>
                    <a:pt x="16" y="427"/>
                  </a:lnTo>
                  <a:lnTo>
                    <a:pt x="14" y="434"/>
                  </a:lnTo>
                  <a:lnTo>
                    <a:pt x="14" y="434"/>
                  </a:lnTo>
                  <a:lnTo>
                    <a:pt x="9" y="452"/>
                  </a:lnTo>
                  <a:lnTo>
                    <a:pt x="5" y="461"/>
                  </a:lnTo>
                  <a:lnTo>
                    <a:pt x="1" y="470"/>
                  </a:lnTo>
                  <a:lnTo>
                    <a:pt x="1" y="470"/>
                  </a:lnTo>
                  <a:lnTo>
                    <a:pt x="0" y="472"/>
                  </a:lnTo>
                  <a:lnTo>
                    <a:pt x="1" y="474"/>
                  </a:lnTo>
                  <a:lnTo>
                    <a:pt x="2" y="475"/>
                  </a:lnTo>
                  <a:lnTo>
                    <a:pt x="3" y="476"/>
                  </a:lnTo>
                  <a:lnTo>
                    <a:pt x="4" y="477"/>
                  </a:lnTo>
                  <a:lnTo>
                    <a:pt x="7" y="477"/>
                  </a:lnTo>
                  <a:lnTo>
                    <a:pt x="9" y="476"/>
                  </a:lnTo>
                  <a:lnTo>
                    <a:pt x="10" y="475"/>
                  </a:lnTo>
                  <a:lnTo>
                    <a:pt x="10" y="475"/>
                  </a:lnTo>
                  <a:lnTo>
                    <a:pt x="15" y="463"/>
                  </a:lnTo>
                  <a:lnTo>
                    <a:pt x="20" y="449"/>
                  </a:lnTo>
                  <a:lnTo>
                    <a:pt x="29" y="424"/>
                  </a:lnTo>
                  <a:lnTo>
                    <a:pt x="44" y="371"/>
                  </a:lnTo>
                  <a:lnTo>
                    <a:pt x="44" y="371"/>
                  </a:lnTo>
                  <a:lnTo>
                    <a:pt x="50" y="353"/>
                  </a:lnTo>
                  <a:lnTo>
                    <a:pt x="56" y="337"/>
                  </a:lnTo>
                  <a:lnTo>
                    <a:pt x="70" y="304"/>
                  </a:lnTo>
                  <a:lnTo>
                    <a:pt x="99" y="238"/>
                  </a:lnTo>
                  <a:lnTo>
                    <a:pt x="99" y="238"/>
                  </a:lnTo>
                  <a:lnTo>
                    <a:pt x="113" y="206"/>
                  </a:lnTo>
                  <a:lnTo>
                    <a:pt x="124" y="174"/>
                  </a:lnTo>
                  <a:lnTo>
                    <a:pt x="137" y="142"/>
                  </a:lnTo>
                  <a:lnTo>
                    <a:pt x="143" y="125"/>
                  </a:lnTo>
                  <a:lnTo>
                    <a:pt x="150" y="109"/>
                  </a:lnTo>
                  <a:lnTo>
                    <a:pt x="150" y="109"/>
                  </a:lnTo>
                  <a:lnTo>
                    <a:pt x="178" y="59"/>
                  </a:lnTo>
                  <a:lnTo>
                    <a:pt x="206" y="7"/>
                  </a:lnTo>
                  <a:lnTo>
                    <a:pt x="206" y="7"/>
                  </a:lnTo>
                  <a:lnTo>
                    <a:pt x="206" y="5"/>
                  </a:lnTo>
                  <a:lnTo>
                    <a:pt x="206" y="3"/>
                  </a:lnTo>
                  <a:lnTo>
                    <a:pt x="205" y="2"/>
                  </a:lnTo>
                  <a:lnTo>
                    <a:pt x="204" y="1"/>
                  </a:lnTo>
                  <a:lnTo>
                    <a:pt x="202" y="0"/>
                  </a:lnTo>
                  <a:lnTo>
                    <a:pt x="200" y="0"/>
                  </a:lnTo>
                  <a:lnTo>
                    <a:pt x="199" y="1"/>
                  </a:lnTo>
                  <a:lnTo>
                    <a:pt x="198" y="2"/>
                  </a:lnTo>
                  <a:lnTo>
                    <a:pt x="1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7" name="Freeform 218"/>
            <p:cNvSpPr/>
            <p:nvPr/>
          </p:nvSpPr>
          <p:spPr bwMode="auto">
            <a:xfrm>
              <a:off x="3571875" y="2335213"/>
              <a:ext cx="95250" cy="282575"/>
            </a:xfrm>
            <a:custGeom>
              <a:avLst/>
              <a:gdLst/>
              <a:ahLst/>
              <a:cxnLst>
                <a:cxn ang="0">
                  <a:pos x="171" y="5"/>
                </a:cxn>
                <a:cxn ang="0">
                  <a:pos x="165" y="36"/>
                </a:cxn>
                <a:cxn ang="0">
                  <a:pos x="157" y="67"/>
                </a:cxn>
                <a:cxn ang="0">
                  <a:pos x="133" y="127"/>
                </a:cxn>
                <a:cxn ang="0">
                  <a:pos x="119" y="162"/>
                </a:cxn>
                <a:cxn ang="0">
                  <a:pos x="79" y="267"/>
                </a:cxn>
                <a:cxn ang="0">
                  <a:pos x="51" y="335"/>
                </a:cxn>
                <a:cxn ang="0">
                  <a:pos x="33" y="387"/>
                </a:cxn>
                <a:cxn ang="0">
                  <a:pos x="28" y="406"/>
                </a:cxn>
                <a:cxn ang="0">
                  <a:pos x="12" y="472"/>
                </a:cxn>
                <a:cxn ang="0">
                  <a:pos x="9" y="486"/>
                </a:cxn>
                <a:cxn ang="0">
                  <a:pos x="2" y="515"/>
                </a:cxn>
                <a:cxn ang="0">
                  <a:pos x="0" y="530"/>
                </a:cxn>
                <a:cxn ang="0">
                  <a:pos x="1" y="533"/>
                </a:cxn>
                <a:cxn ang="0">
                  <a:pos x="4" y="534"/>
                </a:cxn>
                <a:cxn ang="0">
                  <a:pos x="9" y="532"/>
                </a:cxn>
                <a:cxn ang="0">
                  <a:pos x="9" y="530"/>
                </a:cxn>
                <a:cxn ang="0">
                  <a:pos x="15" y="498"/>
                </a:cxn>
                <a:cxn ang="0">
                  <a:pos x="22" y="467"/>
                </a:cxn>
                <a:cxn ang="0">
                  <a:pos x="26" y="449"/>
                </a:cxn>
                <a:cxn ang="0">
                  <a:pos x="39" y="400"/>
                </a:cxn>
                <a:cxn ang="0">
                  <a:pos x="44" y="382"/>
                </a:cxn>
                <a:cxn ang="0">
                  <a:pos x="64" y="329"/>
                </a:cxn>
                <a:cxn ang="0">
                  <a:pos x="92" y="261"/>
                </a:cxn>
                <a:cxn ang="0">
                  <a:pos x="120" y="187"/>
                </a:cxn>
                <a:cxn ang="0">
                  <a:pos x="148" y="113"/>
                </a:cxn>
                <a:cxn ang="0">
                  <a:pos x="160" y="88"/>
                </a:cxn>
                <a:cxn ang="0">
                  <a:pos x="173" y="46"/>
                </a:cxn>
                <a:cxn ang="0">
                  <a:pos x="178" y="18"/>
                </a:cxn>
                <a:cxn ang="0">
                  <a:pos x="180" y="5"/>
                </a:cxn>
                <a:cxn ang="0">
                  <a:pos x="179" y="1"/>
                </a:cxn>
                <a:cxn ang="0">
                  <a:pos x="176" y="0"/>
                </a:cxn>
                <a:cxn ang="0">
                  <a:pos x="171" y="3"/>
                </a:cxn>
                <a:cxn ang="0">
                  <a:pos x="171" y="5"/>
                </a:cxn>
              </a:cxnLst>
              <a:rect l="0" t="0" r="r" b="b"/>
              <a:pathLst>
                <a:path w="180" h="534">
                  <a:moveTo>
                    <a:pt x="171" y="5"/>
                  </a:moveTo>
                  <a:lnTo>
                    <a:pt x="171" y="5"/>
                  </a:lnTo>
                  <a:lnTo>
                    <a:pt x="168" y="20"/>
                  </a:lnTo>
                  <a:lnTo>
                    <a:pt x="165" y="36"/>
                  </a:lnTo>
                  <a:lnTo>
                    <a:pt x="161" y="51"/>
                  </a:lnTo>
                  <a:lnTo>
                    <a:pt x="157" y="67"/>
                  </a:lnTo>
                  <a:lnTo>
                    <a:pt x="145" y="97"/>
                  </a:lnTo>
                  <a:lnTo>
                    <a:pt x="133" y="127"/>
                  </a:lnTo>
                  <a:lnTo>
                    <a:pt x="133" y="127"/>
                  </a:lnTo>
                  <a:lnTo>
                    <a:pt x="119" y="162"/>
                  </a:lnTo>
                  <a:lnTo>
                    <a:pt x="106" y="197"/>
                  </a:lnTo>
                  <a:lnTo>
                    <a:pt x="79" y="267"/>
                  </a:lnTo>
                  <a:lnTo>
                    <a:pt x="79" y="267"/>
                  </a:lnTo>
                  <a:lnTo>
                    <a:pt x="51" y="335"/>
                  </a:lnTo>
                  <a:lnTo>
                    <a:pt x="39" y="370"/>
                  </a:lnTo>
                  <a:lnTo>
                    <a:pt x="33" y="387"/>
                  </a:lnTo>
                  <a:lnTo>
                    <a:pt x="28" y="406"/>
                  </a:lnTo>
                  <a:lnTo>
                    <a:pt x="28" y="406"/>
                  </a:lnTo>
                  <a:lnTo>
                    <a:pt x="19" y="439"/>
                  </a:lnTo>
                  <a:lnTo>
                    <a:pt x="12" y="472"/>
                  </a:lnTo>
                  <a:lnTo>
                    <a:pt x="12" y="472"/>
                  </a:lnTo>
                  <a:lnTo>
                    <a:pt x="9" y="486"/>
                  </a:lnTo>
                  <a:lnTo>
                    <a:pt x="6" y="501"/>
                  </a:lnTo>
                  <a:lnTo>
                    <a:pt x="2" y="515"/>
                  </a:lnTo>
                  <a:lnTo>
                    <a:pt x="0" y="530"/>
                  </a:lnTo>
                  <a:lnTo>
                    <a:pt x="0" y="530"/>
                  </a:lnTo>
                  <a:lnTo>
                    <a:pt x="1" y="532"/>
                  </a:lnTo>
                  <a:lnTo>
                    <a:pt x="1" y="533"/>
                  </a:lnTo>
                  <a:lnTo>
                    <a:pt x="3" y="534"/>
                  </a:lnTo>
                  <a:lnTo>
                    <a:pt x="4" y="534"/>
                  </a:lnTo>
                  <a:lnTo>
                    <a:pt x="8" y="533"/>
                  </a:lnTo>
                  <a:lnTo>
                    <a:pt x="9" y="532"/>
                  </a:lnTo>
                  <a:lnTo>
                    <a:pt x="9" y="530"/>
                  </a:lnTo>
                  <a:lnTo>
                    <a:pt x="9" y="530"/>
                  </a:lnTo>
                  <a:lnTo>
                    <a:pt x="12" y="513"/>
                  </a:lnTo>
                  <a:lnTo>
                    <a:pt x="15" y="498"/>
                  </a:lnTo>
                  <a:lnTo>
                    <a:pt x="19" y="482"/>
                  </a:lnTo>
                  <a:lnTo>
                    <a:pt x="22" y="467"/>
                  </a:lnTo>
                  <a:lnTo>
                    <a:pt x="22" y="467"/>
                  </a:lnTo>
                  <a:lnTo>
                    <a:pt x="26" y="449"/>
                  </a:lnTo>
                  <a:lnTo>
                    <a:pt x="30" y="433"/>
                  </a:lnTo>
                  <a:lnTo>
                    <a:pt x="39" y="400"/>
                  </a:lnTo>
                  <a:lnTo>
                    <a:pt x="39" y="400"/>
                  </a:lnTo>
                  <a:lnTo>
                    <a:pt x="44" y="382"/>
                  </a:lnTo>
                  <a:lnTo>
                    <a:pt x="50" y="364"/>
                  </a:lnTo>
                  <a:lnTo>
                    <a:pt x="64" y="329"/>
                  </a:lnTo>
                  <a:lnTo>
                    <a:pt x="78" y="295"/>
                  </a:lnTo>
                  <a:lnTo>
                    <a:pt x="92" y="261"/>
                  </a:lnTo>
                  <a:lnTo>
                    <a:pt x="92" y="261"/>
                  </a:lnTo>
                  <a:lnTo>
                    <a:pt x="120" y="187"/>
                  </a:lnTo>
                  <a:lnTo>
                    <a:pt x="134" y="151"/>
                  </a:lnTo>
                  <a:lnTo>
                    <a:pt x="148" y="113"/>
                  </a:lnTo>
                  <a:lnTo>
                    <a:pt x="148" y="113"/>
                  </a:lnTo>
                  <a:lnTo>
                    <a:pt x="160" y="88"/>
                  </a:lnTo>
                  <a:lnTo>
                    <a:pt x="169" y="61"/>
                  </a:lnTo>
                  <a:lnTo>
                    <a:pt x="173" y="46"/>
                  </a:lnTo>
                  <a:lnTo>
                    <a:pt x="176" y="33"/>
                  </a:lnTo>
                  <a:lnTo>
                    <a:pt x="178" y="18"/>
                  </a:lnTo>
                  <a:lnTo>
                    <a:pt x="180" y="5"/>
                  </a:lnTo>
                  <a:lnTo>
                    <a:pt x="180" y="5"/>
                  </a:lnTo>
                  <a:lnTo>
                    <a:pt x="180" y="3"/>
                  </a:lnTo>
                  <a:lnTo>
                    <a:pt x="179" y="1"/>
                  </a:lnTo>
                  <a:lnTo>
                    <a:pt x="177" y="1"/>
                  </a:lnTo>
                  <a:lnTo>
                    <a:pt x="176" y="0"/>
                  </a:lnTo>
                  <a:lnTo>
                    <a:pt x="172" y="1"/>
                  </a:lnTo>
                  <a:lnTo>
                    <a:pt x="171" y="3"/>
                  </a:lnTo>
                  <a:lnTo>
                    <a:pt x="171" y="5"/>
                  </a:lnTo>
                  <a:lnTo>
                    <a:pt x="17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8" name="Freeform 219"/>
            <p:cNvSpPr/>
            <p:nvPr/>
          </p:nvSpPr>
          <p:spPr bwMode="auto">
            <a:xfrm>
              <a:off x="3662363" y="2174875"/>
              <a:ext cx="14288" cy="49213"/>
            </a:xfrm>
            <a:custGeom>
              <a:avLst/>
              <a:gdLst/>
              <a:ahLst/>
              <a:cxnLst>
                <a:cxn ang="0">
                  <a:pos x="20" y="3"/>
                </a:cxn>
                <a:cxn ang="0">
                  <a:pos x="20" y="3"/>
                </a:cxn>
                <a:cxn ang="0">
                  <a:pos x="11" y="23"/>
                </a:cxn>
                <a:cxn ang="0">
                  <a:pos x="4" y="43"/>
                </a:cxn>
                <a:cxn ang="0">
                  <a:pos x="1" y="65"/>
                </a:cxn>
                <a:cxn ang="0">
                  <a:pos x="0" y="87"/>
                </a:cxn>
                <a:cxn ang="0">
                  <a:pos x="0" y="87"/>
                </a:cxn>
                <a:cxn ang="0">
                  <a:pos x="0" y="89"/>
                </a:cxn>
                <a:cxn ang="0">
                  <a:pos x="1" y="91"/>
                </a:cxn>
                <a:cxn ang="0">
                  <a:pos x="2" y="92"/>
                </a:cxn>
                <a:cxn ang="0">
                  <a:pos x="4" y="92"/>
                </a:cxn>
                <a:cxn ang="0">
                  <a:pos x="6" y="92"/>
                </a:cxn>
                <a:cxn ang="0">
                  <a:pos x="7" y="91"/>
                </a:cxn>
                <a:cxn ang="0">
                  <a:pos x="8" y="89"/>
                </a:cxn>
                <a:cxn ang="0">
                  <a:pos x="9" y="87"/>
                </a:cxn>
                <a:cxn ang="0">
                  <a:pos x="9" y="87"/>
                </a:cxn>
                <a:cxn ang="0">
                  <a:pos x="11" y="66"/>
                </a:cxn>
                <a:cxn ang="0">
                  <a:pos x="14" y="47"/>
                </a:cxn>
                <a:cxn ang="0">
                  <a:pos x="20" y="27"/>
                </a:cxn>
                <a:cxn ang="0">
                  <a:pos x="27" y="7"/>
                </a:cxn>
                <a:cxn ang="0">
                  <a:pos x="27" y="7"/>
                </a:cxn>
                <a:cxn ang="0">
                  <a:pos x="28" y="5"/>
                </a:cxn>
                <a:cxn ang="0">
                  <a:pos x="28" y="4"/>
                </a:cxn>
                <a:cxn ang="0">
                  <a:pos x="25" y="1"/>
                </a:cxn>
                <a:cxn ang="0">
                  <a:pos x="24" y="0"/>
                </a:cxn>
                <a:cxn ang="0">
                  <a:pos x="22" y="0"/>
                </a:cxn>
                <a:cxn ang="0">
                  <a:pos x="21" y="1"/>
                </a:cxn>
                <a:cxn ang="0">
                  <a:pos x="20" y="3"/>
                </a:cxn>
                <a:cxn ang="0">
                  <a:pos x="20" y="3"/>
                </a:cxn>
              </a:cxnLst>
              <a:rect l="0" t="0" r="r" b="b"/>
              <a:pathLst>
                <a:path w="28" h="92">
                  <a:moveTo>
                    <a:pt x="20" y="3"/>
                  </a:moveTo>
                  <a:lnTo>
                    <a:pt x="20" y="3"/>
                  </a:lnTo>
                  <a:lnTo>
                    <a:pt x="11" y="23"/>
                  </a:lnTo>
                  <a:lnTo>
                    <a:pt x="4" y="43"/>
                  </a:lnTo>
                  <a:lnTo>
                    <a:pt x="1" y="65"/>
                  </a:lnTo>
                  <a:lnTo>
                    <a:pt x="0" y="87"/>
                  </a:lnTo>
                  <a:lnTo>
                    <a:pt x="0" y="87"/>
                  </a:lnTo>
                  <a:lnTo>
                    <a:pt x="0" y="89"/>
                  </a:lnTo>
                  <a:lnTo>
                    <a:pt x="1" y="91"/>
                  </a:lnTo>
                  <a:lnTo>
                    <a:pt x="2" y="92"/>
                  </a:lnTo>
                  <a:lnTo>
                    <a:pt x="4" y="92"/>
                  </a:lnTo>
                  <a:lnTo>
                    <a:pt x="6" y="92"/>
                  </a:lnTo>
                  <a:lnTo>
                    <a:pt x="7" y="91"/>
                  </a:lnTo>
                  <a:lnTo>
                    <a:pt x="8" y="89"/>
                  </a:lnTo>
                  <a:lnTo>
                    <a:pt x="9" y="87"/>
                  </a:lnTo>
                  <a:lnTo>
                    <a:pt x="9" y="87"/>
                  </a:lnTo>
                  <a:lnTo>
                    <a:pt x="11" y="66"/>
                  </a:lnTo>
                  <a:lnTo>
                    <a:pt x="14" y="47"/>
                  </a:lnTo>
                  <a:lnTo>
                    <a:pt x="20" y="27"/>
                  </a:lnTo>
                  <a:lnTo>
                    <a:pt x="27" y="7"/>
                  </a:lnTo>
                  <a:lnTo>
                    <a:pt x="27" y="7"/>
                  </a:lnTo>
                  <a:lnTo>
                    <a:pt x="28" y="5"/>
                  </a:lnTo>
                  <a:lnTo>
                    <a:pt x="28" y="4"/>
                  </a:lnTo>
                  <a:lnTo>
                    <a:pt x="25" y="1"/>
                  </a:lnTo>
                  <a:lnTo>
                    <a:pt x="24" y="0"/>
                  </a:lnTo>
                  <a:lnTo>
                    <a:pt x="22" y="0"/>
                  </a:lnTo>
                  <a:lnTo>
                    <a:pt x="21"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9" name="Freeform 220"/>
            <p:cNvSpPr/>
            <p:nvPr/>
          </p:nvSpPr>
          <p:spPr bwMode="auto">
            <a:xfrm>
              <a:off x="3681413" y="2162175"/>
              <a:ext cx="36513" cy="88900"/>
            </a:xfrm>
            <a:custGeom>
              <a:avLst/>
              <a:gdLst/>
              <a:ahLst/>
              <a:cxnLst>
                <a:cxn ang="0">
                  <a:pos x="57" y="4"/>
                </a:cxn>
                <a:cxn ang="0">
                  <a:pos x="57" y="4"/>
                </a:cxn>
                <a:cxn ang="0">
                  <a:pos x="56" y="16"/>
                </a:cxn>
                <a:cxn ang="0">
                  <a:pos x="54" y="26"/>
                </a:cxn>
                <a:cxn ang="0">
                  <a:pos x="50" y="36"/>
                </a:cxn>
                <a:cxn ang="0">
                  <a:pos x="46" y="47"/>
                </a:cxn>
                <a:cxn ang="0">
                  <a:pos x="37" y="67"/>
                </a:cxn>
                <a:cxn ang="0">
                  <a:pos x="27" y="88"/>
                </a:cxn>
                <a:cxn ang="0">
                  <a:pos x="27" y="88"/>
                </a:cxn>
                <a:cxn ang="0">
                  <a:pos x="13" y="124"/>
                </a:cxn>
                <a:cxn ang="0">
                  <a:pos x="6" y="143"/>
                </a:cxn>
                <a:cxn ang="0">
                  <a:pos x="0" y="161"/>
                </a:cxn>
                <a:cxn ang="0">
                  <a:pos x="0" y="161"/>
                </a:cxn>
                <a:cxn ang="0">
                  <a:pos x="0" y="163"/>
                </a:cxn>
                <a:cxn ang="0">
                  <a:pos x="1" y="166"/>
                </a:cxn>
                <a:cxn ang="0">
                  <a:pos x="2" y="167"/>
                </a:cxn>
                <a:cxn ang="0">
                  <a:pos x="5" y="168"/>
                </a:cxn>
                <a:cxn ang="0">
                  <a:pos x="7" y="168"/>
                </a:cxn>
                <a:cxn ang="0">
                  <a:pos x="8" y="168"/>
                </a:cxn>
                <a:cxn ang="0">
                  <a:pos x="9" y="166"/>
                </a:cxn>
                <a:cxn ang="0">
                  <a:pos x="10" y="165"/>
                </a:cxn>
                <a:cxn ang="0">
                  <a:pos x="10" y="165"/>
                </a:cxn>
                <a:cxn ang="0">
                  <a:pos x="16" y="142"/>
                </a:cxn>
                <a:cxn ang="0">
                  <a:pos x="24" y="120"/>
                </a:cxn>
                <a:cxn ang="0">
                  <a:pos x="42" y="77"/>
                </a:cxn>
                <a:cxn ang="0">
                  <a:pos x="42" y="77"/>
                </a:cxn>
                <a:cxn ang="0">
                  <a:pos x="57" y="42"/>
                </a:cxn>
                <a:cxn ang="0">
                  <a:pos x="61" y="33"/>
                </a:cxn>
                <a:cxn ang="0">
                  <a:pos x="63" y="24"/>
                </a:cxn>
                <a:cxn ang="0">
                  <a:pos x="65" y="15"/>
                </a:cxn>
                <a:cxn ang="0">
                  <a:pos x="68" y="4"/>
                </a:cxn>
                <a:cxn ang="0">
                  <a:pos x="68" y="4"/>
                </a:cxn>
                <a:cxn ang="0">
                  <a:pos x="66" y="2"/>
                </a:cxn>
                <a:cxn ang="0">
                  <a:pos x="65" y="1"/>
                </a:cxn>
                <a:cxn ang="0">
                  <a:pos x="64" y="0"/>
                </a:cxn>
                <a:cxn ang="0">
                  <a:pos x="62" y="0"/>
                </a:cxn>
                <a:cxn ang="0">
                  <a:pos x="61" y="0"/>
                </a:cxn>
                <a:cxn ang="0">
                  <a:pos x="59" y="1"/>
                </a:cxn>
                <a:cxn ang="0">
                  <a:pos x="58" y="2"/>
                </a:cxn>
                <a:cxn ang="0">
                  <a:pos x="57" y="4"/>
                </a:cxn>
                <a:cxn ang="0">
                  <a:pos x="57" y="4"/>
                </a:cxn>
              </a:cxnLst>
              <a:rect l="0" t="0" r="r" b="b"/>
              <a:pathLst>
                <a:path w="68" h="168">
                  <a:moveTo>
                    <a:pt x="57" y="4"/>
                  </a:moveTo>
                  <a:lnTo>
                    <a:pt x="57" y="4"/>
                  </a:lnTo>
                  <a:lnTo>
                    <a:pt x="56" y="16"/>
                  </a:lnTo>
                  <a:lnTo>
                    <a:pt x="54" y="26"/>
                  </a:lnTo>
                  <a:lnTo>
                    <a:pt x="50" y="36"/>
                  </a:lnTo>
                  <a:lnTo>
                    <a:pt x="46" y="47"/>
                  </a:lnTo>
                  <a:lnTo>
                    <a:pt x="37" y="67"/>
                  </a:lnTo>
                  <a:lnTo>
                    <a:pt x="27" y="88"/>
                  </a:lnTo>
                  <a:lnTo>
                    <a:pt x="27" y="88"/>
                  </a:lnTo>
                  <a:lnTo>
                    <a:pt x="13" y="124"/>
                  </a:lnTo>
                  <a:lnTo>
                    <a:pt x="6" y="143"/>
                  </a:lnTo>
                  <a:lnTo>
                    <a:pt x="0" y="161"/>
                  </a:lnTo>
                  <a:lnTo>
                    <a:pt x="0" y="161"/>
                  </a:lnTo>
                  <a:lnTo>
                    <a:pt x="0" y="163"/>
                  </a:lnTo>
                  <a:lnTo>
                    <a:pt x="1" y="166"/>
                  </a:lnTo>
                  <a:lnTo>
                    <a:pt x="2" y="167"/>
                  </a:lnTo>
                  <a:lnTo>
                    <a:pt x="5" y="168"/>
                  </a:lnTo>
                  <a:lnTo>
                    <a:pt x="7" y="168"/>
                  </a:lnTo>
                  <a:lnTo>
                    <a:pt x="8" y="168"/>
                  </a:lnTo>
                  <a:lnTo>
                    <a:pt x="9" y="166"/>
                  </a:lnTo>
                  <a:lnTo>
                    <a:pt x="10" y="165"/>
                  </a:lnTo>
                  <a:lnTo>
                    <a:pt x="10" y="165"/>
                  </a:lnTo>
                  <a:lnTo>
                    <a:pt x="16" y="142"/>
                  </a:lnTo>
                  <a:lnTo>
                    <a:pt x="24" y="120"/>
                  </a:lnTo>
                  <a:lnTo>
                    <a:pt x="42" y="77"/>
                  </a:lnTo>
                  <a:lnTo>
                    <a:pt x="42" y="77"/>
                  </a:lnTo>
                  <a:lnTo>
                    <a:pt x="57" y="42"/>
                  </a:lnTo>
                  <a:lnTo>
                    <a:pt x="61" y="33"/>
                  </a:lnTo>
                  <a:lnTo>
                    <a:pt x="63" y="24"/>
                  </a:lnTo>
                  <a:lnTo>
                    <a:pt x="65" y="15"/>
                  </a:lnTo>
                  <a:lnTo>
                    <a:pt x="68" y="4"/>
                  </a:lnTo>
                  <a:lnTo>
                    <a:pt x="68" y="4"/>
                  </a:lnTo>
                  <a:lnTo>
                    <a:pt x="66" y="2"/>
                  </a:lnTo>
                  <a:lnTo>
                    <a:pt x="65" y="1"/>
                  </a:lnTo>
                  <a:lnTo>
                    <a:pt x="64" y="0"/>
                  </a:lnTo>
                  <a:lnTo>
                    <a:pt x="62" y="0"/>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0" name="Freeform 221"/>
            <p:cNvSpPr/>
            <p:nvPr/>
          </p:nvSpPr>
          <p:spPr bwMode="auto">
            <a:xfrm>
              <a:off x="3617913" y="2128838"/>
              <a:ext cx="155575" cy="488950"/>
            </a:xfrm>
            <a:custGeom>
              <a:avLst/>
              <a:gdLst/>
              <a:ahLst/>
              <a:cxnLst>
                <a:cxn ang="0">
                  <a:pos x="285" y="4"/>
                </a:cxn>
                <a:cxn ang="0">
                  <a:pos x="283" y="20"/>
                </a:cxn>
                <a:cxn ang="0">
                  <a:pos x="277" y="34"/>
                </a:cxn>
                <a:cxn ang="0">
                  <a:pos x="262" y="61"/>
                </a:cxn>
                <a:cxn ang="0">
                  <a:pos x="253" y="75"/>
                </a:cxn>
                <a:cxn ang="0">
                  <a:pos x="230" y="115"/>
                </a:cxn>
                <a:cxn ang="0">
                  <a:pos x="215" y="142"/>
                </a:cxn>
                <a:cxn ang="0">
                  <a:pos x="193" y="196"/>
                </a:cxn>
                <a:cxn ang="0">
                  <a:pos x="183" y="224"/>
                </a:cxn>
                <a:cxn ang="0">
                  <a:pos x="168" y="290"/>
                </a:cxn>
                <a:cxn ang="0">
                  <a:pos x="154" y="337"/>
                </a:cxn>
                <a:cxn ang="0">
                  <a:pos x="149" y="354"/>
                </a:cxn>
                <a:cxn ang="0">
                  <a:pos x="128" y="416"/>
                </a:cxn>
                <a:cxn ang="0">
                  <a:pos x="111" y="480"/>
                </a:cxn>
                <a:cxn ang="0">
                  <a:pos x="104" y="514"/>
                </a:cxn>
                <a:cxn ang="0">
                  <a:pos x="85" y="580"/>
                </a:cxn>
                <a:cxn ang="0">
                  <a:pos x="75" y="613"/>
                </a:cxn>
                <a:cxn ang="0">
                  <a:pos x="59" y="660"/>
                </a:cxn>
                <a:cxn ang="0">
                  <a:pos x="56" y="676"/>
                </a:cxn>
                <a:cxn ang="0">
                  <a:pos x="43" y="748"/>
                </a:cxn>
                <a:cxn ang="0">
                  <a:pos x="37" y="780"/>
                </a:cxn>
                <a:cxn ang="0">
                  <a:pos x="21" y="842"/>
                </a:cxn>
                <a:cxn ang="0">
                  <a:pos x="12" y="873"/>
                </a:cxn>
                <a:cxn ang="0">
                  <a:pos x="0" y="926"/>
                </a:cxn>
                <a:cxn ang="0">
                  <a:pos x="10" y="923"/>
                </a:cxn>
                <a:cxn ang="0">
                  <a:pos x="16" y="895"/>
                </a:cxn>
                <a:cxn ang="0">
                  <a:pos x="23" y="868"/>
                </a:cxn>
                <a:cxn ang="0">
                  <a:pos x="41" y="805"/>
                </a:cxn>
                <a:cxn ang="0">
                  <a:pos x="54" y="742"/>
                </a:cxn>
                <a:cxn ang="0">
                  <a:pos x="65" y="679"/>
                </a:cxn>
                <a:cxn ang="0">
                  <a:pos x="70" y="660"/>
                </a:cxn>
                <a:cxn ang="0">
                  <a:pos x="87" y="607"/>
                </a:cxn>
                <a:cxn ang="0">
                  <a:pos x="98" y="574"/>
                </a:cxn>
                <a:cxn ang="0">
                  <a:pos x="114" y="507"/>
                </a:cxn>
                <a:cxn ang="0">
                  <a:pos x="121" y="473"/>
                </a:cxn>
                <a:cxn ang="0">
                  <a:pos x="129" y="441"/>
                </a:cxn>
                <a:cxn ang="0">
                  <a:pos x="150" y="378"/>
                </a:cxn>
                <a:cxn ang="0">
                  <a:pos x="162" y="347"/>
                </a:cxn>
                <a:cxn ang="0">
                  <a:pos x="172" y="315"/>
                </a:cxn>
                <a:cxn ang="0">
                  <a:pos x="188" y="250"/>
                </a:cxn>
                <a:cxn ang="0">
                  <a:pos x="196" y="218"/>
                </a:cxn>
                <a:cxn ang="0">
                  <a:pos x="205" y="186"/>
                </a:cxn>
                <a:cxn ang="0">
                  <a:pos x="219" y="156"/>
                </a:cxn>
                <a:cxn ang="0">
                  <a:pos x="251" y="98"/>
                </a:cxn>
                <a:cxn ang="0">
                  <a:pos x="264" y="77"/>
                </a:cxn>
                <a:cxn ang="0">
                  <a:pos x="284" y="42"/>
                </a:cxn>
                <a:cxn ang="0">
                  <a:pos x="293" y="18"/>
                </a:cxn>
                <a:cxn ang="0">
                  <a:pos x="295" y="4"/>
                </a:cxn>
                <a:cxn ang="0">
                  <a:pos x="293" y="1"/>
                </a:cxn>
                <a:cxn ang="0">
                  <a:pos x="290" y="0"/>
                </a:cxn>
                <a:cxn ang="0">
                  <a:pos x="287" y="1"/>
                </a:cxn>
                <a:cxn ang="0">
                  <a:pos x="285" y="4"/>
                </a:cxn>
              </a:cxnLst>
              <a:rect l="0" t="0" r="r" b="b"/>
              <a:pathLst>
                <a:path w="295" h="926">
                  <a:moveTo>
                    <a:pt x="285" y="4"/>
                  </a:moveTo>
                  <a:lnTo>
                    <a:pt x="285" y="4"/>
                  </a:lnTo>
                  <a:lnTo>
                    <a:pt x="284" y="13"/>
                  </a:lnTo>
                  <a:lnTo>
                    <a:pt x="283" y="20"/>
                  </a:lnTo>
                  <a:lnTo>
                    <a:pt x="280" y="27"/>
                  </a:lnTo>
                  <a:lnTo>
                    <a:pt x="277" y="34"/>
                  </a:lnTo>
                  <a:lnTo>
                    <a:pt x="270" y="48"/>
                  </a:lnTo>
                  <a:lnTo>
                    <a:pt x="262" y="61"/>
                  </a:lnTo>
                  <a:lnTo>
                    <a:pt x="262" y="61"/>
                  </a:lnTo>
                  <a:lnTo>
                    <a:pt x="253" y="75"/>
                  </a:lnTo>
                  <a:lnTo>
                    <a:pt x="245" y="88"/>
                  </a:lnTo>
                  <a:lnTo>
                    <a:pt x="230" y="115"/>
                  </a:lnTo>
                  <a:lnTo>
                    <a:pt x="230" y="115"/>
                  </a:lnTo>
                  <a:lnTo>
                    <a:pt x="215" y="142"/>
                  </a:lnTo>
                  <a:lnTo>
                    <a:pt x="203" y="168"/>
                  </a:lnTo>
                  <a:lnTo>
                    <a:pt x="193" y="196"/>
                  </a:lnTo>
                  <a:lnTo>
                    <a:pt x="183" y="224"/>
                  </a:lnTo>
                  <a:lnTo>
                    <a:pt x="183" y="224"/>
                  </a:lnTo>
                  <a:lnTo>
                    <a:pt x="176" y="256"/>
                  </a:lnTo>
                  <a:lnTo>
                    <a:pt x="168" y="290"/>
                  </a:lnTo>
                  <a:lnTo>
                    <a:pt x="160" y="322"/>
                  </a:lnTo>
                  <a:lnTo>
                    <a:pt x="154" y="337"/>
                  </a:lnTo>
                  <a:lnTo>
                    <a:pt x="149" y="354"/>
                  </a:lnTo>
                  <a:lnTo>
                    <a:pt x="149" y="354"/>
                  </a:lnTo>
                  <a:lnTo>
                    <a:pt x="138" y="385"/>
                  </a:lnTo>
                  <a:lnTo>
                    <a:pt x="128" y="416"/>
                  </a:lnTo>
                  <a:lnTo>
                    <a:pt x="118" y="448"/>
                  </a:lnTo>
                  <a:lnTo>
                    <a:pt x="111" y="480"/>
                  </a:lnTo>
                  <a:lnTo>
                    <a:pt x="111" y="480"/>
                  </a:lnTo>
                  <a:lnTo>
                    <a:pt x="104" y="514"/>
                  </a:lnTo>
                  <a:lnTo>
                    <a:pt x="96" y="547"/>
                  </a:lnTo>
                  <a:lnTo>
                    <a:pt x="85" y="580"/>
                  </a:lnTo>
                  <a:lnTo>
                    <a:pt x="75" y="613"/>
                  </a:lnTo>
                  <a:lnTo>
                    <a:pt x="75" y="613"/>
                  </a:lnTo>
                  <a:lnTo>
                    <a:pt x="65" y="645"/>
                  </a:lnTo>
                  <a:lnTo>
                    <a:pt x="59" y="660"/>
                  </a:lnTo>
                  <a:lnTo>
                    <a:pt x="56" y="676"/>
                  </a:lnTo>
                  <a:lnTo>
                    <a:pt x="56" y="676"/>
                  </a:lnTo>
                  <a:lnTo>
                    <a:pt x="49" y="712"/>
                  </a:lnTo>
                  <a:lnTo>
                    <a:pt x="43" y="748"/>
                  </a:lnTo>
                  <a:lnTo>
                    <a:pt x="43" y="748"/>
                  </a:lnTo>
                  <a:lnTo>
                    <a:pt x="37" y="780"/>
                  </a:lnTo>
                  <a:lnTo>
                    <a:pt x="29" y="811"/>
                  </a:lnTo>
                  <a:lnTo>
                    <a:pt x="21" y="842"/>
                  </a:lnTo>
                  <a:lnTo>
                    <a:pt x="12" y="873"/>
                  </a:lnTo>
                  <a:lnTo>
                    <a:pt x="12" y="873"/>
                  </a:lnTo>
                  <a:lnTo>
                    <a:pt x="5" y="900"/>
                  </a:lnTo>
                  <a:lnTo>
                    <a:pt x="0" y="926"/>
                  </a:lnTo>
                  <a:lnTo>
                    <a:pt x="0" y="926"/>
                  </a:lnTo>
                  <a:lnTo>
                    <a:pt x="10" y="923"/>
                  </a:lnTo>
                  <a:lnTo>
                    <a:pt x="10" y="923"/>
                  </a:lnTo>
                  <a:lnTo>
                    <a:pt x="16" y="895"/>
                  </a:lnTo>
                  <a:lnTo>
                    <a:pt x="23" y="868"/>
                  </a:lnTo>
                  <a:lnTo>
                    <a:pt x="23" y="868"/>
                  </a:lnTo>
                  <a:lnTo>
                    <a:pt x="33" y="837"/>
                  </a:lnTo>
                  <a:lnTo>
                    <a:pt x="41" y="805"/>
                  </a:lnTo>
                  <a:lnTo>
                    <a:pt x="48" y="774"/>
                  </a:lnTo>
                  <a:lnTo>
                    <a:pt x="54" y="742"/>
                  </a:lnTo>
                  <a:lnTo>
                    <a:pt x="54" y="742"/>
                  </a:lnTo>
                  <a:lnTo>
                    <a:pt x="65" y="679"/>
                  </a:lnTo>
                  <a:lnTo>
                    <a:pt x="65" y="679"/>
                  </a:lnTo>
                  <a:lnTo>
                    <a:pt x="70" y="660"/>
                  </a:lnTo>
                  <a:lnTo>
                    <a:pt x="75" y="643"/>
                  </a:lnTo>
                  <a:lnTo>
                    <a:pt x="87" y="607"/>
                  </a:lnTo>
                  <a:lnTo>
                    <a:pt x="87" y="607"/>
                  </a:lnTo>
                  <a:lnTo>
                    <a:pt x="98" y="574"/>
                  </a:lnTo>
                  <a:lnTo>
                    <a:pt x="107" y="541"/>
                  </a:lnTo>
                  <a:lnTo>
                    <a:pt x="114" y="507"/>
                  </a:lnTo>
                  <a:lnTo>
                    <a:pt x="121" y="473"/>
                  </a:lnTo>
                  <a:lnTo>
                    <a:pt x="121" y="473"/>
                  </a:lnTo>
                  <a:lnTo>
                    <a:pt x="125" y="458"/>
                  </a:lnTo>
                  <a:lnTo>
                    <a:pt x="129" y="441"/>
                  </a:lnTo>
                  <a:lnTo>
                    <a:pt x="139" y="409"/>
                  </a:lnTo>
                  <a:lnTo>
                    <a:pt x="150" y="378"/>
                  </a:lnTo>
                  <a:lnTo>
                    <a:pt x="162" y="347"/>
                  </a:lnTo>
                  <a:lnTo>
                    <a:pt x="162" y="347"/>
                  </a:lnTo>
                  <a:lnTo>
                    <a:pt x="167" y="332"/>
                  </a:lnTo>
                  <a:lnTo>
                    <a:pt x="172" y="315"/>
                  </a:lnTo>
                  <a:lnTo>
                    <a:pt x="180" y="283"/>
                  </a:lnTo>
                  <a:lnTo>
                    <a:pt x="188" y="250"/>
                  </a:lnTo>
                  <a:lnTo>
                    <a:pt x="196" y="218"/>
                  </a:lnTo>
                  <a:lnTo>
                    <a:pt x="196" y="218"/>
                  </a:lnTo>
                  <a:lnTo>
                    <a:pt x="200" y="202"/>
                  </a:lnTo>
                  <a:lnTo>
                    <a:pt x="205" y="186"/>
                  </a:lnTo>
                  <a:lnTo>
                    <a:pt x="211" y="171"/>
                  </a:lnTo>
                  <a:lnTo>
                    <a:pt x="219" y="156"/>
                  </a:lnTo>
                  <a:lnTo>
                    <a:pt x="234" y="127"/>
                  </a:lnTo>
                  <a:lnTo>
                    <a:pt x="251" y="98"/>
                  </a:lnTo>
                  <a:lnTo>
                    <a:pt x="251" y="98"/>
                  </a:lnTo>
                  <a:lnTo>
                    <a:pt x="264" y="77"/>
                  </a:lnTo>
                  <a:lnTo>
                    <a:pt x="278" y="54"/>
                  </a:lnTo>
                  <a:lnTo>
                    <a:pt x="284" y="42"/>
                  </a:lnTo>
                  <a:lnTo>
                    <a:pt x="289" y="30"/>
                  </a:lnTo>
                  <a:lnTo>
                    <a:pt x="293" y="18"/>
                  </a:lnTo>
                  <a:lnTo>
                    <a:pt x="295" y="4"/>
                  </a:lnTo>
                  <a:lnTo>
                    <a:pt x="295" y="4"/>
                  </a:lnTo>
                  <a:lnTo>
                    <a:pt x="294" y="2"/>
                  </a:lnTo>
                  <a:lnTo>
                    <a:pt x="293" y="1"/>
                  </a:lnTo>
                  <a:lnTo>
                    <a:pt x="292" y="0"/>
                  </a:lnTo>
                  <a:lnTo>
                    <a:pt x="290" y="0"/>
                  </a:lnTo>
                  <a:lnTo>
                    <a:pt x="289" y="0"/>
                  </a:lnTo>
                  <a:lnTo>
                    <a:pt x="287" y="1"/>
                  </a:lnTo>
                  <a:lnTo>
                    <a:pt x="286" y="2"/>
                  </a:lnTo>
                  <a:lnTo>
                    <a:pt x="285" y="4"/>
                  </a:lnTo>
                  <a:lnTo>
                    <a:pt x="28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1" name="Freeform 222"/>
            <p:cNvSpPr/>
            <p:nvPr/>
          </p:nvSpPr>
          <p:spPr bwMode="auto">
            <a:xfrm>
              <a:off x="3648075" y="2117725"/>
              <a:ext cx="169863" cy="493713"/>
            </a:xfrm>
            <a:custGeom>
              <a:avLst/>
              <a:gdLst/>
              <a:ahLst/>
              <a:cxnLst>
                <a:cxn ang="0">
                  <a:pos x="309" y="8"/>
                </a:cxn>
                <a:cxn ang="0">
                  <a:pos x="291" y="37"/>
                </a:cxn>
                <a:cxn ang="0">
                  <a:pos x="278" y="54"/>
                </a:cxn>
                <a:cxn ang="0">
                  <a:pos x="269" y="73"/>
                </a:cxn>
                <a:cxn ang="0">
                  <a:pos x="225" y="193"/>
                </a:cxn>
                <a:cxn ang="0">
                  <a:pos x="199" y="254"/>
                </a:cxn>
                <a:cxn ang="0">
                  <a:pos x="175" y="316"/>
                </a:cxn>
                <a:cxn ang="0">
                  <a:pos x="152" y="418"/>
                </a:cxn>
                <a:cxn ang="0">
                  <a:pos x="143" y="468"/>
                </a:cxn>
                <a:cxn ang="0">
                  <a:pos x="128" y="513"/>
                </a:cxn>
                <a:cxn ang="0">
                  <a:pos x="104" y="572"/>
                </a:cxn>
                <a:cxn ang="0">
                  <a:pos x="85" y="637"/>
                </a:cxn>
                <a:cxn ang="0">
                  <a:pos x="64" y="702"/>
                </a:cxn>
                <a:cxn ang="0">
                  <a:pos x="44" y="756"/>
                </a:cxn>
                <a:cxn ang="0">
                  <a:pos x="27" y="812"/>
                </a:cxn>
                <a:cxn ang="0">
                  <a:pos x="21" y="835"/>
                </a:cxn>
                <a:cxn ang="0">
                  <a:pos x="17" y="863"/>
                </a:cxn>
                <a:cxn ang="0">
                  <a:pos x="7" y="895"/>
                </a:cxn>
                <a:cxn ang="0">
                  <a:pos x="1" y="919"/>
                </a:cxn>
                <a:cxn ang="0">
                  <a:pos x="0" y="927"/>
                </a:cxn>
                <a:cxn ang="0">
                  <a:pos x="3" y="932"/>
                </a:cxn>
                <a:cxn ang="0">
                  <a:pos x="9" y="931"/>
                </a:cxn>
                <a:cxn ang="0">
                  <a:pos x="10" y="927"/>
                </a:cxn>
                <a:cxn ang="0">
                  <a:pos x="16" y="897"/>
                </a:cxn>
                <a:cxn ang="0">
                  <a:pos x="28" y="861"/>
                </a:cxn>
                <a:cxn ang="0">
                  <a:pos x="29" y="843"/>
                </a:cxn>
                <a:cxn ang="0">
                  <a:pos x="39" y="807"/>
                </a:cxn>
                <a:cxn ang="0">
                  <a:pos x="57" y="745"/>
                </a:cxn>
                <a:cxn ang="0">
                  <a:pos x="82" y="686"/>
                </a:cxn>
                <a:cxn ang="0">
                  <a:pos x="99" y="630"/>
                </a:cxn>
                <a:cxn ang="0">
                  <a:pos x="113" y="574"/>
                </a:cxn>
                <a:cxn ang="0">
                  <a:pos x="137" y="515"/>
                </a:cxn>
                <a:cxn ang="0">
                  <a:pos x="152" y="471"/>
                </a:cxn>
                <a:cxn ang="0">
                  <a:pos x="160" y="423"/>
                </a:cxn>
                <a:cxn ang="0">
                  <a:pos x="182" y="327"/>
                </a:cxn>
                <a:cxn ang="0">
                  <a:pos x="205" y="264"/>
                </a:cxn>
                <a:cxn ang="0">
                  <a:pos x="231" y="203"/>
                </a:cxn>
                <a:cxn ang="0">
                  <a:pos x="276" y="82"/>
                </a:cxn>
                <a:cxn ang="0">
                  <a:pos x="294" y="48"/>
                </a:cxn>
                <a:cxn ang="0">
                  <a:pos x="307" y="30"/>
                </a:cxn>
                <a:cxn ang="0">
                  <a:pos x="320" y="6"/>
                </a:cxn>
                <a:cxn ang="0">
                  <a:pos x="319" y="2"/>
                </a:cxn>
                <a:cxn ang="0">
                  <a:pos x="312" y="1"/>
                </a:cxn>
                <a:cxn ang="0">
                  <a:pos x="310" y="4"/>
                </a:cxn>
              </a:cxnLst>
              <a:rect l="0" t="0" r="r" b="b"/>
              <a:pathLst>
                <a:path w="320" h="932">
                  <a:moveTo>
                    <a:pt x="310" y="4"/>
                  </a:moveTo>
                  <a:lnTo>
                    <a:pt x="310" y="4"/>
                  </a:lnTo>
                  <a:lnTo>
                    <a:pt x="309" y="8"/>
                  </a:lnTo>
                  <a:lnTo>
                    <a:pt x="307" y="13"/>
                  </a:lnTo>
                  <a:lnTo>
                    <a:pt x="302" y="21"/>
                  </a:lnTo>
                  <a:lnTo>
                    <a:pt x="291" y="37"/>
                  </a:lnTo>
                  <a:lnTo>
                    <a:pt x="291" y="37"/>
                  </a:lnTo>
                  <a:lnTo>
                    <a:pt x="284" y="45"/>
                  </a:lnTo>
                  <a:lnTo>
                    <a:pt x="278" y="54"/>
                  </a:lnTo>
                  <a:lnTo>
                    <a:pt x="273" y="64"/>
                  </a:lnTo>
                  <a:lnTo>
                    <a:pt x="269" y="73"/>
                  </a:lnTo>
                  <a:lnTo>
                    <a:pt x="269" y="73"/>
                  </a:lnTo>
                  <a:lnTo>
                    <a:pt x="258" y="103"/>
                  </a:lnTo>
                  <a:lnTo>
                    <a:pt x="247" y="133"/>
                  </a:lnTo>
                  <a:lnTo>
                    <a:pt x="225" y="193"/>
                  </a:lnTo>
                  <a:lnTo>
                    <a:pt x="225" y="193"/>
                  </a:lnTo>
                  <a:lnTo>
                    <a:pt x="212" y="223"/>
                  </a:lnTo>
                  <a:lnTo>
                    <a:pt x="199" y="254"/>
                  </a:lnTo>
                  <a:lnTo>
                    <a:pt x="185" y="285"/>
                  </a:lnTo>
                  <a:lnTo>
                    <a:pt x="180" y="300"/>
                  </a:lnTo>
                  <a:lnTo>
                    <a:pt x="175" y="316"/>
                  </a:lnTo>
                  <a:lnTo>
                    <a:pt x="175" y="316"/>
                  </a:lnTo>
                  <a:lnTo>
                    <a:pt x="159" y="384"/>
                  </a:lnTo>
                  <a:lnTo>
                    <a:pt x="152" y="418"/>
                  </a:lnTo>
                  <a:lnTo>
                    <a:pt x="146" y="452"/>
                  </a:lnTo>
                  <a:lnTo>
                    <a:pt x="146" y="452"/>
                  </a:lnTo>
                  <a:lnTo>
                    <a:pt x="143" y="468"/>
                  </a:lnTo>
                  <a:lnTo>
                    <a:pt x="139" y="483"/>
                  </a:lnTo>
                  <a:lnTo>
                    <a:pt x="134" y="499"/>
                  </a:lnTo>
                  <a:lnTo>
                    <a:pt x="128" y="513"/>
                  </a:lnTo>
                  <a:lnTo>
                    <a:pt x="116" y="543"/>
                  </a:lnTo>
                  <a:lnTo>
                    <a:pt x="104" y="572"/>
                  </a:lnTo>
                  <a:lnTo>
                    <a:pt x="104" y="572"/>
                  </a:lnTo>
                  <a:lnTo>
                    <a:pt x="99" y="588"/>
                  </a:lnTo>
                  <a:lnTo>
                    <a:pt x="93" y="604"/>
                  </a:lnTo>
                  <a:lnTo>
                    <a:pt x="85" y="637"/>
                  </a:lnTo>
                  <a:lnTo>
                    <a:pt x="76" y="670"/>
                  </a:lnTo>
                  <a:lnTo>
                    <a:pt x="71" y="686"/>
                  </a:lnTo>
                  <a:lnTo>
                    <a:pt x="64" y="702"/>
                  </a:lnTo>
                  <a:lnTo>
                    <a:pt x="64" y="702"/>
                  </a:lnTo>
                  <a:lnTo>
                    <a:pt x="53" y="729"/>
                  </a:lnTo>
                  <a:lnTo>
                    <a:pt x="44" y="756"/>
                  </a:lnTo>
                  <a:lnTo>
                    <a:pt x="35" y="784"/>
                  </a:lnTo>
                  <a:lnTo>
                    <a:pt x="27" y="812"/>
                  </a:lnTo>
                  <a:lnTo>
                    <a:pt x="27" y="812"/>
                  </a:lnTo>
                  <a:lnTo>
                    <a:pt x="24" y="824"/>
                  </a:lnTo>
                  <a:lnTo>
                    <a:pt x="22" y="829"/>
                  </a:lnTo>
                  <a:lnTo>
                    <a:pt x="21" y="835"/>
                  </a:lnTo>
                  <a:lnTo>
                    <a:pt x="21" y="835"/>
                  </a:lnTo>
                  <a:lnTo>
                    <a:pt x="19" y="854"/>
                  </a:lnTo>
                  <a:lnTo>
                    <a:pt x="17" y="863"/>
                  </a:lnTo>
                  <a:lnTo>
                    <a:pt x="15" y="872"/>
                  </a:lnTo>
                  <a:lnTo>
                    <a:pt x="15" y="872"/>
                  </a:lnTo>
                  <a:lnTo>
                    <a:pt x="7" y="895"/>
                  </a:lnTo>
                  <a:lnTo>
                    <a:pt x="3" y="907"/>
                  </a:lnTo>
                  <a:lnTo>
                    <a:pt x="1" y="919"/>
                  </a:lnTo>
                  <a:lnTo>
                    <a:pt x="1" y="919"/>
                  </a:lnTo>
                  <a:lnTo>
                    <a:pt x="0" y="921"/>
                  </a:lnTo>
                  <a:lnTo>
                    <a:pt x="0" y="927"/>
                  </a:lnTo>
                  <a:lnTo>
                    <a:pt x="0" y="927"/>
                  </a:lnTo>
                  <a:lnTo>
                    <a:pt x="0" y="929"/>
                  </a:lnTo>
                  <a:lnTo>
                    <a:pt x="1" y="931"/>
                  </a:lnTo>
                  <a:lnTo>
                    <a:pt x="3" y="932"/>
                  </a:lnTo>
                  <a:lnTo>
                    <a:pt x="6" y="932"/>
                  </a:lnTo>
                  <a:lnTo>
                    <a:pt x="7" y="932"/>
                  </a:lnTo>
                  <a:lnTo>
                    <a:pt x="9" y="931"/>
                  </a:lnTo>
                  <a:lnTo>
                    <a:pt x="10" y="929"/>
                  </a:lnTo>
                  <a:lnTo>
                    <a:pt x="10" y="927"/>
                  </a:lnTo>
                  <a:lnTo>
                    <a:pt x="10" y="927"/>
                  </a:lnTo>
                  <a:lnTo>
                    <a:pt x="11" y="920"/>
                  </a:lnTo>
                  <a:lnTo>
                    <a:pt x="12" y="912"/>
                  </a:lnTo>
                  <a:lnTo>
                    <a:pt x="16" y="897"/>
                  </a:lnTo>
                  <a:lnTo>
                    <a:pt x="26" y="867"/>
                  </a:lnTo>
                  <a:lnTo>
                    <a:pt x="26" y="867"/>
                  </a:lnTo>
                  <a:lnTo>
                    <a:pt x="28" y="861"/>
                  </a:lnTo>
                  <a:lnTo>
                    <a:pt x="28" y="855"/>
                  </a:lnTo>
                  <a:lnTo>
                    <a:pt x="29" y="843"/>
                  </a:lnTo>
                  <a:lnTo>
                    <a:pt x="29" y="843"/>
                  </a:lnTo>
                  <a:lnTo>
                    <a:pt x="30" y="834"/>
                  </a:lnTo>
                  <a:lnTo>
                    <a:pt x="33" y="825"/>
                  </a:lnTo>
                  <a:lnTo>
                    <a:pt x="39" y="807"/>
                  </a:lnTo>
                  <a:lnTo>
                    <a:pt x="39" y="807"/>
                  </a:lnTo>
                  <a:lnTo>
                    <a:pt x="47" y="775"/>
                  </a:lnTo>
                  <a:lnTo>
                    <a:pt x="57" y="745"/>
                  </a:lnTo>
                  <a:lnTo>
                    <a:pt x="70" y="715"/>
                  </a:lnTo>
                  <a:lnTo>
                    <a:pt x="82" y="686"/>
                  </a:lnTo>
                  <a:lnTo>
                    <a:pt x="82" y="686"/>
                  </a:lnTo>
                  <a:lnTo>
                    <a:pt x="87" y="672"/>
                  </a:lnTo>
                  <a:lnTo>
                    <a:pt x="91" y="658"/>
                  </a:lnTo>
                  <a:lnTo>
                    <a:pt x="99" y="630"/>
                  </a:lnTo>
                  <a:lnTo>
                    <a:pt x="105" y="602"/>
                  </a:lnTo>
                  <a:lnTo>
                    <a:pt x="109" y="588"/>
                  </a:lnTo>
                  <a:lnTo>
                    <a:pt x="113" y="574"/>
                  </a:lnTo>
                  <a:lnTo>
                    <a:pt x="113" y="574"/>
                  </a:lnTo>
                  <a:lnTo>
                    <a:pt x="124" y="545"/>
                  </a:lnTo>
                  <a:lnTo>
                    <a:pt x="137" y="515"/>
                  </a:lnTo>
                  <a:lnTo>
                    <a:pt x="143" y="501"/>
                  </a:lnTo>
                  <a:lnTo>
                    <a:pt x="148" y="486"/>
                  </a:lnTo>
                  <a:lnTo>
                    <a:pt x="152" y="471"/>
                  </a:lnTo>
                  <a:lnTo>
                    <a:pt x="155" y="455"/>
                  </a:lnTo>
                  <a:lnTo>
                    <a:pt x="155" y="455"/>
                  </a:lnTo>
                  <a:lnTo>
                    <a:pt x="160" y="423"/>
                  </a:lnTo>
                  <a:lnTo>
                    <a:pt x="168" y="391"/>
                  </a:lnTo>
                  <a:lnTo>
                    <a:pt x="182" y="327"/>
                  </a:lnTo>
                  <a:lnTo>
                    <a:pt x="182" y="327"/>
                  </a:lnTo>
                  <a:lnTo>
                    <a:pt x="186" y="312"/>
                  </a:lnTo>
                  <a:lnTo>
                    <a:pt x="193" y="296"/>
                  </a:lnTo>
                  <a:lnTo>
                    <a:pt x="205" y="264"/>
                  </a:lnTo>
                  <a:lnTo>
                    <a:pt x="218" y="234"/>
                  </a:lnTo>
                  <a:lnTo>
                    <a:pt x="231" y="203"/>
                  </a:lnTo>
                  <a:lnTo>
                    <a:pt x="231" y="203"/>
                  </a:lnTo>
                  <a:lnTo>
                    <a:pt x="253" y="143"/>
                  </a:lnTo>
                  <a:lnTo>
                    <a:pt x="276" y="82"/>
                  </a:lnTo>
                  <a:lnTo>
                    <a:pt x="276" y="82"/>
                  </a:lnTo>
                  <a:lnTo>
                    <a:pt x="281" y="70"/>
                  </a:lnTo>
                  <a:lnTo>
                    <a:pt x="288" y="59"/>
                  </a:lnTo>
                  <a:lnTo>
                    <a:pt x="294" y="48"/>
                  </a:lnTo>
                  <a:lnTo>
                    <a:pt x="302" y="37"/>
                  </a:lnTo>
                  <a:lnTo>
                    <a:pt x="302" y="37"/>
                  </a:lnTo>
                  <a:lnTo>
                    <a:pt x="307" y="30"/>
                  </a:lnTo>
                  <a:lnTo>
                    <a:pt x="312" y="22"/>
                  </a:lnTo>
                  <a:lnTo>
                    <a:pt x="317" y="14"/>
                  </a:lnTo>
                  <a:lnTo>
                    <a:pt x="320" y="6"/>
                  </a:lnTo>
                  <a:lnTo>
                    <a:pt x="320" y="6"/>
                  </a:lnTo>
                  <a:lnTo>
                    <a:pt x="320" y="4"/>
                  </a:lnTo>
                  <a:lnTo>
                    <a:pt x="319" y="2"/>
                  </a:lnTo>
                  <a:lnTo>
                    <a:pt x="315" y="0"/>
                  </a:lnTo>
                  <a:lnTo>
                    <a:pt x="314" y="0"/>
                  </a:lnTo>
                  <a:lnTo>
                    <a:pt x="312" y="1"/>
                  </a:lnTo>
                  <a:lnTo>
                    <a:pt x="311" y="2"/>
                  </a:lnTo>
                  <a:lnTo>
                    <a:pt x="310" y="4"/>
                  </a:lnTo>
                  <a:lnTo>
                    <a:pt x="3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2" name="Freeform 223"/>
            <p:cNvSpPr/>
            <p:nvPr/>
          </p:nvSpPr>
          <p:spPr bwMode="auto">
            <a:xfrm>
              <a:off x="3678238" y="2128838"/>
              <a:ext cx="165100" cy="463550"/>
            </a:xfrm>
            <a:custGeom>
              <a:avLst/>
              <a:gdLst/>
              <a:ahLst/>
              <a:cxnLst>
                <a:cxn ang="0">
                  <a:pos x="304" y="4"/>
                </a:cxn>
                <a:cxn ang="0">
                  <a:pos x="301" y="32"/>
                </a:cxn>
                <a:cxn ang="0">
                  <a:pos x="288" y="87"/>
                </a:cxn>
                <a:cxn ang="0">
                  <a:pos x="281" y="114"/>
                </a:cxn>
                <a:cxn ang="0">
                  <a:pos x="262" y="201"/>
                </a:cxn>
                <a:cxn ang="0">
                  <a:pos x="253" y="230"/>
                </a:cxn>
                <a:cxn ang="0">
                  <a:pos x="233" y="291"/>
                </a:cxn>
                <a:cxn ang="0">
                  <a:pos x="199" y="381"/>
                </a:cxn>
                <a:cxn ang="0">
                  <a:pos x="178" y="442"/>
                </a:cxn>
                <a:cxn ang="0">
                  <a:pos x="169" y="473"/>
                </a:cxn>
                <a:cxn ang="0">
                  <a:pos x="149" y="535"/>
                </a:cxn>
                <a:cxn ang="0">
                  <a:pos x="123" y="594"/>
                </a:cxn>
                <a:cxn ang="0">
                  <a:pos x="108" y="622"/>
                </a:cxn>
                <a:cxn ang="0">
                  <a:pos x="77" y="677"/>
                </a:cxn>
                <a:cxn ang="0">
                  <a:pos x="62" y="705"/>
                </a:cxn>
                <a:cxn ang="0">
                  <a:pos x="42" y="757"/>
                </a:cxn>
                <a:cxn ang="0">
                  <a:pos x="25" y="796"/>
                </a:cxn>
                <a:cxn ang="0">
                  <a:pos x="18" y="808"/>
                </a:cxn>
                <a:cxn ang="0">
                  <a:pos x="5" y="839"/>
                </a:cxn>
                <a:cxn ang="0">
                  <a:pos x="0" y="870"/>
                </a:cxn>
                <a:cxn ang="0">
                  <a:pos x="0" y="871"/>
                </a:cxn>
                <a:cxn ang="0">
                  <a:pos x="0" y="872"/>
                </a:cxn>
                <a:cxn ang="0">
                  <a:pos x="2" y="875"/>
                </a:cxn>
                <a:cxn ang="0">
                  <a:pos x="5" y="876"/>
                </a:cxn>
                <a:cxn ang="0">
                  <a:pos x="8" y="875"/>
                </a:cxn>
                <a:cxn ang="0">
                  <a:pos x="9" y="872"/>
                </a:cxn>
                <a:cxn ang="0">
                  <a:pos x="11" y="861"/>
                </a:cxn>
                <a:cxn ang="0">
                  <a:pos x="15" y="841"/>
                </a:cxn>
                <a:cxn ang="0">
                  <a:pos x="27" y="812"/>
                </a:cxn>
                <a:cxn ang="0">
                  <a:pos x="37" y="794"/>
                </a:cxn>
                <a:cxn ang="0">
                  <a:pos x="46" y="771"/>
                </a:cxn>
                <a:cxn ang="0">
                  <a:pos x="54" y="748"/>
                </a:cxn>
                <a:cxn ang="0">
                  <a:pos x="83" y="686"/>
                </a:cxn>
                <a:cxn ang="0">
                  <a:pos x="97" y="658"/>
                </a:cxn>
                <a:cxn ang="0">
                  <a:pos x="128" y="604"/>
                </a:cxn>
                <a:cxn ang="0">
                  <a:pos x="143" y="576"/>
                </a:cxn>
                <a:cxn ang="0">
                  <a:pos x="154" y="547"/>
                </a:cxn>
                <a:cxn ang="0">
                  <a:pos x="183" y="459"/>
                </a:cxn>
                <a:cxn ang="0">
                  <a:pos x="204" y="400"/>
                </a:cxn>
                <a:cxn ang="0">
                  <a:pos x="246" y="282"/>
                </a:cxn>
                <a:cxn ang="0">
                  <a:pos x="266" y="223"/>
                </a:cxn>
                <a:cxn ang="0">
                  <a:pos x="273" y="196"/>
                </a:cxn>
                <a:cxn ang="0">
                  <a:pos x="293" y="109"/>
                </a:cxn>
                <a:cxn ang="0">
                  <a:pos x="305" y="57"/>
                </a:cxn>
                <a:cxn ang="0">
                  <a:pos x="312" y="18"/>
                </a:cxn>
                <a:cxn ang="0">
                  <a:pos x="313" y="4"/>
                </a:cxn>
                <a:cxn ang="0">
                  <a:pos x="312" y="1"/>
                </a:cxn>
                <a:cxn ang="0">
                  <a:pos x="309" y="0"/>
                </a:cxn>
                <a:cxn ang="0">
                  <a:pos x="305" y="1"/>
                </a:cxn>
                <a:cxn ang="0">
                  <a:pos x="304" y="4"/>
                </a:cxn>
              </a:cxnLst>
              <a:rect l="0" t="0" r="r" b="b"/>
              <a:pathLst>
                <a:path w="313" h="876">
                  <a:moveTo>
                    <a:pt x="304" y="4"/>
                  </a:moveTo>
                  <a:lnTo>
                    <a:pt x="304" y="4"/>
                  </a:lnTo>
                  <a:lnTo>
                    <a:pt x="303" y="19"/>
                  </a:lnTo>
                  <a:lnTo>
                    <a:pt x="301" y="32"/>
                  </a:lnTo>
                  <a:lnTo>
                    <a:pt x="296" y="60"/>
                  </a:lnTo>
                  <a:lnTo>
                    <a:pt x="288" y="87"/>
                  </a:lnTo>
                  <a:lnTo>
                    <a:pt x="281" y="114"/>
                  </a:lnTo>
                  <a:lnTo>
                    <a:pt x="281" y="114"/>
                  </a:lnTo>
                  <a:lnTo>
                    <a:pt x="269" y="172"/>
                  </a:lnTo>
                  <a:lnTo>
                    <a:pt x="262" y="201"/>
                  </a:lnTo>
                  <a:lnTo>
                    <a:pt x="253" y="230"/>
                  </a:lnTo>
                  <a:lnTo>
                    <a:pt x="253" y="230"/>
                  </a:lnTo>
                  <a:lnTo>
                    <a:pt x="244" y="260"/>
                  </a:lnTo>
                  <a:lnTo>
                    <a:pt x="233" y="291"/>
                  </a:lnTo>
                  <a:lnTo>
                    <a:pt x="210" y="351"/>
                  </a:lnTo>
                  <a:lnTo>
                    <a:pt x="199" y="381"/>
                  </a:lnTo>
                  <a:lnTo>
                    <a:pt x="188" y="411"/>
                  </a:lnTo>
                  <a:lnTo>
                    <a:pt x="178" y="442"/>
                  </a:lnTo>
                  <a:lnTo>
                    <a:pt x="169" y="473"/>
                  </a:lnTo>
                  <a:lnTo>
                    <a:pt x="169" y="473"/>
                  </a:lnTo>
                  <a:lnTo>
                    <a:pt x="160" y="504"/>
                  </a:lnTo>
                  <a:lnTo>
                    <a:pt x="149" y="535"/>
                  </a:lnTo>
                  <a:lnTo>
                    <a:pt x="137" y="565"/>
                  </a:lnTo>
                  <a:lnTo>
                    <a:pt x="123" y="594"/>
                  </a:lnTo>
                  <a:lnTo>
                    <a:pt x="123" y="594"/>
                  </a:lnTo>
                  <a:lnTo>
                    <a:pt x="108" y="622"/>
                  </a:lnTo>
                  <a:lnTo>
                    <a:pt x="92" y="649"/>
                  </a:lnTo>
                  <a:lnTo>
                    <a:pt x="77" y="677"/>
                  </a:lnTo>
                  <a:lnTo>
                    <a:pt x="62" y="705"/>
                  </a:lnTo>
                  <a:lnTo>
                    <a:pt x="62" y="705"/>
                  </a:lnTo>
                  <a:lnTo>
                    <a:pt x="51" y="731"/>
                  </a:lnTo>
                  <a:lnTo>
                    <a:pt x="42" y="757"/>
                  </a:lnTo>
                  <a:lnTo>
                    <a:pt x="30" y="783"/>
                  </a:lnTo>
                  <a:lnTo>
                    <a:pt x="25" y="796"/>
                  </a:lnTo>
                  <a:lnTo>
                    <a:pt x="18" y="808"/>
                  </a:lnTo>
                  <a:lnTo>
                    <a:pt x="18" y="808"/>
                  </a:lnTo>
                  <a:lnTo>
                    <a:pt x="11" y="824"/>
                  </a:lnTo>
                  <a:lnTo>
                    <a:pt x="5" y="839"/>
                  </a:lnTo>
                  <a:lnTo>
                    <a:pt x="1" y="853"/>
                  </a:lnTo>
                  <a:lnTo>
                    <a:pt x="0" y="870"/>
                  </a:lnTo>
                  <a:lnTo>
                    <a:pt x="0" y="870"/>
                  </a:lnTo>
                  <a:lnTo>
                    <a:pt x="0" y="871"/>
                  </a:lnTo>
                  <a:lnTo>
                    <a:pt x="0" y="872"/>
                  </a:lnTo>
                  <a:lnTo>
                    <a:pt x="0" y="872"/>
                  </a:lnTo>
                  <a:lnTo>
                    <a:pt x="1" y="874"/>
                  </a:lnTo>
                  <a:lnTo>
                    <a:pt x="2" y="875"/>
                  </a:lnTo>
                  <a:lnTo>
                    <a:pt x="3" y="876"/>
                  </a:lnTo>
                  <a:lnTo>
                    <a:pt x="5" y="876"/>
                  </a:lnTo>
                  <a:lnTo>
                    <a:pt x="6" y="876"/>
                  </a:lnTo>
                  <a:lnTo>
                    <a:pt x="8" y="875"/>
                  </a:lnTo>
                  <a:lnTo>
                    <a:pt x="9" y="874"/>
                  </a:lnTo>
                  <a:lnTo>
                    <a:pt x="9" y="872"/>
                  </a:lnTo>
                  <a:lnTo>
                    <a:pt x="9" y="872"/>
                  </a:lnTo>
                  <a:lnTo>
                    <a:pt x="11" y="861"/>
                  </a:lnTo>
                  <a:lnTo>
                    <a:pt x="13" y="850"/>
                  </a:lnTo>
                  <a:lnTo>
                    <a:pt x="15" y="841"/>
                  </a:lnTo>
                  <a:lnTo>
                    <a:pt x="19" y="831"/>
                  </a:lnTo>
                  <a:lnTo>
                    <a:pt x="27" y="812"/>
                  </a:lnTo>
                  <a:lnTo>
                    <a:pt x="37" y="794"/>
                  </a:lnTo>
                  <a:lnTo>
                    <a:pt x="37" y="794"/>
                  </a:lnTo>
                  <a:lnTo>
                    <a:pt x="42" y="782"/>
                  </a:lnTo>
                  <a:lnTo>
                    <a:pt x="46" y="771"/>
                  </a:lnTo>
                  <a:lnTo>
                    <a:pt x="54" y="748"/>
                  </a:lnTo>
                  <a:lnTo>
                    <a:pt x="54" y="748"/>
                  </a:lnTo>
                  <a:lnTo>
                    <a:pt x="67" y="717"/>
                  </a:lnTo>
                  <a:lnTo>
                    <a:pt x="83" y="686"/>
                  </a:lnTo>
                  <a:lnTo>
                    <a:pt x="83" y="686"/>
                  </a:lnTo>
                  <a:lnTo>
                    <a:pt x="97" y="658"/>
                  </a:lnTo>
                  <a:lnTo>
                    <a:pt x="113" y="631"/>
                  </a:lnTo>
                  <a:lnTo>
                    <a:pt x="128" y="604"/>
                  </a:lnTo>
                  <a:lnTo>
                    <a:pt x="143" y="576"/>
                  </a:lnTo>
                  <a:lnTo>
                    <a:pt x="143" y="576"/>
                  </a:lnTo>
                  <a:lnTo>
                    <a:pt x="149" y="561"/>
                  </a:lnTo>
                  <a:lnTo>
                    <a:pt x="154" y="547"/>
                  </a:lnTo>
                  <a:lnTo>
                    <a:pt x="164" y="518"/>
                  </a:lnTo>
                  <a:lnTo>
                    <a:pt x="183" y="459"/>
                  </a:lnTo>
                  <a:lnTo>
                    <a:pt x="183" y="459"/>
                  </a:lnTo>
                  <a:lnTo>
                    <a:pt x="204" y="400"/>
                  </a:lnTo>
                  <a:lnTo>
                    <a:pt x="225" y="341"/>
                  </a:lnTo>
                  <a:lnTo>
                    <a:pt x="246" y="282"/>
                  </a:lnTo>
                  <a:lnTo>
                    <a:pt x="256" y="253"/>
                  </a:lnTo>
                  <a:lnTo>
                    <a:pt x="266" y="223"/>
                  </a:lnTo>
                  <a:lnTo>
                    <a:pt x="266" y="223"/>
                  </a:lnTo>
                  <a:lnTo>
                    <a:pt x="273" y="196"/>
                  </a:lnTo>
                  <a:lnTo>
                    <a:pt x="280" y="167"/>
                  </a:lnTo>
                  <a:lnTo>
                    <a:pt x="293" y="109"/>
                  </a:lnTo>
                  <a:lnTo>
                    <a:pt x="293" y="109"/>
                  </a:lnTo>
                  <a:lnTo>
                    <a:pt x="305" y="57"/>
                  </a:lnTo>
                  <a:lnTo>
                    <a:pt x="311" y="31"/>
                  </a:lnTo>
                  <a:lnTo>
                    <a:pt x="312" y="18"/>
                  </a:lnTo>
                  <a:lnTo>
                    <a:pt x="313" y="4"/>
                  </a:lnTo>
                  <a:lnTo>
                    <a:pt x="313" y="4"/>
                  </a:lnTo>
                  <a:lnTo>
                    <a:pt x="313" y="2"/>
                  </a:lnTo>
                  <a:lnTo>
                    <a:pt x="312" y="1"/>
                  </a:lnTo>
                  <a:lnTo>
                    <a:pt x="310" y="0"/>
                  </a:lnTo>
                  <a:lnTo>
                    <a:pt x="309" y="0"/>
                  </a:lnTo>
                  <a:lnTo>
                    <a:pt x="307" y="0"/>
                  </a:lnTo>
                  <a:lnTo>
                    <a:pt x="305" y="1"/>
                  </a:lnTo>
                  <a:lnTo>
                    <a:pt x="304" y="2"/>
                  </a:lnTo>
                  <a:lnTo>
                    <a:pt x="304" y="4"/>
                  </a:lnTo>
                  <a:lnTo>
                    <a:pt x="30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3" name="Freeform 224"/>
            <p:cNvSpPr/>
            <p:nvPr/>
          </p:nvSpPr>
          <p:spPr bwMode="auto">
            <a:xfrm>
              <a:off x="3725863" y="2147888"/>
              <a:ext cx="158750" cy="400050"/>
            </a:xfrm>
            <a:custGeom>
              <a:avLst/>
              <a:gdLst/>
              <a:ahLst/>
              <a:cxnLst>
                <a:cxn ang="0">
                  <a:pos x="286" y="10"/>
                </a:cxn>
                <a:cxn ang="0">
                  <a:pos x="276" y="32"/>
                </a:cxn>
                <a:cxn ang="0">
                  <a:pos x="265" y="66"/>
                </a:cxn>
                <a:cxn ang="0">
                  <a:pos x="238" y="143"/>
                </a:cxn>
                <a:cxn ang="0">
                  <a:pos x="211" y="216"/>
                </a:cxn>
                <a:cxn ang="0">
                  <a:pos x="184" y="291"/>
                </a:cxn>
                <a:cxn ang="0">
                  <a:pos x="171" y="353"/>
                </a:cxn>
                <a:cxn ang="0">
                  <a:pos x="168" y="377"/>
                </a:cxn>
                <a:cxn ang="0">
                  <a:pos x="156" y="412"/>
                </a:cxn>
                <a:cxn ang="0">
                  <a:pos x="136" y="455"/>
                </a:cxn>
                <a:cxn ang="0">
                  <a:pos x="123" y="496"/>
                </a:cxn>
                <a:cxn ang="0">
                  <a:pos x="117" y="509"/>
                </a:cxn>
                <a:cxn ang="0">
                  <a:pos x="94" y="556"/>
                </a:cxn>
                <a:cxn ang="0">
                  <a:pos x="76" y="606"/>
                </a:cxn>
                <a:cxn ang="0">
                  <a:pos x="61" y="653"/>
                </a:cxn>
                <a:cxn ang="0">
                  <a:pos x="53" y="667"/>
                </a:cxn>
                <a:cxn ang="0">
                  <a:pos x="23" y="705"/>
                </a:cxn>
                <a:cxn ang="0">
                  <a:pos x="16" y="715"/>
                </a:cxn>
                <a:cxn ang="0">
                  <a:pos x="4" y="744"/>
                </a:cxn>
                <a:cxn ang="0">
                  <a:pos x="0" y="751"/>
                </a:cxn>
                <a:cxn ang="0">
                  <a:pos x="4" y="757"/>
                </a:cxn>
                <a:cxn ang="0">
                  <a:pos x="12" y="756"/>
                </a:cxn>
                <a:cxn ang="0">
                  <a:pos x="14" y="749"/>
                </a:cxn>
                <a:cxn ang="0">
                  <a:pos x="12" y="747"/>
                </a:cxn>
                <a:cxn ang="0">
                  <a:pos x="22" y="724"/>
                </a:cxn>
                <a:cxn ang="0">
                  <a:pos x="33" y="706"/>
                </a:cxn>
                <a:cxn ang="0">
                  <a:pos x="57" y="678"/>
                </a:cxn>
                <a:cxn ang="0">
                  <a:pos x="74" y="645"/>
                </a:cxn>
                <a:cxn ang="0">
                  <a:pos x="94" y="584"/>
                </a:cxn>
                <a:cxn ang="0">
                  <a:pos x="111" y="542"/>
                </a:cxn>
                <a:cxn ang="0">
                  <a:pos x="126" y="510"/>
                </a:cxn>
                <a:cxn ang="0">
                  <a:pos x="134" y="490"/>
                </a:cxn>
                <a:cxn ang="0">
                  <a:pos x="164" y="417"/>
                </a:cxn>
                <a:cxn ang="0">
                  <a:pos x="177" y="384"/>
                </a:cxn>
                <a:cxn ang="0">
                  <a:pos x="180" y="359"/>
                </a:cxn>
                <a:cxn ang="0">
                  <a:pos x="191" y="305"/>
                </a:cxn>
                <a:cxn ang="0">
                  <a:pos x="208" y="254"/>
                </a:cxn>
                <a:cxn ang="0">
                  <a:pos x="243" y="154"/>
                </a:cxn>
                <a:cxn ang="0">
                  <a:pos x="268" y="83"/>
                </a:cxn>
                <a:cxn ang="0">
                  <a:pos x="282" y="46"/>
                </a:cxn>
                <a:cxn ang="0">
                  <a:pos x="290" y="21"/>
                </a:cxn>
                <a:cxn ang="0">
                  <a:pos x="299" y="9"/>
                </a:cxn>
                <a:cxn ang="0">
                  <a:pos x="300" y="4"/>
                </a:cxn>
                <a:cxn ang="0">
                  <a:pos x="295" y="0"/>
                </a:cxn>
                <a:cxn ang="0">
                  <a:pos x="292" y="3"/>
                </a:cxn>
              </a:cxnLst>
              <a:rect l="0" t="0" r="r" b="b"/>
              <a:pathLst>
                <a:path w="300" h="757">
                  <a:moveTo>
                    <a:pt x="292" y="3"/>
                  </a:moveTo>
                  <a:lnTo>
                    <a:pt x="292" y="3"/>
                  </a:lnTo>
                  <a:lnTo>
                    <a:pt x="286" y="10"/>
                  </a:lnTo>
                  <a:lnTo>
                    <a:pt x="282" y="17"/>
                  </a:lnTo>
                  <a:lnTo>
                    <a:pt x="279" y="24"/>
                  </a:lnTo>
                  <a:lnTo>
                    <a:pt x="276" y="32"/>
                  </a:lnTo>
                  <a:lnTo>
                    <a:pt x="271" y="49"/>
                  </a:lnTo>
                  <a:lnTo>
                    <a:pt x="265" y="66"/>
                  </a:lnTo>
                  <a:lnTo>
                    <a:pt x="265" y="66"/>
                  </a:lnTo>
                  <a:lnTo>
                    <a:pt x="255" y="91"/>
                  </a:lnTo>
                  <a:lnTo>
                    <a:pt x="246" y="117"/>
                  </a:lnTo>
                  <a:lnTo>
                    <a:pt x="238" y="143"/>
                  </a:lnTo>
                  <a:lnTo>
                    <a:pt x="228" y="169"/>
                  </a:lnTo>
                  <a:lnTo>
                    <a:pt x="228" y="169"/>
                  </a:lnTo>
                  <a:lnTo>
                    <a:pt x="211" y="216"/>
                  </a:lnTo>
                  <a:lnTo>
                    <a:pt x="200" y="241"/>
                  </a:lnTo>
                  <a:lnTo>
                    <a:pt x="192" y="266"/>
                  </a:lnTo>
                  <a:lnTo>
                    <a:pt x="184" y="291"/>
                  </a:lnTo>
                  <a:lnTo>
                    <a:pt x="178" y="316"/>
                  </a:lnTo>
                  <a:lnTo>
                    <a:pt x="173" y="340"/>
                  </a:lnTo>
                  <a:lnTo>
                    <a:pt x="171" y="353"/>
                  </a:lnTo>
                  <a:lnTo>
                    <a:pt x="170" y="366"/>
                  </a:lnTo>
                  <a:lnTo>
                    <a:pt x="170" y="366"/>
                  </a:lnTo>
                  <a:lnTo>
                    <a:pt x="168" y="377"/>
                  </a:lnTo>
                  <a:lnTo>
                    <a:pt x="165" y="389"/>
                  </a:lnTo>
                  <a:lnTo>
                    <a:pt x="161" y="400"/>
                  </a:lnTo>
                  <a:lnTo>
                    <a:pt x="156" y="412"/>
                  </a:lnTo>
                  <a:lnTo>
                    <a:pt x="146" y="433"/>
                  </a:lnTo>
                  <a:lnTo>
                    <a:pt x="140" y="444"/>
                  </a:lnTo>
                  <a:lnTo>
                    <a:pt x="136" y="455"/>
                  </a:lnTo>
                  <a:lnTo>
                    <a:pt x="136" y="455"/>
                  </a:lnTo>
                  <a:lnTo>
                    <a:pt x="128" y="483"/>
                  </a:lnTo>
                  <a:lnTo>
                    <a:pt x="123" y="496"/>
                  </a:lnTo>
                  <a:lnTo>
                    <a:pt x="120" y="504"/>
                  </a:lnTo>
                  <a:lnTo>
                    <a:pt x="117" y="509"/>
                  </a:lnTo>
                  <a:lnTo>
                    <a:pt x="117" y="509"/>
                  </a:lnTo>
                  <a:lnTo>
                    <a:pt x="110" y="520"/>
                  </a:lnTo>
                  <a:lnTo>
                    <a:pt x="103" y="532"/>
                  </a:lnTo>
                  <a:lnTo>
                    <a:pt x="94" y="556"/>
                  </a:lnTo>
                  <a:lnTo>
                    <a:pt x="94" y="556"/>
                  </a:lnTo>
                  <a:lnTo>
                    <a:pt x="85" y="581"/>
                  </a:lnTo>
                  <a:lnTo>
                    <a:pt x="76" y="606"/>
                  </a:lnTo>
                  <a:lnTo>
                    <a:pt x="76" y="606"/>
                  </a:lnTo>
                  <a:lnTo>
                    <a:pt x="67" y="638"/>
                  </a:lnTo>
                  <a:lnTo>
                    <a:pt x="61" y="653"/>
                  </a:lnTo>
                  <a:lnTo>
                    <a:pt x="57" y="661"/>
                  </a:lnTo>
                  <a:lnTo>
                    <a:pt x="53" y="667"/>
                  </a:lnTo>
                  <a:lnTo>
                    <a:pt x="53" y="667"/>
                  </a:lnTo>
                  <a:lnTo>
                    <a:pt x="45" y="677"/>
                  </a:lnTo>
                  <a:lnTo>
                    <a:pt x="38" y="686"/>
                  </a:lnTo>
                  <a:lnTo>
                    <a:pt x="23" y="705"/>
                  </a:lnTo>
                  <a:lnTo>
                    <a:pt x="23" y="705"/>
                  </a:lnTo>
                  <a:lnTo>
                    <a:pt x="19" y="710"/>
                  </a:lnTo>
                  <a:lnTo>
                    <a:pt x="16" y="715"/>
                  </a:lnTo>
                  <a:lnTo>
                    <a:pt x="11" y="727"/>
                  </a:lnTo>
                  <a:lnTo>
                    <a:pt x="6" y="738"/>
                  </a:lnTo>
                  <a:lnTo>
                    <a:pt x="4" y="744"/>
                  </a:lnTo>
                  <a:lnTo>
                    <a:pt x="0" y="749"/>
                  </a:lnTo>
                  <a:lnTo>
                    <a:pt x="0" y="749"/>
                  </a:lnTo>
                  <a:lnTo>
                    <a:pt x="0" y="751"/>
                  </a:lnTo>
                  <a:lnTo>
                    <a:pt x="0" y="753"/>
                  </a:lnTo>
                  <a:lnTo>
                    <a:pt x="2" y="756"/>
                  </a:lnTo>
                  <a:lnTo>
                    <a:pt x="4" y="757"/>
                  </a:lnTo>
                  <a:lnTo>
                    <a:pt x="11" y="757"/>
                  </a:lnTo>
                  <a:lnTo>
                    <a:pt x="11" y="757"/>
                  </a:lnTo>
                  <a:lnTo>
                    <a:pt x="12" y="756"/>
                  </a:lnTo>
                  <a:lnTo>
                    <a:pt x="14" y="756"/>
                  </a:lnTo>
                  <a:lnTo>
                    <a:pt x="16" y="752"/>
                  </a:lnTo>
                  <a:lnTo>
                    <a:pt x="14" y="749"/>
                  </a:lnTo>
                  <a:lnTo>
                    <a:pt x="13" y="748"/>
                  </a:lnTo>
                  <a:lnTo>
                    <a:pt x="12" y="747"/>
                  </a:lnTo>
                  <a:lnTo>
                    <a:pt x="12" y="747"/>
                  </a:lnTo>
                  <a:lnTo>
                    <a:pt x="16" y="739"/>
                  </a:lnTo>
                  <a:lnTo>
                    <a:pt x="19" y="732"/>
                  </a:lnTo>
                  <a:lnTo>
                    <a:pt x="22" y="724"/>
                  </a:lnTo>
                  <a:lnTo>
                    <a:pt x="26" y="716"/>
                  </a:lnTo>
                  <a:lnTo>
                    <a:pt x="26" y="716"/>
                  </a:lnTo>
                  <a:lnTo>
                    <a:pt x="33" y="706"/>
                  </a:lnTo>
                  <a:lnTo>
                    <a:pt x="41" y="697"/>
                  </a:lnTo>
                  <a:lnTo>
                    <a:pt x="57" y="678"/>
                  </a:lnTo>
                  <a:lnTo>
                    <a:pt x="57" y="678"/>
                  </a:lnTo>
                  <a:lnTo>
                    <a:pt x="63" y="668"/>
                  </a:lnTo>
                  <a:lnTo>
                    <a:pt x="69" y="656"/>
                  </a:lnTo>
                  <a:lnTo>
                    <a:pt x="74" y="645"/>
                  </a:lnTo>
                  <a:lnTo>
                    <a:pt x="79" y="633"/>
                  </a:lnTo>
                  <a:lnTo>
                    <a:pt x="87" y="608"/>
                  </a:lnTo>
                  <a:lnTo>
                    <a:pt x="94" y="584"/>
                  </a:lnTo>
                  <a:lnTo>
                    <a:pt x="94" y="584"/>
                  </a:lnTo>
                  <a:lnTo>
                    <a:pt x="104" y="556"/>
                  </a:lnTo>
                  <a:lnTo>
                    <a:pt x="111" y="542"/>
                  </a:lnTo>
                  <a:lnTo>
                    <a:pt x="117" y="528"/>
                  </a:lnTo>
                  <a:lnTo>
                    <a:pt x="117" y="528"/>
                  </a:lnTo>
                  <a:lnTo>
                    <a:pt x="126" y="510"/>
                  </a:lnTo>
                  <a:lnTo>
                    <a:pt x="131" y="500"/>
                  </a:lnTo>
                  <a:lnTo>
                    <a:pt x="134" y="490"/>
                  </a:lnTo>
                  <a:lnTo>
                    <a:pt x="134" y="490"/>
                  </a:lnTo>
                  <a:lnTo>
                    <a:pt x="144" y="465"/>
                  </a:lnTo>
                  <a:lnTo>
                    <a:pt x="154" y="441"/>
                  </a:lnTo>
                  <a:lnTo>
                    <a:pt x="164" y="417"/>
                  </a:lnTo>
                  <a:lnTo>
                    <a:pt x="174" y="392"/>
                  </a:lnTo>
                  <a:lnTo>
                    <a:pt x="174" y="392"/>
                  </a:lnTo>
                  <a:lnTo>
                    <a:pt x="177" y="384"/>
                  </a:lnTo>
                  <a:lnTo>
                    <a:pt x="178" y="376"/>
                  </a:lnTo>
                  <a:lnTo>
                    <a:pt x="180" y="359"/>
                  </a:lnTo>
                  <a:lnTo>
                    <a:pt x="180" y="359"/>
                  </a:lnTo>
                  <a:lnTo>
                    <a:pt x="182" y="345"/>
                  </a:lnTo>
                  <a:lnTo>
                    <a:pt x="184" y="332"/>
                  </a:lnTo>
                  <a:lnTo>
                    <a:pt x="191" y="305"/>
                  </a:lnTo>
                  <a:lnTo>
                    <a:pt x="191" y="305"/>
                  </a:lnTo>
                  <a:lnTo>
                    <a:pt x="199" y="279"/>
                  </a:lnTo>
                  <a:lnTo>
                    <a:pt x="208" y="254"/>
                  </a:lnTo>
                  <a:lnTo>
                    <a:pt x="226" y="203"/>
                  </a:lnTo>
                  <a:lnTo>
                    <a:pt x="226" y="203"/>
                  </a:lnTo>
                  <a:lnTo>
                    <a:pt x="243" y="154"/>
                  </a:lnTo>
                  <a:lnTo>
                    <a:pt x="258" y="107"/>
                  </a:lnTo>
                  <a:lnTo>
                    <a:pt x="258" y="107"/>
                  </a:lnTo>
                  <a:lnTo>
                    <a:pt x="268" y="83"/>
                  </a:lnTo>
                  <a:lnTo>
                    <a:pt x="278" y="59"/>
                  </a:lnTo>
                  <a:lnTo>
                    <a:pt x="278" y="59"/>
                  </a:lnTo>
                  <a:lnTo>
                    <a:pt x="282" y="46"/>
                  </a:lnTo>
                  <a:lnTo>
                    <a:pt x="286" y="34"/>
                  </a:lnTo>
                  <a:lnTo>
                    <a:pt x="288" y="27"/>
                  </a:lnTo>
                  <a:lnTo>
                    <a:pt x="290" y="21"/>
                  </a:lnTo>
                  <a:lnTo>
                    <a:pt x="294" y="15"/>
                  </a:lnTo>
                  <a:lnTo>
                    <a:pt x="299" y="9"/>
                  </a:lnTo>
                  <a:lnTo>
                    <a:pt x="299" y="9"/>
                  </a:lnTo>
                  <a:lnTo>
                    <a:pt x="300" y="7"/>
                  </a:lnTo>
                  <a:lnTo>
                    <a:pt x="300" y="6"/>
                  </a:lnTo>
                  <a:lnTo>
                    <a:pt x="300" y="4"/>
                  </a:lnTo>
                  <a:lnTo>
                    <a:pt x="299" y="3"/>
                  </a:lnTo>
                  <a:lnTo>
                    <a:pt x="297" y="2"/>
                  </a:lnTo>
                  <a:lnTo>
                    <a:pt x="295" y="0"/>
                  </a:lnTo>
                  <a:lnTo>
                    <a:pt x="293" y="2"/>
                  </a:lnTo>
                  <a:lnTo>
                    <a:pt x="292" y="3"/>
                  </a:lnTo>
                  <a:lnTo>
                    <a:pt x="29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4" name="Freeform 225"/>
            <p:cNvSpPr/>
            <p:nvPr/>
          </p:nvSpPr>
          <p:spPr bwMode="auto">
            <a:xfrm>
              <a:off x="3811588" y="2182813"/>
              <a:ext cx="88900" cy="282575"/>
            </a:xfrm>
            <a:custGeom>
              <a:avLst/>
              <a:gdLst/>
              <a:ahLst/>
              <a:cxnLst>
                <a:cxn ang="0">
                  <a:pos x="161" y="0"/>
                </a:cxn>
                <a:cxn ang="0">
                  <a:pos x="154" y="3"/>
                </a:cxn>
                <a:cxn ang="0">
                  <a:pos x="148" y="9"/>
                </a:cxn>
                <a:cxn ang="0">
                  <a:pos x="142" y="26"/>
                </a:cxn>
                <a:cxn ang="0">
                  <a:pos x="140" y="47"/>
                </a:cxn>
                <a:cxn ang="0">
                  <a:pos x="140" y="65"/>
                </a:cxn>
                <a:cxn ang="0">
                  <a:pos x="137" y="96"/>
                </a:cxn>
                <a:cxn ang="0">
                  <a:pos x="131" y="126"/>
                </a:cxn>
                <a:cxn ang="0">
                  <a:pos x="126" y="150"/>
                </a:cxn>
                <a:cxn ang="0">
                  <a:pos x="117" y="173"/>
                </a:cxn>
                <a:cxn ang="0">
                  <a:pos x="96" y="218"/>
                </a:cxn>
                <a:cxn ang="0">
                  <a:pos x="89" y="236"/>
                </a:cxn>
                <a:cxn ang="0">
                  <a:pos x="75" y="290"/>
                </a:cxn>
                <a:cxn ang="0">
                  <a:pos x="60" y="336"/>
                </a:cxn>
                <a:cxn ang="0">
                  <a:pos x="48" y="384"/>
                </a:cxn>
                <a:cxn ang="0">
                  <a:pos x="38" y="426"/>
                </a:cxn>
                <a:cxn ang="0">
                  <a:pos x="26" y="468"/>
                </a:cxn>
                <a:cxn ang="0">
                  <a:pos x="22" y="477"/>
                </a:cxn>
                <a:cxn ang="0">
                  <a:pos x="11" y="497"/>
                </a:cxn>
                <a:cxn ang="0">
                  <a:pos x="4" y="512"/>
                </a:cxn>
                <a:cxn ang="0">
                  <a:pos x="0" y="528"/>
                </a:cxn>
                <a:cxn ang="0">
                  <a:pos x="0" y="530"/>
                </a:cxn>
                <a:cxn ang="0">
                  <a:pos x="3" y="533"/>
                </a:cxn>
                <a:cxn ang="0">
                  <a:pos x="7" y="531"/>
                </a:cxn>
                <a:cxn ang="0">
                  <a:pos x="10" y="528"/>
                </a:cxn>
                <a:cxn ang="0">
                  <a:pos x="11" y="521"/>
                </a:cxn>
                <a:cxn ang="0">
                  <a:pos x="17" y="507"/>
                </a:cxn>
                <a:cxn ang="0">
                  <a:pos x="28" y="485"/>
                </a:cxn>
                <a:cxn ang="0">
                  <a:pos x="34" y="472"/>
                </a:cxn>
                <a:cxn ang="0">
                  <a:pos x="46" y="437"/>
                </a:cxn>
                <a:cxn ang="0">
                  <a:pos x="54" y="403"/>
                </a:cxn>
                <a:cxn ang="0">
                  <a:pos x="75" y="325"/>
                </a:cxn>
                <a:cxn ang="0">
                  <a:pos x="96" y="247"/>
                </a:cxn>
                <a:cxn ang="0">
                  <a:pos x="111" y="209"/>
                </a:cxn>
                <a:cxn ang="0">
                  <a:pos x="128" y="172"/>
                </a:cxn>
                <a:cxn ang="0">
                  <a:pos x="139" y="142"/>
                </a:cxn>
                <a:cxn ang="0">
                  <a:pos x="143" y="110"/>
                </a:cxn>
                <a:cxn ang="0">
                  <a:pos x="147" y="85"/>
                </a:cxn>
                <a:cxn ang="0">
                  <a:pos x="149" y="60"/>
                </a:cxn>
                <a:cxn ang="0">
                  <a:pos x="149" y="48"/>
                </a:cxn>
                <a:cxn ang="0">
                  <a:pos x="152" y="23"/>
                </a:cxn>
                <a:cxn ang="0">
                  <a:pos x="159" y="11"/>
                </a:cxn>
                <a:cxn ang="0">
                  <a:pos x="164" y="9"/>
                </a:cxn>
                <a:cxn ang="0">
                  <a:pos x="167" y="8"/>
                </a:cxn>
                <a:cxn ang="0">
                  <a:pos x="168" y="5"/>
                </a:cxn>
                <a:cxn ang="0">
                  <a:pos x="166" y="1"/>
                </a:cxn>
                <a:cxn ang="0">
                  <a:pos x="161" y="0"/>
                </a:cxn>
              </a:cxnLst>
              <a:rect l="0" t="0" r="r" b="b"/>
              <a:pathLst>
                <a:path w="168" h="534">
                  <a:moveTo>
                    <a:pt x="161" y="0"/>
                  </a:moveTo>
                  <a:lnTo>
                    <a:pt x="161" y="0"/>
                  </a:lnTo>
                  <a:lnTo>
                    <a:pt x="157" y="1"/>
                  </a:lnTo>
                  <a:lnTo>
                    <a:pt x="154" y="3"/>
                  </a:lnTo>
                  <a:lnTo>
                    <a:pt x="151" y="5"/>
                  </a:lnTo>
                  <a:lnTo>
                    <a:pt x="148" y="9"/>
                  </a:lnTo>
                  <a:lnTo>
                    <a:pt x="145" y="17"/>
                  </a:lnTo>
                  <a:lnTo>
                    <a:pt x="142" y="26"/>
                  </a:lnTo>
                  <a:lnTo>
                    <a:pt x="141" y="38"/>
                  </a:lnTo>
                  <a:lnTo>
                    <a:pt x="140" y="47"/>
                  </a:lnTo>
                  <a:lnTo>
                    <a:pt x="140" y="65"/>
                  </a:lnTo>
                  <a:lnTo>
                    <a:pt x="140" y="65"/>
                  </a:lnTo>
                  <a:lnTo>
                    <a:pt x="139" y="80"/>
                  </a:lnTo>
                  <a:lnTo>
                    <a:pt x="137" y="96"/>
                  </a:lnTo>
                  <a:lnTo>
                    <a:pt x="131" y="126"/>
                  </a:lnTo>
                  <a:lnTo>
                    <a:pt x="131" y="126"/>
                  </a:lnTo>
                  <a:lnTo>
                    <a:pt x="129" y="138"/>
                  </a:lnTo>
                  <a:lnTo>
                    <a:pt x="126" y="150"/>
                  </a:lnTo>
                  <a:lnTo>
                    <a:pt x="122" y="162"/>
                  </a:lnTo>
                  <a:lnTo>
                    <a:pt x="117" y="173"/>
                  </a:lnTo>
                  <a:lnTo>
                    <a:pt x="107" y="196"/>
                  </a:lnTo>
                  <a:lnTo>
                    <a:pt x="96" y="218"/>
                  </a:lnTo>
                  <a:lnTo>
                    <a:pt x="96" y="218"/>
                  </a:lnTo>
                  <a:lnTo>
                    <a:pt x="89" y="236"/>
                  </a:lnTo>
                  <a:lnTo>
                    <a:pt x="84" y="254"/>
                  </a:lnTo>
                  <a:lnTo>
                    <a:pt x="75" y="290"/>
                  </a:lnTo>
                  <a:lnTo>
                    <a:pt x="75" y="290"/>
                  </a:lnTo>
                  <a:lnTo>
                    <a:pt x="60" y="336"/>
                  </a:lnTo>
                  <a:lnTo>
                    <a:pt x="54" y="360"/>
                  </a:lnTo>
                  <a:lnTo>
                    <a:pt x="48" y="384"/>
                  </a:lnTo>
                  <a:lnTo>
                    <a:pt x="48" y="384"/>
                  </a:lnTo>
                  <a:lnTo>
                    <a:pt x="38" y="426"/>
                  </a:lnTo>
                  <a:lnTo>
                    <a:pt x="32" y="448"/>
                  </a:lnTo>
                  <a:lnTo>
                    <a:pt x="26" y="468"/>
                  </a:lnTo>
                  <a:lnTo>
                    <a:pt x="26" y="468"/>
                  </a:lnTo>
                  <a:lnTo>
                    <a:pt x="22" y="477"/>
                  </a:lnTo>
                  <a:lnTo>
                    <a:pt x="19" y="484"/>
                  </a:lnTo>
                  <a:lnTo>
                    <a:pt x="11" y="497"/>
                  </a:lnTo>
                  <a:lnTo>
                    <a:pt x="7" y="505"/>
                  </a:lnTo>
                  <a:lnTo>
                    <a:pt x="4" y="512"/>
                  </a:lnTo>
                  <a:lnTo>
                    <a:pt x="1" y="520"/>
                  </a:lnTo>
                  <a:lnTo>
                    <a:pt x="0" y="528"/>
                  </a:lnTo>
                  <a:lnTo>
                    <a:pt x="0" y="528"/>
                  </a:lnTo>
                  <a:lnTo>
                    <a:pt x="0" y="530"/>
                  </a:lnTo>
                  <a:lnTo>
                    <a:pt x="1" y="531"/>
                  </a:lnTo>
                  <a:lnTo>
                    <a:pt x="3" y="533"/>
                  </a:lnTo>
                  <a:lnTo>
                    <a:pt x="4" y="534"/>
                  </a:lnTo>
                  <a:lnTo>
                    <a:pt x="7" y="531"/>
                  </a:lnTo>
                  <a:lnTo>
                    <a:pt x="10" y="530"/>
                  </a:lnTo>
                  <a:lnTo>
                    <a:pt x="10" y="528"/>
                  </a:lnTo>
                  <a:lnTo>
                    <a:pt x="10" y="528"/>
                  </a:lnTo>
                  <a:lnTo>
                    <a:pt x="11" y="521"/>
                  </a:lnTo>
                  <a:lnTo>
                    <a:pt x="14" y="514"/>
                  </a:lnTo>
                  <a:lnTo>
                    <a:pt x="17" y="507"/>
                  </a:lnTo>
                  <a:lnTo>
                    <a:pt x="20" y="499"/>
                  </a:lnTo>
                  <a:lnTo>
                    <a:pt x="28" y="485"/>
                  </a:lnTo>
                  <a:lnTo>
                    <a:pt x="34" y="472"/>
                  </a:lnTo>
                  <a:lnTo>
                    <a:pt x="34" y="472"/>
                  </a:lnTo>
                  <a:lnTo>
                    <a:pt x="41" y="455"/>
                  </a:lnTo>
                  <a:lnTo>
                    <a:pt x="46" y="437"/>
                  </a:lnTo>
                  <a:lnTo>
                    <a:pt x="54" y="403"/>
                  </a:lnTo>
                  <a:lnTo>
                    <a:pt x="54" y="403"/>
                  </a:lnTo>
                  <a:lnTo>
                    <a:pt x="64" y="364"/>
                  </a:lnTo>
                  <a:lnTo>
                    <a:pt x="75" y="325"/>
                  </a:lnTo>
                  <a:lnTo>
                    <a:pt x="96" y="247"/>
                  </a:lnTo>
                  <a:lnTo>
                    <a:pt x="96" y="247"/>
                  </a:lnTo>
                  <a:lnTo>
                    <a:pt x="103" y="228"/>
                  </a:lnTo>
                  <a:lnTo>
                    <a:pt x="111" y="209"/>
                  </a:lnTo>
                  <a:lnTo>
                    <a:pt x="128" y="172"/>
                  </a:lnTo>
                  <a:lnTo>
                    <a:pt x="128" y="172"/>
                  </a:lnTo>
                  <a:lnTo>
                    <a:pt x="135" y="157"/>
                  </a:lnTo>
                  <a:lnTo>
                    <a:pt x="139" y="142"/>
                  </a:lnTo>
                  <a:lnTo>
                    <a:pt x="141" y="127"/>
                  </a:lnTo>
                  <a:lnTo>
                    <a:pt x="143" y="110"/>
                  </a:lnTo>
                  <a:lnTo>
                    <a:pt x="143" y="110"/>
                  </a:lnTo>
                  <a:lnTo>
                    <a:pt x="147" y="85"/>
                  </a:lnTo>
                  <a:lnTo>
                    <a:pt x="148" y="73"/>
                  </a:lnTo>
                  <a:lnTo>
                    <a:pt x="149" y="60"/>
                  </a:lnTo>
                  <a:lnTo>
                    <a:pt x="149" y="60"/>
                  </a:lnTo>
                  <a:lnTo>
                    <a:pt x="149" y="48"/>
                  </a:lnTo>
                  <a:lnTo>
                    <a:pt x="151" y="32"/>
                  </a:lnTo>
                  <a:lnTo>
                    <a:pt x="152" y="23"/>
                  </a:lnTo>
                  <a:lnTo>
                    <a:pt x="155" y="16"/>
                  </a:lnTo>
                  <a:lnTo>
                    <a:pt x="159" y="11"/>
                  </a:lnTo>
                  <a:lnTo>
                    <a:pt x="161" y="9"/>
                  </a:lnTo>
                  <a:lnTo>
                    <a:pt x="164" y="9"/>
                  </a:lnTo>
                  <a:lnTo>
                    <a:pt x="164" y="9"/>
                  </a:lnTo>
                  <a:lnTo>
                    <a:pt x="167" y="8"/>
                  </a:lnTo>
                  <a:lnTo>
                    <a:pt x="168" y="7"/>
                  </a:lnTo>
                  <a:lnTo>
                    <a:pt x="168" y="5"/>
                  </a:lnTo>
                  <a:lnTo>
                    <a:pt x="168" y="3"/>
                  </a:lnTo>
                  <a:lnTo>
                    <a:pt x="166" y="1"/>
                  </a:lnTo>
                  <a:lnTo>
                    <a:pt x="163" y="0"/>
                  </a:lnTo>
                  <a:lnTo>
                    <a:pt x="161" y="0"/>
                  </a:lnTo>
                  <a:lnTo>
                    <a:pt x="16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5" name="Freeform 226"/>
            <p:cNvSpPr/>
            <p:nvPr/>
          </p:nvSpPr>
          <p:spPr bwMode="auto">
            <a:xfrm>
              <a:off x="3902075" y="2205038"/>
              <a:ext cx="25400" cy="85725"/>
            </a:xfrm>
            <a:custGeom>
              <a:avLst/>
              <a:gdLst/>
              <a:ahLst/>
              <a:cxnLst>
                <a:cxn ang="0">
                  <a:pos x="38" y="4"/>
                </a:cxn>
                <a:cxn ang="0">
                  <a:pos x="38" y="4"/>
                </a:cxn>
                <a:cxn ang="0">
                  <a:pos x="36" y="15"/>
                </a:cxn>
                <a:cxn ang="0">
                  <a:pos x="32" y="26"/>
                </a:cxn>
                <a:cxn ang="0">
                  <a:pos x="22" y="45"/>
                </a:cxn>
                <a:cxn ang="0">
                  <a:pos x="22" y="45"/>
                </a:cxn>
                <a:cxn ang="0">
                  <a:pos x="19" y="54"/>
                </a:cxn>
                <a:cxn ang="0">
                  <a:pos x="17" y="62"/>
                </a:cxn>
                <a:cxn ang="0">
                  <a:pos x="14" y="78"/>
                </a:cxn>
                <a:cxn ang="0">
                  <a:pos x="14" y="78"/>
                </a:cxn>
                <a:cxn ang="0">
                  <a:pos x="11" y="98"/>
                </a:cxn>
                <a:cxn ang="0">
                  <a:pos x="7" y="117"/>
                </a:cxn>
                <a:cxn ang="0">
                  <a:pos x="4" y="135"/>
                </a:cxn>
                <a:cxn ang="0">
                  <a:pos x="0" y="155"/>
                </a:cxn>
                <a:cxn ang="0">
                  <a:pos x="0" y="155"/>
                </a:cxn>
                <a:cxn ang="0">
                  <a:pos x="0" y="157"/>
                </a:cxn>
                <a:cxn ang="0">
                  <a:pos x="1" y="158"/>
                </a:cxn>
                <a:cxn ang="0">
                  <a:pos x="4" y="160"/>
                </a:cxn>
                <a:cxn ang="0">
                  <a:pos x="6" y="160"/>
                </a:cxn>
                <a:cxn ang="0">
                  <a:pos x="7" y="160"/>
                </a:cxn>
                <a:cxn ang="0">
                  <a:pos x="9" y="159"/>
                </a:cxn>
                <a:cxn ang="0">
                  <a:pos x="9" y="157"/>
                </a:cxn>
                <a:cxn ang="0">
                  <a:pos x="9" y="157"/>
                </a:cxn>
                <a:cxn ang="0">
                  <a:pos x="12" y="139"/>
                </a:cxn>
                <a:cxn ang="0">
                  <a:pos x="16" y="123"/>
                </a:cxn>
                <a:cxn ang="0">
                  <a:pos x="19" y="105"/>
                </a:cxn>
                <a:cxn ang="0">
                  <a:pos x="22" y="89"/>
                </a:cxn>
                <a:cxn ang="0">
                  <a:pos x="22" y="89"/>
                </a:cxn>
                <a:cxn ang="0">
                  <a:pos x="24" y="73"/>
                </a:cxn>
                <a:cxn ang="0">
                  <a:pos x="29" y="59"/>
                </a:cxn>
                <a:cxn ang="0">
                  <a:pos x="33" y="45"/>
                </a:cxn>
                <a:cxn ang="0">
                  <a:pos x="40" y="32"/>
                </a:cxn>
                <a:cxn ang="0">
                  <a:pos x="40" y="32"/>
                </a:cxn>
                <a:cxn ang="0">
                  <a:pos x="43" y="25"/>
                </a:cxn>
                <a:cxn ang="0">
                  <a:pos x="45" y="19"/>
                </a:cxn>
                <a:cxn ang="0">
                  <a:pos x="46" y="11"/>
                </a:cxn>
                <a:cxn ang="0">
                  <a:pos x="47" y="4"/>
                </a:cxn>
                <a:cxn ang="0">
                  <a:pos x="47" y="4"/>
                </a:cxn>
                <a:cxn ang="0">
                  <a:pos x="47" y="2"/>
                </a:cxn>
                <a:cxn ang="0">
                  <a:pos x="46" y="1"/>
                </a:cxn>
                <a:cxn ang="0">
                  <a:pos x="45" y="0"/>
                </a:cxn>
                <a:cxn ang="0">
                  <a:pos x="43" y="0"/>
                </a:cxn>
                <a:cxn ang="0">
                  <a:pos x="40" y="1"/>
                </a:cxn>
                <a:cxn ang="0">
                  <a:pos x="38" y="2"/>
                </a:cxn>
                <a:cxn ang="0">
                  <a:pos x="38" y="4"/>
                </a:cxn>
                <a:cxn ang="0">
                  <a:pos x="38" y="4"/>
                </a:cxn>
              </a:cxnLst>
              <a:rect l="0" t="0" r="r" b="b"/>
              <a:pathLst>
                <a:path w="47" h="160">
                  <a:moveTo>
                    <a:pt x="38" y="4"/>
                  </a:moveTo>
                  <a:lnTo>
                    <a:pt x="38" y="4"/>
                  </a:lnTo>
                  <a:lnTo>
                    <a:pt x="36" y="15"/>
                  </a:lnTo>
                  <a:lnTo>
                    <a:pt x="32" y="26"/>
                  </a:lnTo>
                  <a:lnTo>
                    <a:pt x="22" y="45"/>
                  </a:lnTo>
                  <a:lnTo>
                    <a:pt x="22" y="45"/>
                  </a:lnTo>
                  <a:lnTo>
                    <a:pt x="19" y="54"/>
                  </a:lnTo>
                  <a:lnTo>
                    <a:pt x="17" y="62"/>
                  </a:lnTo>
                  <a:lnTo>
                    <a:pt x="14" y="78"/>
                  </a:lnTo>
                  <a:lnTo>
                    <a:pt x="14" y="78"/>
                  </a:lnTo>
                  <a:lnTo>
                    <a:pt x="11" y="98"/>
                  </a:lnTo>
                  <a:lnTo>
                    <a:pt x="7" y="117"/>
                  </a:lnTo>
                  <a:lnTo>
                    <a:pt x="4" y="135"/>
                  </a:lnTo>
                  <a:lnTo>
                    <a:pt x="0" y="155"/>
                  </a:lnTo>
                  <a:lnTo>
                    <a:pt x="0" y="155"/>
                  </a:lnTo>
                  <a:lnTo>
                    <a:pt x="0" y="157"/>
                  </a:lnTo>
                  <a:lnTo>
                    <a:pt x="1" y="158"/>
                  </a:lnTo>
                  <a:lnTo>
                    <a:pt x="4" y="160"/>
                  </a:lnTo>
                  <a:lnTo>
                    <a:pt x="6" y="160"/>
                  </a:lnTo>
                  <a:lnTo>
                    <a:pt x="7" y="160"/>
                  </a:lnTo>
                  <a:lnTo>
                    <a:pt x="9" y="159"/>
                  </a:lnTo>
                  <a:lnTo>
                    <a:pt x="9" y="157"/>
                  </a:lnTo>
                  <a:lnTo>
                    <a:pt x="9" y="157"/>
                  </a:lnTo>
                  <a:lnTo>
                    <a:pt x="12" y="139"/>
                  </a:lnTo>
                  <a:lnTo>
                    <a:pt x="16" y="123"/>
                  </a:lnTo>
                  <a:lnTo>
                    <a:pt x="19" y="105"/>
                  </a:lnTo>
                  <a:lnTo>
                    <a:pt x="22" y="89"/>
                  </a:lnTo>
                  <a:lnTo>
                    <a:pt x="22" y="89"/>
                  </a:lnTo>
                  <a:lnTo>
                    <a:pt x="24" y="73"/>
                  </a:lnTo>
                  <a:lnTo>
                    <a:pt x="29" y="59"/>
                  </a:lnTo>
                  <a:lnTo>
                    <a:pt x="33" y="45"/>
                  </a:lnTo>
                  <a:lnTo>
                    <a:pt x="40" y="32"/>
                  </a:lnTo>
                  <a:lnTo>
                    <a:pt x="40" y="32"/>
                  </a:lnTo>
                  <a:lnTo>
                    <a:pt x="43" y="25"/>
                  </a:lnTo>
                  <a:lnTo>
                    <a:pt x="45" y="19"/>
                  </a:lnTo>
                  <a:lnTo>
                    <a:pt x="46" y="11"/>
                  </a:lnTo>
                  <a:lnTo>
                    <a:pt x="47" y="4"/>
                  </a:lnTo>
                  <a:lnTo>
                    <a:pt x="47" y="4"/>
                  </a:lnTo>
                  <a:lnTo>
                    <a:pt x="47" y="2"/>
                  </a:lnTo>
                  <a:lnTo>
                    <a:pt x="46" y="1"/>
                  </a:lnTo>
                  <a:lnTo>
                    <a:pt x="45" y="0"/>
                  </a:lnTo>
                  <a:lnTo>
                    <a:pt x="43" y="0"/>
                  </a:lnTo>
                  <a:lnTo>
                    <a:pt x="40"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6" name="Freeform 227"/>
            <p:cNvSpPr/>
            <p:nvPr/>
          </p:nvSpPr>
          <p:spPr bwMode="auto">
            <a:xfrm>
              <a:off x="3379788" y="2730500"/>
              <a:ext cx="19050" cy="26988"/>
            </a:xfrm>
            <a:custGeom>
              <a:avLst/>
              <a:gdLst/>
              <a:ahLst/>
              <a:cxnLst>
                <a:cxn ang="0">
                  <a:pos x="29" y="3"/>
                </a:cxn>
                <a:cxn ang="0">
                  <a:pos x="29" y="3"/>
                </a:cxn>
                <a:cxn ang="0">
                  <a:pos x="26" y="8"/>
                </a:cxn>
                <a:cxn ang="0">
                  <a:pos x="22" y="13"/>
                </a:cxn>
                <a:cxn ang="0">
                  <a:pos x="15" y="23"/>
                </a:cxn>
                <a:cxn ang="0">
                  <a:pos x="6" y="33"/>
                </a:cxn>
                <a:cxn ang="0">
                  <a:pos x="3" y="38"/>
                </a:cxn>
                <a:cxn ang="0">
                  <a:pos x="0" y="44"/>
                </a:cxn>
                <a:cxn ang="0">
                  <a:pos x="0" y="44"/>
                </a:cxn>
                <a:cxn ang="0">
                  <a:pos x="0" y="46"/>
                </a:cxn>
                <a:cxn ang="0">
                  <a:pos x="0" y="47"/>
                </a:cxn>
                <a:cxn ang="0">
                  <a:pos x="2" y="50"/>
                </a:cxn>
                <a:cxn ang="0">
                  <a:pos x="4" y="51"/>
                </a:cxn>
                <a:cxn ang="0">
                  <a:pos x="5" y="51"/>
                </a:cxn>
                <a:cxn ang="0">
                  <a:pos x="7" y="50"/>
                </a:cxn>
                <a:cxn ang="0">
                  <a:pos x="8" y="48"/>
                </a:cxn>
                <a:cxn ang="0">
                  <a:pos x="8" y="48"/>
                </a:cxn>
                <a:cxn ang="0">
                  <a:pos x="12" y="43"/>
                </a:cxn>
                <a:cxn ang="0">
                  <a:pos x="15" y="38"/>
                </a:cxn>
                <a:cxn ang="0">
                  <a:pos x="23" y="27"/>
                </a:cxn>
                <a:cxn ang="0">
                  <a:pos x="30" y="18"/>
                </a:cxn>
                <a:cxn ang="0">
                  <a:pos x="34" y="13"/>
                </a:cxn>
                <a:cxn ang="0">
                  <a:pos x="37" y="7"/>
                </a:cxn>
                <a:cxn ang="0">
                  <a:pos x="37" y="7"/>
                </a:cxn>
                <a:cxn ang="0">
                  <a:pos x="37" y="5"/>
                </a:cxn>
                <a:cxn ang="0">
                  <a:pos x="37" y="4"/>
                </a:cxn>
                <a:cxn ang="0">
                  <a:pos x="34" y="1"/>
                </a:cxn>
                <a:cxn ang="0">
                  <a:pos x="33" y="0"/>
                </a:cxn>
                <a:cxn ang="0">
                  <a:pos x="31" y="1"/>
                </a:cxn>
                <a:cxn ang="0">
                  <a:pos x="30" y="1"/>
                </a:cxn>
                <a:cxn ang="0">
                  <a:pos x="29" y="3"/>
                </a:cxn>
                <a:cxn ang="0">
                  <a:pos x="29" y="3"/>
                </a:cxn>
              </a:cxnLst>
              <a:rect l="0" t="0" r="r" b="b"/>
              <a:pathLst>
                <a:path w="37" h="51">
                  <a:moveTo>
                    <a:pt x="29" y="3"/>
                  </a:moveTo>
                  <a:lnTo>
                    <a:pt x="29" y="3"/>
                  </a:lnTo>
                  <a:lnTo>
                    <a:pt x="26" y="8"/>
                  </a:lnTo>
                  <a:lnTo>
                    <a:pt x="22" y="13"/>
                  </a:lnTo>
                  <a:lnTo>
                    <a:pt x="15" y="23"/>
                  </a:lnTo>
                  <a:lnTo>
                    <a:pt x="6" y="33"/>
                  </a:lnTo>
                  <a:lnTo>
                    <a:pt x="3" y="38"/>
                  </a:lnTo>
                  <a:lnTo>
                    <a:pt x="0" y="44"/>
                  </a:lnTo>
                  <a:lnTo>
                    <a:pt x="0" y="44"/>
                  </a:lnTo>
                  <a:lnTo>
                    <a:pt x="0" y="46"/>
                  </a:lnTo>
                  <a:lnTo>
                    <a:pt x="0" y="47"/>
                  </a:lnTo>
                  <a:lnTo>
                    <a:pt x="2" y="50"/>
                  </a:lnTo>
                  <a:lnTo>
                    <a:pt x="4" y="51"/>
                  </a:lnTo>
                  <a:lnTo>
                    <a:pt x="5" y="51"/>
                  </a:lnTo>
                  <a:lnTo>
                    <a:pt x="7" y="50"/>
                  </a:lnTo>
                  <a:lnTo>
                    <a:pt x="8" y="48"/>
                  </a:lnTo>
                  <a:lnTo>
                    <a:pt x="8" y="48"/>
                  </a:lnTo>
                  <a:lnTo>
                    <a:pt x="12" y="43"/>
                  </a:lnTo>
                  <a:lnTo>
                    <a:pt x="15" y="38"/>
                  </a:lnTo>
                  <a:lnTo>
                    <a:pt x="23" y="27"/>
                  </a:lnTo>
                  <a:lnTo>
                    <a:pt x="30" y="18"/>
                  </a:lnTo>
                  <a:lnTo>
                    <a:pt x="34" y="13"/>
                  </a:lnTo>
                  <a:lnTo>
                    <a:pt x="37" y="7"/>
                  </a:lnTo>
                  <a:lnTo>
                    <a:pt x="37" y="7"/>
                  </a:lnTo>
                  <a:lnTo>
                    <a:pt x="37" y="5"/>
                  </a:lnTo>
                  <a:lnTo>
                    <a:pt x="37" y="4"/>
                  </a:lnTo>
                  <a:lnTo>
                    <a:pt x="34" y="1"/>
                  </a:lnTo>
                  <a:lnTo>
                    <a:pt x="33" y="0"/>
                  </a:lnTo>
                  <a:lnTo>
                    <a:pt x="31" y="1"/>
                  </a:lnTo>
                  <a:lnTo>
                    <a:pt x="30" y="1"/>
                  </a:lnTo>
                  <a:lnTo>
                    <a:pt x="29" y="3"/>
                  </a:lnTo>
                  <a:lnTo>
                    <a:pt x="2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7" name="Freeform 228"/>
            <p:cNvSpPr/>
            <p:nvPr/>
          </p:nvSpPr>
          <p:spPr bwMode="auto">
            <a:xfrm>
              <a:off x="3419475" y="2735263"/>
              <a:ext cx="15875" cy="25400"/>
            </a:xfrm>
            <a:custGeom>
              <a:avLst/>
              <a:gdLst/>
              <a:ahLst/>
              <a:cxnLst>
                <a:cxn ang="0">
                  <a:pos x="22" y="2"/>
                </a:cxn>
                <a:cxn ang="0">
                  <a:pos x="22" y="2"/>
                </a:cxn>
                <a:cxn ang="0">
                  <a:pos x="12" y="22"/>
                </a:cxn>
                <a:cxn ang="0">
                  <a:pos x="6" y="31"/>
                </a:cxn>
                <a:cxn ang="0">
                  <a:pos x="0" y="40"/>
                </a:cxn>
                <a:cxn ang="0">
                  <a:pos x="0" y="40"/>
                </a:cxn>
                <a:cxn ang="0">
                  <a:pos x="0" y="41"/>
                </a:cxn>
                <a:cxn ang="0">
                  <a:pos x="0" y="43"/>
                </a:cxn>
                <a:cxn ang="0">
                  <a:pos x="1" y="45"/>
                </a:cxn>
                <a:cxn ang="0">
                  <a:pos x="2" y="46"/>
                </a:cxn>
                <a:cxn ang="0">
                  <a:pos x="5" y="46"/>
                </a:cxn>
                <a:cxn ang="0">
                  <a:pos x="7" y="46"/>
                </a:cxn>
                <a:cxn ang="0">
                  <a:pos x="8" y="44"/>
                </a:cxn>
                <a:cxn ang="0">
                  <a:pos x="8" y="44"/>
                </a:cxn>
                <a:cxn ang="0">
                  <a:pos x="14" y="36"/>
                </a:cxn>
                <a:cxn ang="0">
                  <a:pos x="20" y="26"/>
                </a:cxn>
                <a:cxn ang="0">
                  <a:pos x="31" y="7"/>
                </a:cxn>
                <a:cxn ang="0">
                  <a:pos x="31" y="7"/>
                </a:cxn>
                <a:cxn ang="0">
                  <a:pos x="31" y="5"/>
                </a:cxn>
                <a:cxn ang="0">
                  <a:pos x="31" y="3"/>
                </a:cxn>
                <a:cxn ang="0">
                  <a:pos x="30" y="1"/>
                </a:cxn>
                <a:cxn ang="0">
                  <a:pos x="29" y="0"/>
                </a:cxn>
                <a:cxn ang="0">
                  <a:pos x="26" y="0"/>
                </a:cxn>
                <a:cxn ang="0">
                  <a:pos x="25" y="0"/>
                </a:cxn>
                <a:cxn ang="0">
                  <a:pos x="23" y="0"/>
                </a:cxn>
                <a:cxn ang="0">
                  <a:pos x="22" y="2"/>
                </a:cxn>
                <a:cxn ang="0">
                  <a:pos x="22" y="2"/>
                </a:cxn>
              </a:cxnLst>
              <a:rect l="0" t="0" r="r" b="b"/>
              <a:pathLst>
                <a:path w="31" h="46">
                  <a:moveTo>
                    <a:pt x="22" y="2"/>
                  </a:moveTo>
                  <a:lnTo>
                    <a:pt x="22" y="2"/>
                  </a:lnTo>
                  <a:lnTo>
                    <a:pt x="12" y="22"/>
                  </a:lnTo>
                  <a:lnTo>
                    <a:pt x="6" y="31"/>
                  </a:lnTo>
                  <a:lnTo>
                    <a:pt x="0" y="40"/>
                  </a:lnTo>
                  <a:lnTo>
                    <a:pt x="0" y="40"/>
                  </a:lnTo>
                  <a:lnTo>
                    <a:pt x="0" y="41"/>
                  </a:lnTo>
                  <a:lnTo>
                    <a:pt x="0" y="43"/>
                  </a:lnTo>
                  <a:lnTo>
                    <a:pt x="1" y="45"/>
                  </a:lnTo>
                  <a:lnTo>
                    <a:pt x="2" y="46"/>
                  </a:lnTo>
                  <a:lnTo>
                    <a:pt x="5" y="46"/>
                  </a:lnTo>
                  <a:lnTo>
                    <a:pt x="7" y="46"/>
                  </a:lnTo>
                  <a:lnTo>
                    <a:pt x="8" y="44"/>
                  </a:lnTo>
                  <a:lnTo>
                    <a:pt x="8" y="44"/>
                  </a:lnTo>
                  <a:lnTo>
                    <a:pt x="14" y="36"/>
                  </a:lnTo>
                  <a:lnTo>
                    <a:pt x="20" y="26"/>
                  </a:lnTo>
                  <a:lnTo>
                    <a:pt x="31" y="7"/>
                  </a:lnTo>
                  <a:lnTo>
                    <a:pt x="31" y="7"/>
                  </a:lnTo>
                  <a:lnTo>
                    <a:pt x="31" y="5"/>
                  </a:lnTo>
                  <a:lnTo>
                    <a:pt x="31" y="3"/>
                  </a:lnTo>
                  <a:lnTo>
                    <a:pt x="30" y="1"/>
                  </a:lnTo>
                  <a:lnTo>
                    <a:pt x="29" y="0"/>
                  </a:lnTo>
                  <a:lnTo>
                    <a:pt x="26" y="0"/>
                  </a:lnTo>
                  <a:lnTo>
                    <a:pt x="25" y="0"/>
                  </a:lnTo>
                  <a:lnTo>
                    <a:pt x="23" y="0"/>
                  </a:lnTo>
                  <a:lnTo>
                    <a:pt x="22" y="2"/>
                  </a:lnTo>
                  <a:lnTo>
                    <a:pt x="2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8" name="Freeform 229"/>
            <p:cNvSpPr/>
            <p:nvPr/>
          </p:nvSpPr>
          <p:spPr bwMode="auto">
            <a:xfrm>
              <a:off x="3451225" y="2735263"/>
              <a:ext cx="19050" cy="28575"/>
            </a:xfrm>
            <a:custGeom>
              <a:avLst/>
              <a:gdLst/>
              <a:ahLst/>
              <a:cxnLst>
                <a:cxn ang="0">
                  <a:pos x="25" y="4"/>
                </a:cxn>
                <a:cxn ang="0">
                  <a:pos x="25" y="4"/>
                </a:cxn>
                <a:cxn ang="0">
                  <a:pos x="24" y="10"/>
                </a:cxn>
                <a:cxn ang="0">
                  <a:pos x="21" y="16"/>
                </a:cxn>
                <a:cxn ang="0">
                  <a:pos x="15" y="28"/>
                </a:cxn>
                <a:cxn ang="0">
                  <a:pos x="15" y="28"/>
                </a:cxn>
                <a:cxn ang="0">
                  <a:pos x="8" y="37"/>
                </a:cxn>
                <a:cxn ang="0">
                  <a:pos x="5" y="41"/>
                </a:cxn>
                <a:cxn ang="0">
                  <a:pos x="2" y="46"/>
                </a:cxn>
                <a:cxn ang="0">
                  <a:pos x="2" y="46"/>
                </a:cxn>
                <a:cxn ang="0">
                  <a:pos x="0" y="48"/>
                </a:cxn>
                <a:cxn ang="0">
                  <a:pos x="0" y="49"/>
                </a:cxn>
                <a:cxn ang="0">
                  <a:pos x="2" y="52"/>
                </a:cxn>
                <a:cxn ang="0">
                  <a:pos x="3" y="53"/>
                </a:cxn>
                <a:cxn ang="0">
                  <a:pos x="5" y="54"/>
                </a:cxn>
                <a:cxn ang="0">
                  <a:pos x="7" y="54"/>
                </a:cxn>
                <a:cxn ang="0">
                  <a:pos x="8" y="53"/>
                </a:cxn>
                <a:cxn ang="0">
                  <a:pos x="10" y="50"/>
                </a:cxn>
                <a:cxn ang="0">
                  <a:pos x="10" y="50"/>
                </a:cxn>
                <a:cxn ang="0">
                  <a:pos x="17" y="40"/>
                </a:cxn>
                <a:cxn ang="0">
                  <a:pos x="25" y="29"/>
                </a:cxn>
                <a:cxn ang="0">
                  <a:pos x="28" y="24"/>
                </a:cxn>
                <a:cxn ang="0">
                  <a:pos x="31" y="17"/>
                </a:cxn>
                <a:cxn ang="0">
                  <a:pos x="34" y="11"/>
                </a:cxn>
                <a:cxn ang="0">
                  <a:pos x="36" y="4"/>
                </a:cxn>
                <a:cxn ang="0">
                  <a:pos x="36" y="4"/>
                </a:cxn>
                <a:cxn ang="0">
                  <a:pos x="35" y="2"/>
                </a:cxn>
                <a:cxn ang="0">
                  <a:pos x="35" y="1"/>
                </a:cxn>
                <a:cxn ang="0">
                  <a:pos x="33" y="0"/>
                </a:cxn>
                <a:cxn ang="0">
                  <a:pos x="30" y="0"/>
                </a:cxn>
                <a:cxn ang="0">
                  <a:pos x="27" y="1"/>
                </a:cxn>
                <a:cxn ang="0">
                  <a:pos x="26" y="2"/>
                </a:cxn>
                <a:cxn ang="0">
                  <a:pos x="25" y="4"/>
                </a:cxn>
                <a:cxn ang="0">
                  <a:pos x="25" y="4"/>
                </a:cxn>
              </a:cxnLst>
              <a:rect l="0" t="0" r="r" b="b"/>
              <a:pathLst>
                <a:path w="36" h="54">
                  <a:moveTo>
                    <a:pt x="25" y="4"/>
                  </a:moveTo>
                  <a:lnTo>
                    <a:pt x="25" y="4"/>
                  </a:lnTo>
                  <a:lnTo>
                    <a:pt x="24" y="10"/>
                  </a:lnTo>
                  <a:lnTo>
                    <a:pt x="21" y="16"/>
                  </a:lnTo>
                  <a:lnTo>
                    <a:pt x="15" y="28"/>
                  </a:lnTo>
                  <a:lnTo>
                    <a:pt x="15" y="28"/>
                  </a:lnTo>
                  <a:lnTo>
                    <a:pt x="8" y="37"/>
                  </a:lnTo>
                  <a:lnTo>
                    <a:pt x="5" y="41"/>
                  </a:lnTo>
                  <a:lnTo>
                    <a:pt x="2" y="46"/>
                  </a:lnTo>
                  <a:lnTo>
                    <a:pt x="2" y="46"/>
                  </a:lnTo>
                  <a:lnTo>
                    <a:pt x="0" y="48"/>
                  </a:lnTo>
                  <a:lnTo>
                    <a:pt x="0" y="49"/>
                  </a:lnTo>
                  <a:lnTo>
                    <a:pt x="2" y="52"/>
                  </a:lnTo>
                  <a:lnTo>
                    <a:pt x="3" y="53"/>
                  </a:lnTo>
                  <a:lnTo>
                    <a:pt x="5" y="54"/>
                  </a:lnTo>
                  <a:lnTo>
                    <a:pt x="7" y="54"/>
                  </a:lnTo>
                  <a:lnTo>
                    <a:pt x="8" y="53"/>
                  </a:lnTo>
                  <a:lnTo>
                    <a:pt x="10" y="50"/>
                  </a:lnTo>
                  <a:lnTo>
                    <a:pt x="10" y="50"/>
                  </a:lnTo>
                  <a:lnTo>
                    <a:pt x="17" y="40"/>
                  </a:lnTo>
                  <a:lnTo>
                    <a:pt x="25" y="29"/>
                  </a:lnTo>
                  <a:lnTo>
                    <a:pt x="28" y="24"/>
                  </a:lnTo>
                  <a:lnTo>
                    <a:pt x="31" y="17"/>
                  </a:lnTo>
                  <a:lnTo>
                    <a:pt x="34" y="11"/>
                  </a:lnTo>
                  <a:lnTo>
                    <a:pt x="36" y="4"/>
                  </a:lnTo>
                  <a:lnTo>
                    <a:pt x="36" y="4"/>
                  </a:lnTo>
                  <a:lnTo>
                    <a:pt x="35" y="2"/>
                  </a:lnTo>
                  <a:lnTo>
                    <a:pt x="35" y="1"/>
                  </a:lnTo>
                  <a:lnTo>
                    <a:pt x="33" y="0"/>
                  </a:lnTo>
                  <a:lnTo>
                    <a:pt x="30" y="0"/>
                  </a:lnTo>
                  <a:lnTo>
                    <a:pt x="27" y="1"/>
                  </a:lnTo>
                  <a:lnTo>
                    <a:pt x="26" y="2"/>
                  </a:lnTo>
                  <a:lnTo>
                    <a:pt x="25" y="4"/>
                  </a:lnTo>
                  <a:lnTo>
                    <a:pt x="2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9" name="Freeform 230"/>
            <p:cNvSpPr/>
            <p:nvPr/>
          </p:nvSpPr>
          <p:spPr bwMode="auto">
            <a:xfrm>
              <a:off x="3490913" y="2736850"/>
              <a:ext cx="23813" cy="28575"/>
            </a:xfrm>
            <a:custGeom>
              <a:avLst/>
              <a:gdLst/>
              <a:ahLst/>
              <a:cxnLst>
                <a:cxn ang="0">
                  <a:pos x="36" y="1"/>
                </a:cxn>
                <a:cxn ang="0">
                  <a:pos x="36" y="1"/>
                </a:cxn>
                <a:cxn ang="0">
                  <a:pos x="28" y="11"/>
                </a:cxn>
                <a:cxn ang="0">
                  <a:pos x="20" y="23"/>
                </a:cxn>
                <a:cxn ang="0">
                  <a:pos x="20" y="23"/>
                </a:cxn>
                <a:cxn ang="0">
                  <a:pos x="9" y="34"/>
                </a:cxn>
                <a:cxn ang="0">
                  <a:pos x="5" y="40"/>
                </a:cxn>
                <a:cxn ang="0">
                  <a:pos x="1" y="46"/>
                </a:cxn>
                <a:cxn ang="0">
                  <a:pos x="1" y="46"/>
                </a:cxn>
                <a:cxn ang="0">
                  <a:pos x="0" y="49"/>
                </a:cxn>
                <a:cxn ang="0">
                  <a:pos x="1" y="51"/>
                </a:cxn>
                <a:cxn ang="0">
                  <a:pos x="2" y="52"/>
                </a:cxn>
                <a:cxn ang="0">
                  <a:pos x="3" y="53"/>
                </a:cxn>
                <a:cxn ang="0">
                  <a:pos x="5" y="54"/>
                </a:cxn>
                <a:cxn ang="0">
                  <a:pos x="6" y="54"/>
                </a:cxn>
                <a:cxn ang="0">
                  <a:pos x="8" y="53"/>
                </a:cxn>
                <a:cxn ang="0">
                  <a:pos x="9" y="52"/>
                </a:cxn>
                <a:cxn ang="0">
                  <a:pos x="9" y="52"/>
                </a:cxn>
                <a:cxn ang="0">
                  <a:pos x="13" y="45"/>
                </a:cxn>
                <a:cxn ang="0">
                  <a:pos x="17" y="40"/>
                </a:cxn>
                <a:cxn ang="0">
                  <a:pos x="26" y="29"/>
                </a:cxn>
                <a:cxn ang="0">
                  <a:pos x="26" y="29"/>
                </a:cxn>
                <a:cxn ang="0">
                  <a:pos x="35" y="19"/>
                </a:cxn>
                <a:cxn ang="0">
                  <a:pos x="43" y="8"/>
                </a:cxn>
                <a:cxn ang="0">
                  <a:pos x="43" y="8"/>
                </a:cxn>
                <a:cxn ang="0">
                  <a:pos x="44" y="6"/>
                </a:cxn>
                <a:cxn ang="0">
                  <a:pos x="44" y="4"/>
                </a:cxn>
                <a:cxn ang="0">
                  <a:pos x="44" y="2"/>
                </a:cxn>
                <a:cxn ang="0">
                  <a:pos x="43" y="1"/>
                </a:cxn>
                <a:cxn ang="0">
                  <a:pos x="41" y="0"/>
                </a:cxn>
                <a:cxn ang="0">
                  <a:pos x="40" y="0"/>
                </a:cxn>
                <a:cxn ang="0">
                  <a:pos x="38" y="0"/>
                </a:cxn>
                <a:cxn ang="0">
                  <a:pos x="36" y="1"/>
                </a:cxn>
                <a:cxn ang="0">
                  <a:pos x="36" y="1"/>
                </a:cxn>
              </a:cxnLst>
              <a:rect l="0" t="0" r="r" b="b"/>
              <a:pathLst>
                <a:path w="44" h="54">
                  <a:moveTo>
                    <a:pt x="36" y="1"/>
                  </a:moveTo>
                  <a:lnTo>
                    <a:pt x="36" y="1"/>
                  </a:lnTo>
                  <a:lnTo>
                    <a:pt x="28" y="11"/>
                  </a:lnTo>
                  <a:lnTo>
                    <a:pt x="20" y="23"/>
                  </a:lnTo>
                  <a:lnTo>
                    <a:pt x="20" y="23"/>
                  </a:lnTo>
                  <a:lnTo>
                    <a:pt x="9" y="34"/>
                  </a:lnTo>
                  <a:lnTo>
                    <a:pt x="5" y="40"/>
                  </a:lnTo>
                  <a:lnTo>
                    <a:pt x="1" y="46"/>
                  </a:lnTo>
                  <a:lnTo>
                    <a:pt x="1" y="46"/>
                  </a:lnTo>
                  <a:lnTo>
                    <a:pt x="0" y="49"/>
                  </a:lnTo>
                  <a:lnTo>
                    <a:pt x="1" y="51"/>
                  </a:lnTo>
                  <a:lnTo>
                    <a:pt x="2" y="52"/>
                  </a:lnTo>
                  <a:lnTo>
                    <a:pt x="3" y="53"/>
                  </a:lnTo>
                  <a:lnTo>
                    <a:pt x="5" y="54"/>
                  </a:lnTo>
                  <a:lnTo>
                    <a:pt x="6" y="54"/>
                  </a:lnTo>
                  <a:lnTo>
                    <a:pt x="8" y="53"/>
                  </a:lnTo>
                  <a:lnTo>
                    <a:pt x="9" y="52"/>
                  </a:lnTo>
                  <a:lnTo>
                    <a:pt x="9" y="52"/>
                  </a:lnTo>
                  <a:lnTo>
                    <a:pt x="13" y="45"/>
                  </a:lnTo>
                  <a:lnTo>
                    <a:pt x="17" y="40"/>
                  </a:lnTo>
                  <a:lnTo>
                    <a:pt x="26" y="29"/>
                  </a:lnTo>
                  <a:lnTo>
                    <a:pt x="26" y="29"/>
                  </a:lnTo>
                  <a:lnTo>
                    <a:pt x="35" y="19"/>
                  </a:lnTo>
                  <a:lnTo>
                    <a:pt x="43" y="8"/>
                  </a:lnTo>
                  <a:lnTo>
                    <a:pt x="43" y="8"/>
                  </a:lnTo>
                  <a:lnTo>
                    <a:pt x="44" y="6"/>
                  </a:lnTo>
                  <a:lnTo>
                    <a:pt x="44" y="4"/>
                  </a:lnTo>
                  <a:lnTo>
                    <a:pt x="44" y="2"/>
                  </a:lnTo>
                  <a:lnTo>
                    <a:pt x="43" y="1"/>
                  </a:lnTo>
                  <a:lnTo>
                    <a:pt x="41" y="0"/>
                  </a:lnTo>
                  <a:lnTo>
                    <a:pt x="40" y="0"/>
                  </a:lnTo>
                  <a:lnTo>
                    <a:pt x="38" y="0"/>
                  </a:lnTo>
                  <a:lnTo>
                    <a:pt x="36" y="1"/>
                  </a:lnTo>
                  <a:lnTo>
                    <a:pt x="3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0" name="Freeform 231"/>
            <p:cNvSpPr/>
            <p:nvPr/>
          </p:nvSpPr>
          <p:spPr bwMode="auto">
            <a:xfrm>
              <a:off x="3541713" y="2738438"/>
              <a:ext cx="19050" cy="28575"/>
            </a:xfrm>
            <a:custGeom>
              <a:avLst/>
              <a:gdLst/>
              <a:ahLst/>
              <a:cxnLst>
                <a:cxn ang="0">
                  <a:pos x="30" y="1"/>
                </a:cxn>
                <a:cxn ang="0">
                  <a:pos x="30" y="1"/>
                </a:cxn>
                <a:cxn ang="0">
                  <a:pos x="26" y="6"/>
                </a:cxn>
                <a:cxn ang="0">
                  <a:pos x="22" y="12"/>
                </a:cxn>
                <a:cxn ang="0">
                  <a:pos x="14" y="25"/>
                </a:cxn>
                <a:cxn ang="0">
                  <a:pos x="14" y="25"/>
                </a:cxn>
                <a:cxn ang="0">
                  <a:pos x="7" y="36"/>
                </a:cxn>
                <a:cxn ang="0">
                  <a:pos x="3" y="41"/>
                </a:cxn>
                <a:cxn ang="0">
                  <a:pos x="0" y="48"/>
                </a:cxn>
                <a:cxn ang="0">
                  <a:pos x="0" y="48"/>
                </a:cxn>
                <a:cxn ang="0">
                  <a:pos x="0" y="50"/>
                </a:cxn>
                <a:cxn ang="0">
                  <a:pos x="1" y="52"/>
                </a:cxn>
                <a:cxn ang="0">
                  <a:pos x="2" y="53"/>
                </a:cxn>
                <a:cxn ang="0">
                  <a:pos x="3" y="53"/>
                </a:cxn>
                <a:cxn ang="0">
                  <a:pos x="7" y="53"/>
                </a:cxn>
                <a:cxn ang="0">
                  <a:pos x="8" y="52"/>
                </a:cxn>
                <a:cxn ang="0">
                  <a:pos x="9" y="50"/>
                </a:cxn>
                <a:cxn ang="0">
                  <a:pos x="9" y="50"/>
                </a:cxn>
                <a:cxn ang="0">
                  <a:pos x="12" y="44"/>
                </a:cxn>
                <a:cxn ang="0">
                  <a:pos x="15" y="39"/>
                </a:cxn>
                <a:cxn ang="0">
                  <a:pos x="23" y="29"/>
                </a:cxn>
                <a:cxn ang="0">
                  <a:pos x="23" y="29"/>
                </a:cxn>
                <a:cxn ang="0">
                  <a:pos x="30" y="19"/>
                </a:cxn>
                <a:cxn ang="0">
                  <a:pos x="33" y="14"/>
                </a:cxn>
                <a:cxn ang="0">
                  <a:pos x="37" y="8"/>
                </a:cxn>
                <a:cxn ang="0">
                  <a:pos x="37" y="8"/>
                </a:cxn>
                <a:cxn ang="0">
                  <a:pos x="38" y="6"/>
                </a:cxn>
                <a:cxn ang="0">
                  <a:pos x="38" y="4"/>
                </a:cxn>
                <a:cxn ang="0">
                  <a:pos x="37" y="3"/>
                </a:cxn>
                <a:cxn ang="0">
                  <a:pos x="36" y="1"/>
                </a:cxn>
                <a:cxn ang="0">
                  <a:pos x="35" y="0"/>
                </a:cxn>
                <a:cxn ang="0">
                  <a:pos x="33" y="0"/>
                </a:cxn>
                <a:cxn ang="0">
                  <a:pos x="32" y="0"/>
                </a:cxn>
                <a:cxn ang="0">
                  <a:pos x="30" y="1"/>
                </a:cxn>
                <a:cxn ang="0">
                  <a:pos x="30" y="1"/>
                </a:cxn>
              </a:cxnLst>
              <a:rect l="0" t="0" r="r" b="b"/>
              <a:pathLst>
                <a:path w="38" h="53">
                  <a:moveTo>
                    <a:pt x="30" y="1"/>
                  </a:moveTo>
                  <a:lnTo>
                    <a:pt x="30" y="1"/>
                  </a:lnTo>
                  <a:lnTo>
                    <a:pt x="26" y="6"/>
                  </a:lnTo>
                  <a:lnTo>
                    <a:pt x="22" y="12"/>
                  </a:lnTo>
                  <a:lnTo>
                    <a:pt x="14" y="25"/>
                  </a:lnTo>
                  <a:lnTo>
                    <a:pt x="14" y="25"/>
                  </a:lnTo>
                  <a:lnTo>
                    <a:pt x="7" y="36"/>
                  </a:lnTo>
                  <a:lnTo>
                    <a:pt x="3" y="41"/>
                  </a:lnTo>
                  <a:lnTo>
                    <a:pt x="0" y="48"/>
                  </a:lnTo>
                  <a:lnTo>
                    <a:pt x="0" y="48"/>
                  </a:lnTo>
                  <a:lnTo>
                    <a:pt x="0" y="50"/>
                  </a:lnTo>
                  <a:lnTo>
                    <a:pt x="1" y="52"/>
                  </a:lnTo>
                  <a:lnTo>
                    <a:pt x="2" y="53"/>
                  </a:lnTo>
                  <a:lnTo>
                    <a:pt x="3" y="53"/>
                  </a:lnTo>
                  <a:lnTo>
                    <a:pt x="7" y="53"/>
                  </a:lnTo>
                  <a:lnTo>
                    <a:pt x="8" y="52"/>
                  </a:lnTo>
                  <a:lnTo>
                    <a:pt x="9" y="50"/>
                  </a:lnTo>
                  <a:lnTo>
                    <a:pt x="9" y="50"/>
                  </a:lnTo>
                  <a:lnTo>
                    <a:pt x="12" y="44"/>
                  </a:lnTo>
                  <a:lnTo>
                    <a:pt x="15" y="39"/>
                  </a:lnTo>
                  <a:lnTo>
                    <a:pt x="23" y="29"/>
                  </a:lnTo>
                  <a:lnTo>
                    <a:pt x="23" y="29"/>
                  </a:lnTo>
                  <a:lnTo>
                    <a:pt x="30" y="19"/>
                  </a:lnTo>
                  <a:lnTo>
                    <a:pt x="33" y="14"/>
                  </a:lnTo>
                  <a:lnTo>
                    <a:pt x="37" y="8"/>
                  </a:lnTo>
                  <a:lnTo>
                    <a:pt x="37" y="8"/>
                  </a:lnTo>
                  <a:lnTo>
                    <a:pt x="38" y="6"/>
                  </a:lnTo>
                  <a:lnTo>
                    <a:pt x="38" y="4"/>
                  </a:lnTo>
                  <a:lnTo>
                    <a:pt x="37" y="3"/>
                  </a:lnTo>
                  <a:lnTo>
                    <a:pt x="36" y="1"/>
                  </a:lnTo>
                  <a:lnTo>
                    <a:pt x="35" y="0"/>
                  </a:lnTo>
                  <a:lnTo>
                    <a:pt x="33" y="0"/>
                  </a:lnTo>
                  <a:lnTo>
                    <a:pt x="32" y="0"/>
                  </a:lnTo>
                  <a:lnTo>
                    <a:pt x="30" y="1"/>
                  </a:lnTo>
                  <a:lnTo>
                    <a:pt x="3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1" name="Freeform 232"/>
            <p:cNvSpPr/>
            <p:nvPr/>
          </p:nvSpPr>
          <p:spPr bwMode="auto">
            <a:xfrm>
              <a:off x="3587750" y="2736850"/>
              <a:ext cx="22225" cy="28575"/>
            </a:xfrm>
            <a:custGeom>
              <a:avLst/>
              <a:gdLst/>
              <a:ahLst/>
              <a:cxnLst>
                <a:cxn ang="0">
                  <a:pos x="33" y="1"/>
                </a:cxn>
                <a:cxn ang="0">
                  <a:pos x="33" y="1"/>
                </a:cxn>
                <a:cxn ang="0">
                  <a:pos x="24" y="11"/>
                </a:cxn>
                <a:cxn ang="0">
                  <a:pos x="15" y="22"/>
                </a:cxn>
                <a:cxn ang="0">
                  <a:pos x="15" y="22"/>
                </a:cxn>
                <a:cxn ang="0">
                  <a:pos x="11" y="28"/>
                </a:cxn>
                <a:cxn ang="0">
                  <a:pos x="7" y="34"/>
                </a:cxn>
                <a:cxn ang="0">
                  <a:pos x="1" y="46"/>
                </a:cxn>
                <a:cxn ang="0">
                  <a:pos x="1" y="46"/>
                </a:cxn>
                <a:cxn ang="0">
                  <a:pos x="0" y="49"/>
                </a:cxn>
                <a:cxn ang="0">
                  <a:pos x="0" y="50"/>
                </a:cxn>
                <a:cxn ang="0">
                  <a:pos x="1" y="52"/>
                </a:cxn>
                <a:cxn ang="0">
                  <a:pos x="2" y="53"/>
                </a:cxn>
                <a:cxn ang="0">
                  <a:pos x="4" y="54"/>
                </a:cxn>
                <a:cxn ang="0">
                  <a:pos x="5" y="54"/>
                </a:cxn>
                <a:cxn ang="0">
                  <a:pos x="7" y="53"/>
                </a:cxn>
                <a:cxn ang="0">
                  <a:pos x="8" y="52"/>
                </a:cxn>
                <a:cxn ang="0">
                  <a:pos x="8" y="52"/>
                </a:cxn>
                <a:cxn ang="0">
                  <a:pos x="14" y="40"/>
                </a:cxn>
                <a:cxn ang="0">
                  <a:pos x="20" y="30"/>
                </a:cxn>
                <a:cxn ang="0">
                  <a:pos x="20" y="30"/>
                </a:cxn>
                <a:cxn ang="0">
                  <a:pos x="30" y="19"/>
                </a:cxn>
                <a:cxn ang="0">
                  <a:pos x="39" y="8"/>
                </a:cxn>
                <a:cxn ang="0">
                  <a:pos x="39" y="8"/>
                </a:cxn>
                <a:cxn ang="0">
                  <a:pos x="40" y="6"/>
                </a:cxn>
                <a:cxn ang="0">
                  <a:pos x="41" y="4"/>
                </a:cxn>
                <a:cxn ang="0">
                  <a:pos x="40" y="3"/>
                </a:cxn>
                <a:cxn ang="0">
                  <a:pos x="39" y="1"/>
                </a:cxn>
                <a:cxn ang="0">
                  <a:pos x="38" y="0"/>
                </a:cxn>
                <a:cxn ang="0">
                  <a:pos x="36" y="0"/>
                </a:cxn>
                <a:cxn ang="0">
                  <a:pos x="35" y="0"/>
                </a:cxn>
                <a:cxn ang="0">
                  <a:pos x="33" y="1"/>
                </a:cxn>
                <a:cxn ang="0">
                  <a:pos x="33" y="1"/>
                </a:cxn>
              </a:cxnLst>
              <a:rect l="0" t="0" r="r" b="b"/>
              <a:pathLst>
                <a:path w="41" h="54">
                  <a:moveTo>
                    <a:pt x="33" y="1"/>
                  </a:moveTo>
                  <a:lnTo>
                    <a:pt x="33" y="1"/>
                  </a:lnTo>
                  <a:lnTo>
                    <a:pt x="24" y="11"/>
                  </a:lnTo>
                  <a:lnTo>
                    <a:pt x="15" y="22"/>
                  </a:lnTo>
                  <a:lnTo>
                    <a:pt x="15" y="22"/>
                  </a:lnTo>
                  <a:lnTo>
                    <a:pt x="11" y="28"/>
                  </a:lnTo>
                  <a:lnTo>
                    <a:pt x="7" y="34"/>
                  </a:lnTo>
                  <a:lnTo>
                    <a:pt x="1" y="46"/>
                  </a:lnTo>
                  <a:lnTo>
                    <a:pt x="1" y="46"/>
                  </a:lnTo>
                  <a:lnTo>
                    <a:pt x="0" y="49"/>
                  </a:lnTo>
                  <a:lnTo>
                    <a:pt x="0" y="50"/>
                  </a:lnTo>
                  <a:lnTo>
                    <a:pt x="1" y="52"/>
                  </a:lnTo>
                  <a:lnTo>
                    <a:pt x="2" y="53"/>
                  </a:lnTo>
                  <a:lnTo>
                    <a:pt x="4" y="54"/>
                  </a:lnTo>
                  <a:lnTo>
                    <a:pt x="5" y="54"/>
                  </a:lnTo>
                  <a:lnTo>
                    <a:pt x="7" y="53"/>
                  </a:lnTo>
                  <a:lnTo>
                    <a:pt x="8" y="52"/>
                  </a:lnTo>
                  <a:lnTo>
                    <a:pt x="8" y="52"/>
                  </a:lnTo>
                  <a:lnTo>
                    <a:pt x="14" y="40"/>
                  </a:lnTo>
                  <a:lnTo>
                    <a:pt x="20" y="30"/>
                  </a:lnTo>
                  <a:lnTo>
                    <a:pt x="20" y="30"/>
                  </a:lnTo>
                  <a:lnTo>
                    <a:pt x="30" y="19"/>
                  </a:lnTo>
                  <a:lnTo>
                    <a:pt x="39" y="8"/>
                  </a:lnTo>
                  <a:lnTo>
                    <a:pt x="39" y="8"/>
                  </a:lnTo>
                  <a:lnTo>
                    <a:pt x="40"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2" name="Freeform 233"/>
            <p:cNvSpPr/>
            <p:nvPr/>
          </p:nvSpPr>
          <p:spPr bwMode="auto">
            <a:xfrm>
              <a:off x="3643313" y="2735263"/>
              <a:ext cx="23813" cy="30163"/>
            </a:xfrm>
            <a:custGeom>
              <a:avLst/>
              <a:gdLst/>
              <a:ahLst/>
              <a:cxnLst>
                <a:cxn ang="0">
                  <a:pos x="35" y="2"/>
                </a:cxn>
                <a:cxn ang="0">
                  <a:pos x="35" y="2"/>
                </a:cxn>
                <a:cxn ang="0">
                  <a:pos x="27" y="14"/>
                </a:cxn>
                <a:cxn ang="0">
                  <a:pos x="18" y="26"/>
                </a:cxn>
                <a:cxn ang="0">
                  <a:pos x="8" y="37"/>
                </a:cxn>
                <a:cxn ang="0">
                  <a:pos x="1" y="49"/>
                </a:cxn>
                <a:cxn ang="0">
                  <a:pos x="1" y="49"/>
                </a:cxn>
                <a:cxn ang="0">
                  <a:pos x="0" y="52"/>
                </a:cxn>
                <a:cxn ang="0">
                  <a:pos x="0" y="54"/>
                </a:cxn>
                <a:cxn ang="0">
                  <a:pos x="1" y="55"/>
                </a:cxn>
                <a:cxn ang="0">
                  <a:pos x="2" y="56"/>
                </a:cxn>
                <a:cxn ang="0">
                  <a:pos x="4" y="57"/>
                </a:cxn>
                <a:cxn ang="0">
                  <a:pos x="6" y="57"/>
                </a:cxn>
                <a:cxn ang="0">
                  <a:pos x="7" y="56"/>
                </a:cxn>
                <a:cxn ang="0">
                  <a:pos x="8" y="55"/>
                </a:cxn>
                <a:cxn ang="0">
                  <a:pos x="8" y="55"/>
                </a:cxn>
                <a:cxn ang="0">
                  <a:pos x="17" y="41"/>
                </a:cxn>
                <a:cxn ang="0">
                  <a:pos x="26" y="30"/>
                </a:cxn>
                <a:cxn ang="0">
                  <a:pos x="35" y="18"/>
                </a:cxn>
                <a:cxn ang="0">
                  <a:pos x="43" y="7"/>
                </a:cxn>
                <a:cxn ang="0">
                  <a:pos x="43" y="7"/>
                </a:cxn>
                <a:cxn ang="0">
                  <a:pos x="44" y="5"/>
                </a:cxn>
                <a:cxn ang="0">
                  <a:pos x="44" y="3"/>
                </a:cxn>
                <a:cxn ang="0">
                  <a:pos x="43" y="2"/>
                </a:cxn>
                <a:cxn ang="0">
                  <a:pos x="41" y="1"/>
                </a:cxn>
                <a:cxn ang="0">
                  <a:pos x="40" y="0"/>
                </a:cxn>
                <a:cxn ang="0">
                  <a:pos x="38" y="0"/>
                </a:cxn>
                <a:cxn ang="0">
                  <a:pos x="37" y="1"/>
                </a:cxn>
                <a:cxn ang="0">
                  <a:pos x="35" y="2"/>
                </a:cxn>
                <a:cxn ang="0">
                  <a:pos x="35" y="2"/>
                </a:cxn>
              </a:cxnLst>
              <a:rect l="0" t="0" r="r" b="b"/>
              <a:pathLst>
                <a:path w="44" h="57">
                  <a:moveTo>
                    <a:pt x="35" y="2"/>
                  </a:moveTo>
                  <a:lnTo>
                    <a:pt x="35" y="2"/>
                  </a:lnTo>
                  <a:lnTo>
                    <a:pt x="27" y="14"/>
                  </a:lnTo>
                  <a:lnTo>
                    <a:pt x="18" y="26"/>
                  </a:lnTo>
                  <a:lnTo>
                    <a:pt x="8" y="37"/>
                  </a:lnTo>
                  <a:lnTo>
                    <a:pt x="1" y="49"/>
                  </a:lnTo>
                  <a:lnTo>
                    <a:pt x="1" y="49"/>
                  </a:lnTo>
                  <a:lnTo>
                    <a:pt x="0" y="52"/>
                  </a:lnTo>
                  <a:lnTo>
                    <a:pt x="0" y="54"/>
                  </a:lnTo>
                  <a:lnTo>
                    <a:pt x="1" y="55"/>
                  </a:lnTo>
                  <a:lnTo>
                    <a:pt x="2" y="56"/>
                  </a:lnTo>
                  <a:lnTo>
                    <a:pt x="4" y="57"/>
                  </a:lnTo>
                  <a:lnTo>
                    <a:pt x="6" y="57"/>
                  </a:lnTo>
                  <a:lnTo>
                    <a:pt x="7" y="56"/>
                  </a:lnTo>
                  <a:lnTo>
                    <a:pt x="8" y="55"/>
                  </a:lnTo>
                  <a:lnTo>
                    <a:pt x="8" y="55"/>
                  </a:lnTo>
                  <a:lnTo>
                    <a:pt x="17" y="41"/>
                  </a:lnTo>
                  <a:lnTo>
                    <a:pt x="26" y="30"/>
                  </a:lnTo>
                  <a:lnTo>
                    <a:pt x="35" y="18"/>
                  </a:lnTo>
                  <a:lnTo>
                    <a:pt x="43" y="7"/>
                  </a:lnTo>
                  <a:lnTo>
                    <a:pt x="43" y="7"/>
                  </a:lnTo>
                  <a:lnTo>
                    <a:pt x="44" y="5"/>
                  </a:lnTo>
                  <a:lnTo>
                    <a:pt x="44" y="3"/>
                  </a:lnTo>
                  <a:lnTo>
                    <a:pt x="43" y="2"/>
                  </a:lnTo>
                  <a:lnTo>
                    <a:pt x="41" y="1"/>
                  </a:lnTo>
                  <a:lnTo>
                    <a:pt x="40" y="0"/>
                  </a:lnTo>
                  <a:lnTo>
                    <a:pt x="38" y="0"/>
                  </a:lnTo>
                  <a:lnTo>
                    <a:pt x="37"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3" name="Freeform 234"/>
            <p:cNvSpPr/>
            <p:nvPr/>
          </p:nvSpPr>
          <p:spPr bwMode="auto">
            <a:xfrm>
              <a:off x="3686175" y="2738438"/>
              <a:ext cx="23813" cy="30163"/>
            </a:xfrm>
            <a:custGeom>
              <a:avLst/>
              <a:gdLst/>
              <a:ahLst/>
              <a:cxnLst>
                <a:cxn ang="0">
                  <a:pos x="36" y="1"/>
                </a:cxn>
                <a:cxn ang="0">
                  <a:pos x="36" y="1"/>
                </a:cxn>
                <a:cxn ang="0">
                  <a:pos x="30" y="9"/>
                </a:cxn>
                <a:cxn ang="0">
                  <a:pos x="30" y="9"/>
                </a:cxn>
                <a:cxn ang="0">
                  <a:pos x="24" y="16"/>
                </a:cxn>
                <a:cxn ang="0">
                  <a:pos x="21" y="19"/>
                </a:cxn>
                <a:cxn ang="0">
                  <a:pos x="19" y="21"/>
                </a:cxn>
                <a:cxn ang="0">
                  <a:pos x="19" y="21"/>
                </a:cxn>
                <a:cxn ang="0">
                  <a:pos x="12" y="36"/>
                </a:cxn>
                <a:cxn ang="0">
                  <a:pos x="7" y="42"/>
                </a:cxn>
                <a:cxn ang="0">
                  <a:pos x="2" y="49"/>
                </a:cxn>
                <a:cxn ang="0">
                  <a:pos x="2" y="49"/>
                </a:cxn>
                <a:cxn ang="0">
                  <a:pos x="1" y="51"/>
                </a:cxn>
                <a:cxn ang="0">
                  <a:pos x="0" y="52"/>
                </a:cxn>
                <a:cxn ang="0">
                  <a:pos x="1" y="54"/>
                </a:cxn>
                <a:cxn ang="0">
                  <a:pos x="2" y="55"/>
                </a:cxn>
                <a:cxn ang="0">
                  <a:pos x="3" y="56"/>
                </a:cxn>
                <a:cxn ang="0">
                  <a:pos x="5" y="57"/>
                </a:cxn>
                <a:cxn ang="0">
                  <a:pos x="7" y="57"/>
                </a:cxn>
                <a:cxn ang="0">
                  <a:pos x="8" y="56"/>
                </a:cxn>
                <a:cxn ang="0">
                  <a:pos x="8" y="56"/>
                </a:cxn>
                <a:cxn ang="0">
                  <a:pos x="17" y="46"/>
                </a:cxn>
                <a:cxn ang="0">
                  <a:pos x="17" y="46"/>
                </a:cxn>
                <a:cxn ang="0">
                  <a:pos x="20" y="43"/>
                </a:cxn>
                <a:cxn ang="0">
                  <a:pos x="21" y="39"/>
                </a:cxn>
                <a:cxn ang="0">
                  <a:pos x="24" y="32"/>
                </a:cxn>
                <a:cxn ang="0">
                  <a:pos x="24" y="32"/>
                </a:cxn>
                <a:cxn ang="0">
                  <a:pos x="29" y="26"/>
                </a:cxn>
                <a:cxn ang="0">
                  <a:pos x="33" y="20"/>
                </a:cxn>
                <a:cxn ang="0">
                  <a:pos x="43" y="8"/>
                </a:cxn>
                <a:cxn ang="0">
                  <a:pos x="43" y="8"/>
                </a:cxn>
                <a:cxn ang="0">
                  <a:pos x="44" y="6"/>
                </a:cxn>
                <a:cxn ang="0">
                  <a:pos x="44" y="4"/>
                </a:cxn>
                <a:cxn ang="0">
                  <a:pos x="44" y="3"/>
                </a:cxn>
                <a:cxn ang="0">
                  <a:pos x="43" y="1"/>
                </a:cxn>
                <a:cxn ang="0">
                  <a:pos x="41" y="0"/>
                </a:cxn>
                <a:cxn ang="0">
                  <a:pos x="40" y="0"/>
                </a:cxn>
                <a:cxn ang="0">
                  <a:pos x="38" y="0"/>
                </a:cxn>
                <a:cxn ang="0">
                  <a:pos x="36" y="1"/>
                </a:cxn>
                <a:cxn ang="0">
                  <a:pos x="36" y="1"/>
                </a:cxn>
              </a:cxnLst>
              <a:rect l="0" t="0" r="r" b="b"/>
              <a:pathLst>
                <a:path w="44" h="57">
                  <a:moveTo>
                    <a:pt x="36" y="1"/>
                  </a:moveTo>
                  <a:lnTo>
                    <a:pt x="36" y="1"/>
                  </a:lnTo>
                  <a:lnTo>
                    <a:pt x="30" y="9"/>
                  </a:lnTo>
                  <a:lnTo>
                    <a:pt x="30" y="9"/>
                  </a:lnTo>
                  <a:lnTo>
                    <a:pt x="24" y="16"/>
                  </a:lnTo>
                  <a:lnTo>
                    <a:pt x="21" y="19"/>
                  </a:lnTo>
                  <a:lnTo>
                    <a:pt x="19" y="21"/>
                  </a:lnTo>
                  <a:lnTo>
                    <a:pt x="19" y="21"/>
                  </a:lnTo>
                  <a:lnTo>
                    <a:pt x="12" y="36"/>
                  </a:lnTo>
                  <a:lnTo>
                    <a:pt x="7" y="42"/>
                  </a:lnTo>
                  <a:lnTo>
                    <a:pt x="2" y="49"/>
                  </a:lnTo>
                  <a:lnTo>
                    <a:pt x="2" y="49"/>
                  </a:lnTo>
                  <a:lnTo>
                    <a:pt x="1" y="51"/>
                  </a:lnTo>
                  <a:lnTo>
                    <a:pt x="0" y="52"/>
                  </a:lnTo>
                  <a:lnTo>
                    <a:pt x="1" y="54"/>
                  </a:lnTo>
                  <a:lnTo>
                    <a:pt x="2" y="55"/>
                  </a:lnTo>
                  <a:lnTo>
                    <a:pt x="3" y="56"/>
                  </a:lnTo>
                  <a:lnTo>
                    <a:pt x="5" y="57"/>
                  </a:lnTo>
                  <a:lnTo>
                    <a:pt x="7" y="57"/>
                  </a:lnTo>
                  <a:lnTo>
                    <a:pt x="8" y="56"/>
                  </a:lnTo>
                  <a:lnTo>
                    <a:pt x="8" y="56"/>
                  </a:lnTo>
                  <a:lnTo>
                    <a:pt x="17" y="46"/>
                  </a:lnTo>
                  <a:lnTo>
                    <a:pt x="17" y="46"/>
                  </a:lnTo>
                  <a:lnTo>
                    <a:pt x="20" y="43"/>
                  </a:lnTo>
                  <a:lnTo>
                    <a:pt x="21" y="39"/>
                  </a:lnTo>
                  <a:lnTo>
                    <a:pt x="24" y="32"/>
                  </a:lnTo>
                  <a:lnTo>
                    <a:pt x="24" y="32"/>
                  </a:lnTo>
                  <a:lnTo>
                    <a:pt x="29" y="26"/>
                  </a:lnTo>
                  <a:lnTo>
                    <a:pt x="33" y="20"/>
                  </a:lnTo>
                  <a:lnTo>
                    <a:pt x="43" y="8"/>
                  </a:lnTo>
                  <a:lnTo>
                    <a:pt x="43" y="8"/>
                  </a:lnTo>
                  <a:lnTo>
                    <a:pt x="44" y="6"/>
                  </a:lnTo>
                  <a:lnTo>
                    <a:pt x="44" y="4"/>
                  </a:lnTo>
                  <a:lnTo>
                    <a:pt x="44" y="3"/>
                  </a:lnTo>
                  <a:lnTo>
                    <a:pt x="43" y="1"/>
                  </a:lnTo>
                  <a:lnTo>
                    <a:pt x="41" y="0"/>
                  </a:lnTo>
                  <a:lnTo>
                    <a:pt x="40" y="0"/>
                  </a:lnTo>
                  <a:lnTo>
                    <a:pt x="38" y="0"/>
                  </a:lnTo>
                  <a:lnTo>
                    <a:pt x="36" y="1"/>
                  </a:lnTo>
                  <a:lnTo>
                    <a:pt x="3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4" name="Freeform 235"/>
            <p:cNvSpPr/>
            <p:nvPr/>
          </p:nvSpPr>
          <p:spPr bwMode="auto">
            <a:xfrm>
              <a:off x="3732213" y="2740025"/>
              <a:ext cx="25400" cy="30163"/>
            </a:xfrm>
            <a:custGeom>
              <a:avLst/>
              <a:gdLst/>
              <a:ahLst/>
              <a:cxnLst>
                <a:cxn ang="0">
                  <a:pos x="39" y="3"/>
                </a:cxn>
                <a:cxn ang="0">
                  <a:pos x="39" y="3"/>
                </a:cxn>
                <a:cxn ang="0">
                  <a:pos x="38" y="7"/>
                </a:cxn>
                <a:cxn ang="0">
                  <a:pos x="36" y="12"/>
                </a:cxn>
                <a:cxn ang="0">
                  <a:pos x="31" y="19"/>
                </a:cxn>
                <a:cxn ang="0">
                  <a:pos x="24" y="25"/>
                </a:cxn>
                <a:cxn ang="0">
                  <a:pos x="18" y="30"/>
                </a:cxn>
                <a:cxn ang="0">
                  <a:pos x="18" y="30"/>
                </a:cxn>
                <a:cxn ang="0">
                  <a:pos x="14" y="34"/>
                </a:cxn>
                <a:cxn ang="0">
                  <a:pos x="10" y="39"/>
                </a:cxn>
                <a:cxn ang="0">
                  <a:pos x="1" y="49"/>
                </a:cxn>
                <a:cxn ang="0">
                  <a:pos x="1" y="49"/>
                </a:cxn>
                <a:cxn ang="0">
                  <a:pos x="0" y="51"/>
                </a:cxn>
                <a:cxn ang="0">
                  <a:pos x="0" y="53"/>
                </a:cxn>
                <a:cxn ang="0">
                  <a:pos x="1" y="54"/>
                </a:cxn>
                <a:cxn ang="0">
                  <a:pos x="2" y="56"/>
                </a:cxn>
                <a:cxn ang="0">
                  <a:pos x="4" y="57"/>
                </a:cxn>
                <a:cxn ang="0">
                  <a:pos x="6" y="57"/>
                </a:cxn>
                <a:cxn ang="0">
                  <a:pos x="7" y="57"/>
                </a:cxn>
                <a:cxn ang="0">
                  <a:pos x="9" y="56"/>
                </a:cxn>
                <a:cxn ang="0">
                  <a:pos x="9" y="56"/>
                </a:cxn>
                <a:cxn ang="0">
                  <a:pos x="17" y="45"/>
                </a:cxn>
                <a:cxn ang="0">
                  <a:pos x="17" y="45"/>
                </a:cxn>
                <a:cxn ang="0">
                  <a:pos x="20" y="41"/>
                </a:cxn>
                <a:cxn ang="0">
                  <a:pos x="24" y="38"/>
                </a:cxn>
                <a:cxn ang="0">
                  <a:pos x="31" y="32"/>
                </a:cxn>
                <a:cxn ang="0">
                  <a:pos x="31" y="32"/>
                </a:cxn>
                <a:cxn ang="0">
                  <a:pos x="37" y="27"/>
                </a:cxn>
                <a:cxn ang="0">
                  <a:pos x="42" y="21"/>
                </a:cxn>
                <a:cxn ang="0">
                  <a:pos x="46" y="14"/>
                </a:cxn>
                <a:cxn ang="0">
                  <a:pos x="48" y="6"/>
                </a:cxn>
                <a:cxn ang="0">
                  <a:pos x="48" y="6"/>
                </a:cxn>
                <a:cxn ang="0">
                  <a:pos x="48" y="4"/>
                </a:cxn>
                <a:cxn ang="0">
                  <a:pos x="47" y="2"/>
                </a:cxn>
                <a:cxn ang="0">
                  <a:pos x="44" y="0"/>
                </a:cxn>
                <a:cxn ang="0">
                  <a:pos x="42" y="0"/>
                </a:cxn>
                <a:cxn ang="0">
                  <a:pos x="41" y="0"/>
                </a:cxn>
                <a:cxn ang="0">
                  <a:pos x="40" y="1"/>
                </a:cxn>
                <a:cxn ang="0">
                  <a:pos x="39" y="3"/>
                </a:cxn>
                <a:cxn ang="0">
                  <a:pos x="39" y="3"/>
                </a:cxn>
              </a:cxnLst>
              <a:rect l="0" t="0" r="r" b="b"/>
              <a:pathLst>
                <a:path w="48" h="57">
                  <a:moveTo>
                    <a:pt x="39" y="3"/>
                  </a:moveTo>
                  <a:lnTo>
                    <a:pt x="39" y="3"/>
                  </a:lnTo>
                  <a:lnTo>
                    <a:pt x="38" y="7"/>
                  </a:lnTo>
                  <a:lnTo>
                    <a:pt x="36" y="12"/>
                  </a:lnTo>
                  <a:lnTo>
                    <a:pt x="31" y="19"/>
                  </a:lnTo>
                  <a:lnTo>
                    <a:pt x="24" y="25"/>
                  </a:lnTo>
                  <a:lnTo>
                    <a:pt x="18" y="30"/>
                  </a:lnTo>
                  <a:lnTo>
                    <a:pt x="18" y="30"/>
                  </a:lnTo>
                  <a:lnTo>
                    <a:pt x="14" y="34"/>
                  </a:lnTo>
                  <a:lnTo>
                    <a:pt x="10" y="39"/>
                  </a:lnTo>
                  <a:lnTo>
                    <a:pt x="1" y="49"/>
                  </a:lnTo>
                  <a:lnTo>
                    <a:pt x="1" y="49"/>
                  </a:lnTo>
                  <a:lnTo>
                    <a:pt x="0" y="51"/>
                  </a:lnTo>
                  <a:lnTo>
                    <a:pt x="0" y="53"/>
                  </a:lnTo>
                  <a:lnTo>
                    <a:pt x="1" y="54"/>
                  </a:lnTo>
                  <a:lnTo>
                    <a:pt x="2" y="56"/>
                  </a:lnTo>
                  <a:lnTo>
                    <a:pt x="4" y="57"/>
                  </a:lnTo>
                  <a:lnTo>
                    <a:pt x="6" y="57"/>
                  </a:lnTo>
                  <a:lnTo>
                    <a:pt x="7" y="57"/>
                  </a:lnTo>
                  <a:lnTo>
                    <a:pt x="9" y="56"/>
                  </a:lnTo>
                  <a:lnTo>
                    <a:pt x="9" y="56"/>
                  </a:lnTo>
                  <a:lnTo>
                    <a:pt x="17" y="45"/>
                  </a:lnTo>
                  <a:lnTo>
                    <a:pt x="17" y="45"/>
                  </a:lnTo>
                  <a:lnTo>
                    <a:pt x="20" y="41"/>
                  </a:lnTo>
                  <a:lnTo>
                    <a:pt x="24" y="38"/>
                  </a:lnTo>
                  <a:lnTo>
                    <a:pt x="31" y="32"/>
                  </a:lnTo>
                  <a:lnTo>
                    <a:pt x="31" y="32"/>
                  </a:lnTo>
                  <a:lnTo>
                    <a:pt x="37" y="27"/>
                  </a:lnTo>
                  <a:lnTo>
                    <a:pt x="42" y="21"/>
                  </a:lnTo>
                  <a:lnTo>
                    <a:pt x="46" y="14"/>
                  </a:lnTo>
                  <a:lnTo>
                    <a:pt x="48" y="6"/>
                  </a:lnTo>
                  <a:lnTo>
                    <a:pt x="48" y="6"/>
                  </a:lnTo>
                  <a:lnTo>
                    <a:pt x="48" y="4"/>
                  </a:lnTo>
                  <a:lnTo>
                    <a:pt x="47" y="2"/>
                  </a:lnTo>
                  <a:lnTo>
                    <a:pt x="44" y="0"/>
                  </a:lnTo>
                  <a:lnTo>
                    <a:pt x="42"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5" name="Freeform 236"/>
            <p:cNvSpPr/>
            <p:nvPr/>
          </p:nvSpPr>
          <p:spPr bwMode="auto">
            <a:xfrm>
              <a:off x="3778250" y="2743200"/>
              <a:ext cx="26988" cy="30163"/>
            </a:xfrm>
            <a:custGeom>
              <a:avLst/>
              <a:gdLst/>
              <a:ahLst/>
              <a:cxnLst>
                <a:cxn ang="0">
                  <a:pos x="42" y="3"/>
                </a:cxn>
                <a:cxn ang="0">
                  <a:pos x="42" y="3"/>
                </a:cxn>
                <a:cxn ang="0">
                  <a:pos x="38" y="9"/>
                </a:cxn>
                <a:cxn ang="0">
                  <a:pos x="34" y="14"/>
                </a:cxn>
                <a:cxn ang="0">
                  <a:pos x="30" y="19"/>
                </a:cxn>
                <a:cxn ang="0">
                  <a:pos x="26" y="23"/>
                </a:cxn>
                <a:cxn ang="0">
                  <a:pos x="26" y="23"/>
                </a:cxn>
                <a:cxn ang="0">
                  <a:pos x="21" y="30"/>
                </a:cxn>
                <a:cxn ang="0">
                  <a:pos x="15" y="37"/>
                </a:cxn>
                <a:cxn ang="0">
                  <a:pos x="1" y="49"/>
                </a:cxn>
                <a:cxn ang="0">
                  <a:pos x="1" y="49"/>
                </a:cxn>
                <a:cxn ang="0">
                  <a:pos x="0" y="51"/>
                </a:cxn>
                <a:cxn ang="0">
                  <a:pos x="0" y="53"/>
                </a:cxn>
                <a:cxn ang="0">
                  <a:pos x="0" y="54"/>
                </a:cxn>
                <a:cxn ang="0">
                  <a:pos x="1" y="56"/>
                </a:cxn>
                <a:cxn ang="0">
                  <a:pos x="3" y="57"/>
                </a:cxn>
                <a:cxn ang="0">
                  <a:pos x="4" y="57"/>
                </a:cxn>
                <a:cxn ang="0">
                  <a:pos x="6" y="57"/>
                </a:cxn>
                <a:cxn ang="0">
                  <a:pos x="9" y="56"/>
                </a:cxn>
                <a:cxn ang="0">
                  <a:pos x="9" y="56"/>
                </a:cxn>
                <a:cxn ang="0">
                  <a:pos x="22" y="43"/>
                </a:cxn>
                <a:cxn ang="0">
                  <a:pos x="28" y="35"/>
                </a:cxn>
                <a:cxn ang="0">
                  <a:pos x="34" y="28"/>
                </a:cxn>
                <a:cxn ang="0">
                  <a:pos x="34" y="28"/>
                </a:cxn>
                <a:cxn ang="0">
                  <a:pos x="38" y="23"/>
                </a:cxn>
                <a:cxn ang="0">
                  <a:pos x="44" y="18"/>
                </a:cxn>
                <a:cxn ang="0">
                  <a:pos x="48" y="13"/>
                </a:cxn>
                <a:cxn ang="0">
                  <a:pos x="51" y="7"/>
                </a:cxn>
                <a:cxn ang="0">
                  <a:pos x="51" y="7"/>
                </a:cxn>
                <a:cxn ang="0">
                  <a:pos x="51" y="5"/>
                </a:cxn>
                <a:cxn ang="0">
                  <a:pos x="50" y="2"/>
                </a:cxn>
                <a:cxn ang="0">
                  <a:pos x="49" y="1"/>
                </a:cxn>
                <a:cxn ang="0">
                  <a:pos x="47" y="0"/>
                </a:cxn>
                <a:cxn ang="0">
                  <a:pos x="45" y="0"/>
                </a:cxn>
                <a:cxn ang="0">
                  <a:pos x="44" y="1"/>
                </a:cxn>
                <a:cxn ang="0">
                  <a:pos x="43" y="2"/>
                </a:cxn>
                <a:cxn ang="0">
                  <a:pos x="42" y="3"/>
                </a:cxn>
                <a:cxn ang="0">
                  <a:pos x="42" y="3"/>
                </a:cxn>
              </a:cxnLst>
              <a:rect l="0" t="0" r="r" b="b"/>
              <a:pathLst>
                <a:path w="51" h="57">
                  <a:moveTo>
                    <a:pt x="42" y="3"/>
                  </a:moveTo>
                  <a:lnTo>
                    <a:pt x="42" y="3"/>
                  </a:lnTo>
                  <a:lnTo>
                    <a:pt x="38" y="9"/>
                  </a:lnTo>
                  <a:lnTo>
                    <a:pt x="34" y="14"/>
                  </a:lnTo>
                  <a:lnTo>
                    <a:pt x="30" y="19"/>
                  </a:lnTo>
                  <a:lnTo>
                    <a:pt x="26" y="23"/>
                  </a:lnTo>
                  <a:lnTo>
                    <a:pt x="26" y="23"/>
                  </a:lnTo>
                  <a:lnTo>
                    <a:pt x="21" y="30"/>
                  </a:lnTo>
                  <a:lnTo>
                    <a:pt x="15" y="37"/>
                  </a:lnTo>
                  <a:lnTo>
                    <a:pt x="1" y="49"/>
                  </a:lnTo>
                  <a:lnTo>
                    <a:pt x="1" y="49"/>
                  </a:lnTo>
                  <a:lnTo>
                    <a:pt x="0" y="51"/>
                  </a:lnTo>
                  <a:lnTo>
                    <a:pt x="0" y="53"/>
                  </a:lnTo>
                  <a:lnTo>
                    <a:pt x="0" y="54"/>
                  </a:lnTo>
                  <a:lnTo>
                    <a:pt x="1" y="56"/>
                  </a:lnTo>
                  <a:lnTo>
                    <a:pt x="3" y="57"/>
                  </a:lnTo>
                  <a:lnTo>
                    <a:pt x="4" y="57"/>
                  </a:lnTo>
                  <a:lnTo>
                    <a:pt x="6" y="57"/>
                  </a:lnTo>
                  <a:lnTo>
                    <a:pt x="9" y="56"/>
                  </a:lnTo>
                  <a:lnTo>
                    <a:pt x="9" y="56"/>
                  </a:lnTo>
                  <a:lnTo>
                    <a:pt x="22" y="43"/>
                  </a:lnTo>
                  <a:lnTo>
                    <a:pt x="28" y="35"/>
                  </a:lnTo>
                  <a:lnTo>
                    <a:pt x="34" y="28"/>
                  </a:lnTo>
                  <a:lnTo>
                    <a:pt x="34" y="28"/>
                  </a:lnTo>
                  <a:lnTo>
                    <a:pt x="38" y="23"/>
                  </a:lnTo>
                  <a:lnTo>
                    <a:pt x="44" y="18"/>
                  </a:lnTo>
                  <a:lnTo>
                    <a:pt x="48" y="13"/>
                  </a:lnTo>
                  <a:lnTo>
                    <a:pt x="51" y="7"/>
                  </a:lnTo>
                  <a:lnTo>
                    <a:pt x="51" y="7"/>
                  </a:lnTo>
                  <a:lnTo>
                    <a:pt x="51" y="5"/>
                  </a:lnTo>
                  <a:lnTo>
                    <a:pt x="50" y="2"/>
                  </a:lnTo>
                  <a:lnTo>
                    <a:pt x="49" y="1"/>
                  </a:lnTo>
                  <a:lnTo>
                    <a:pt x="47" y="0"/>
                  </a:lnTo>
                  <a:lnTo>
                    <a:pt x="45" y="0"/>
                  </a:lnTo>
                  <a:lnTo>
                    <a:pt x="44" y="1"/>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6" name="Freeform 237"/>
            <p:cNvSpPr/>
            <p:nvPr/>
          </p:nvSpPr>
          <p:spPr bwMode="auto">
            <a:xfrm>
              <a:off x="3827463" y="2741613"/>
              <a:ext cx="25400" cy="31750"/>
            </a:xfrm>
            <a:custGeom>
              <a:avLst/>
              <a:gdLst/>
              <a:ahLst/>
              <a:cxnLst>
                <a:cxn ang="0">
                  <a:pos x="37" y="5"/>
                </a:cxn>
                <a:cxn ang="0">
                  <a:pos x="37" y="5"/>
                </a:cxn>
                <a:cxn ang="0">
                  <a:pos x="37" y="9"/>
                </a:cxn>
                <a:cxn ang="0">
                  <a:pos x="35" y="12"/>
                </a:cxn>
                <a:cxn ang="0">
                  <a:pos x="32" y="19"/>
                </a:cxn>
                <a:cxn ang="0">
                  <a:pos x="27" y="25"/>
                </a:cxn>
                <a:cxn ang="0">
                  <a:pos x="22" y="30"/>
                </a:cxn>
                <a:cxn ang="0">
                  <a:pos x="22" y="30"/>
                </a:cxn>
                <a:cxn ang="0">
                  <a:pos x="12" y="41"/>
                </a:cxn>
                <a:cxn ang="0">
                  <a:pos x="1" y="52"/>
                </a:cxn>
                <a:cxn ang="0">
                  <a:pos x="1" y="52"/>
                </a:cxn>
                <a:cxn ang="0">
                  <a:pos x="0" y="54"/>
                </a:cxn>
                <a:cxn ang="0">
                  <a:pos x="0" y="56"/>
                </a:cxn>
                <a:cxn ang="0">
                  <a:pos x="1" y="59"/>
                </a:cxn>
                <a:cxn ang="0">
                  <a:pos x="3" y="60"/>
                </a:cxn>
                <a:cxn ang="0">
                  <a:pos x="4" y="60"/>
                </a:cxn>
                <a:cxn ang="0">
                  <a:pos x="6" y="60"/>
                </a:cxn>
                <a:cxn ang="0">
                  <a:pos x="7" y="59"/>
                </a:cxn>
                <a:cxn ang="0">
                  <a:pos x="7" y="59"/>
                </a:cxn>
                <a:cxn ang="0">
                  <a:pos x="13" y="53"/>
                </a:cxn>
                <a:cxn ang="0">
                  <a:pos x="19" y="47"/>
                </a:cxn>
                <a:cxn ang="0">
                  <a:pos x="31" y="34"/>
                </a:cxn>
                <a:cxn ang="0">
                  <a:pos x="37" y="27"/>
                </a:cxn>
                <a:cxn ang="0">
                  <a:pos x="41" y="21"/>
                </a:cxn>
                <a:cxn ang="0">
                  <a:pos x="46" y="13"/>
                </a:cxn>
                <a:cxn ang="0">
                  <a:pos x="47" y="5"/>
                </a:cxn>
                <a:cxn ang="0">
                  <a:pos x="47" y="5"/>
                </a:cxn>
                <a:cxn ang="0">
                  <a:pos x="47" y="3"/>
                </a:cxn>
                <a:cxn ang="0">
                  <a:pos x="46" y="1"/>
                </a:cxn>
                <a:cxn ang="0">
                  <a:pos x="45" y="0"/>
                </a:cxn>
                <a:cxn ang="0">
                  <a:pos x="43" y="0"/>
                </a:cxn>
                <a:cxn ang="0">
                  <a:pos x="39" y="1"/>
                </a:cxn>
                <a:cxn ang="0">
                  <a:pos x="38" y="3"/>
                </a:cxn>
                <a:cxn ang="0">
                  <a:pos x="37" y="5"/>
                </a:cxn>
                <a:cxn ang="0">
                  <a:pos x="37" y="5"/>
                </a:cxn>
              </a:cxnLst>
              <a:rect l="0" t="0" r="r" b="b"/>
              <a:pathLst>
                <a:path w="47" h="60">
                  <a:moveTo>
                    <a:pt x="37" y="5"/>
                  </a:moveTo>
                  <a:lnTo>
                    <a:pt x="37" y="5"/>
                  </a:lnTo>
                  <a:lnTo>
                    <a:pt x="37" y="9"/>
                  </a:lnTo>
                  <a:lnTo>
                    <a:pt x="35" y="12"/>
                  </a:lnTo>
                  <a:lnTo>
                    <a:pt x="32" y="19"/>
                  </a:lnTo>
                  <a:lnTo>
                    <a:pt x="27" y="25"/>
                  </a:lnTo>
                  <a:lnTo>
                    <a:pt x="22" y="30"/>
                  </a:lnTo>
                  <a:lnTo>
                    <a:pt x="22" y="30"/>
                  </a:lnTo>
                  <a:lnTo>
                    <a:pt x="12" y="41"/>
                  </a:lnTo>
                  <a:lnTo>
                    <a:pt x="1" y="52"/>
                  </a:lnTo>
                  <a:lnTo>
                    <a:pt x="1" y="52"/>
                  </a:lnTo>
                  <a:lnTo>
                    <a:pt x="0" y="54"/>
                  </a:lnTo>
                  <a:lnTo>
                    <a:pt x="0" y="56"/>
                  </a:lnTo>
                  <a:lnTo>
                    <a:pt x="1" y="59"/>
                  </a:lnTo>
                  <a:lnTo>
                    <a:pt x="3" y="60"/>
                  </a:lnTo>
                  <a:lnTo>
                    <a:pt x="4" y="60"/>
                  </a:lnTo>
                  <a:lnTo>
                    <a:pt x="6" y="60"/>
                  </a:lnTo>
                  <a:lnTo>
                    <a:pt x="7" y="59"/>
                  </a:lnTo>
                  <a:lnTo>
                    <a:pt x="7" y="59"/>
                  </a:lnTo>
                  <a:lnTo>
                    <a:pt x="13" y="53"/>
                  </a:lnTo>
                  <a:lnTo>
                    <a:pt x="19" y="47"/>
                  </a:lnTo>
                  <a:lnTo>
                    <a:pt x="31" y="34"/>
                  </a:lnTo>
                  <a:lnTo>
                    <a:pt x="37" y="27"/>
                  </a:lnTo>
                  <a:lnTo>
                    <a:pt x="41" y="21"/>
                  </a:lnTo>
                  <a:lnTo>
                    <a:pt x="46" y="13"/>
                  </a:lnTo>
                  <a:lnTo>
                    <a:pt x="47" y="5"/>
                  </a:lnTo>
                  <a:lnTo>
                    <a:pt x="47" y="5"/>
                  </a:lnTo>
                  <a:lnTo>
                    <a:pt x="47" y="3"/>
                  </a:lnTo>
                  <a:lnTo>
                    <a:pt x="46" y="1"/>
                  </a:lnTo>
                  <a:lnTo>
                    <a:pt x="45" y="0"/>
                  </a:lnTo>
                  <a:lnTo>
                    <a:pt x="43" y="0"/>
                  </a:lnTo>
                  <a:lnTo>
                    <a:pt x="39" y="1"/>
                  </a:lnTo>
                  <a:lnTo>
                    <a:pt x="38" y="3"/>
                  </a:lnTo>
                  <a:lnTo>
                    <a:pt x="37" y="5"/>
                  </a:lnTo>
                  <a:lnTo>
                    <a:pt x="37"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7" name="Freeform 238"/>
            <p:cNvSpPr/>
            <p:nvPr/>
          </p:nvSpPr>
          <p:spPr bwMode="auto">
            <a:xfrm>
              <a:off x="3879850" y="2740025"/>
              <a:ext cx="19050" cy="23813"/>
            </a:xfrm>
            <a:custGeom>
              <a:avLst/>
              <a:gdLst/>
              <a:ahLst/>
              <a:cxnLst>
                <a:cxn ang="0">
                  <a:pos x="28" y="3"/>
                </a:cxn>
                <a:cxn ang="0">
                  <a:pos x="28" y="3"/>
                </a:cxn>
                <a:cxn ang="0">
                  <a:pos x="26" y="8"/>
                </a:cxn>
                <a:cxn ang="0">
                  <a:pos x="24" y="14"/>
                </a:cxn>
                <a:cxn ang="0">
                  <a:pos x="17" y="21"/>
                </a:cxn>
                <a:cxn ang="0">
                  <a:pos x="9" y="28"/>
                </a:cxn>
                <a:cxn ang="0">
                  <a:pos x="1" y="36"/>
                </a:cxn>
                <a:cxn ang="0">
                  <a:pos x="1" y="36"/>
                </a:cxn>
                <a:cxn ang="0">
                  <a:pos x="0" y="38"/>
                </a:cxn>
                <a:cxn ang="0">
                  <a:pos x="0" y="40"/>
                </a:cxn>
                <a:cxn ang="0">
                  <a:pos x="1" y="44"/>
                </a:cxn>
                <a:cxn ang="0">
                  <a:pos x="3" y="45"/>
                </a:cxn>
                <a:cxn ang="0">
                  <a:pos x="4" y="45"/>
                </a:cxn>
                <a:cxn ang="0">
                  <a:pos x="6" y="45"/>
                </a:cxn>
                <a:cxn ang="0">
                  <a:pos x="8" y="43"/>
                </a:cxn>
                <a:cxn ang="0">
                  <a:pos x="8" y="43"/>
                </a:cxn>
                <a:cxn ang="0">
                  <a:pos x="16" y="34"/>
                </a:cxn>
                <a:cxn ang="0">
                  <a:pos x="25" y="26"/>
                </a:cxn>
                <a:cxn ang="0">
                  <a:pos x="29" y="22"/>
                </a:cxn>
                <a:cxn ang="0">
                  <a:pos x="32" y="17"/>
                </a:cxn>
                <a:cxn ang="0">
                  <a:pos x="35" y="12"/>
                </a:cxn>
                <a:cxn ang="0">
                  <a:pos x="37" y="6"/>
                </a:cxn>
                <a:cxn ang="0">
                  <a:pos x="37" y="6"/>
                </a:cxn>
                <a:cxn ang="0">
                  <a:pos x="37" y="4"/>
                </a:cxn>
                <a:cxn ang="0">
                  <a:pos x="36" y="2"/>
                </a:cxn>
                <a:cxn ang="0">
                  <a:pos x="35" y="1"/>
                </a:cxn>
                <a:cxn ang="0">
                  <a:pos x="34" y="0"/>
                </a:cxn>
                <a:cxn ang="0">
                  <a:pos x="32" y="0"/>
                </a:cxn>
                <a:cxn ang="0">
                  <a:pos x="30" y="0"/>
                </a:cxn>
                <a:cxn ang="0">
                  <a:pos x="29" y="1"/>
                </a:cxn>
                <a:cxn ang="0">
                  <a:pos x="28" y="3"/>
                </a:cxn>
                <a:cxn ang="0">
                  <a:pos x="28" y="3"/>
                </a:cxn>
              </a:cxnLst>
              <a:rect l="0" t="0" r="r" b="b"/>
              <a:pathLst>
                <a:path w="37" h="45">
                  <a:moveTo>
                    <a:pt x="28" y="3"/>
                  </a:moveTo>
                  <a:lnTo>
                    <a:pt x="28" y="3"/>
                  </a:lnTo>
                  <a:lnTo>
                    <a:pt x="26" y="8"/>
                  </a:lnTo>
                  <a:lnTo>
                    <a:pt x="24" y="14"/>
                  </a:lnTo>
                  <a:lnTo>
                    <a:pt x="17" y="21"/>
                  </a:lnTo>
                  <a:lnTo>
                    <a:pt x="9" y="28"/>
                  </a:lnTo>
                  <a:lnTo>
                    <a:pt x="1" y="36"/>
                  </a:lnTo>
                  <a:lnTo>
                    <a:pt x="1" y="36"/>
                  </a:lnTo>
                  <a:lnTo>
                    <a:pt x="0" y="38"/>
                  </a:lnTo>
                  <a:lnTo>
                    <a:pt x="0" y="40"/>
                  </a:lnTo>
                  <a:lnTo>
                    <a:pt x="1" y="44"/>
                  </a:lnTo>
                  <a:lnTo>
                    <a:pt x="3" y="45"/>
                  </a:lnTo>
                  <a:lnTo>
                    <a:pt x="4" y="45"/>
                  </a:lnTo>
                  <a:lnTo>
                    <a:pt x="6" y="45"/>
                  </a:lnTo>
                  <a:lnTo>
                    <a:pt x="8" y="43"/>
                  </a:lnTo>
                  <a:lnTo>
                    <a:pt x="8" y="43"/>
                  </a:lnTo>
                  <a:lnTo>
                    <a:pt x="16" y="34"/>
                  </a:lnTo>
                  <a:lnTo>
                    <a:pt x="25" y="26"/>
                  </a:lnTo>
                  <a:lnTo>
                    <a:pt x="29" y="22"/>
                  </a:lnTo>
                  <a:lnTo>
                    <a:pt x="32" y="17"/>
                  </a:lnTo>
                  <a:lnTo>
                    <a:pt x="35" y="12"/>
                  </a:lnTo>
                  <a:lnTo>
                    <a:pt x="37" y="6"/>
                  </a:lnTo>
                  <a:lnTo>
                    <a:pt x="37" y="6"/>
                  </a:lnTo>
                  <a:lnTo>
                    <a:pt x="37" y="4"/>
                  </a:lnTo>
                  <a:lnTo>
                    <a:pt x="36" y="2"/>
                  </a:lnTo>
                  <a:lnTo>
                    <a:pt x="35" y="1"/>
                  </a:lnTo>
                  <a:lnTo>
                    <a:pt x="34" y="0"/>
                  </a:lnTo>
                  <a:lnTo>
                    <a:pt x="32" y="0"/>
                  </a:lnTo>
                  <a:lnTo>
                    <a:pt x="30" y="0"/>
                  </a:lnTo>
                  <a:lnTo>
                    <a:pt x="29" y="1"/>
                  </a:lnTo>
                  <a:lnTo>
                    <a:pt x="28" y="3"/>
                  </a:lnTo>
                  <a:lnTo>
                    <a:pt x="2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8" name="Freeform 239"/>
            <p:cNvSpPr/>
            <p:nvPr/>
          </p:nvSpPr>
          <p:spPr bwMode="auto">
            <a:xfrm>
              <a:off x="3906838" y="2740025"/>
              <a:ext cx="26988" cy="28575"/>
            </a:xfrm>
            <a:custGeom>
              <a:avLst/>
              <a:gdLst/>
              <a:ahLst/>
              <a:cxnLst>
                <a:cxn ang="0">
                  <a:pos x="43" y="4"/>
                </a:cxn>
                <a:cxn ang="0">
                  <a:pos x="43" y="4"/>
                </a:cxn>
                <a:cxn ang="0">
                  <a:pos x="42" y="7"/>
                </a:cxn>
                <a:cxn ang="0">
                  <a:pos x="41" y="11"/>
                </a:cxn>
                <a:cxn ang="0">
                  <a:pos x="35" y="15"/>
                </a:cxn>
                <a:cxn ang="0">
                  <a:pos x="24" y="23"/>
                </a:cxn>
                <a:cxn ang="0">
                  <a:pos x="24" y="23"/>
                </a:cxn>
                <a:cxn ang="0">
                  <a:pos x="11" y="33"/>
                </a:cxn>
                <a:cxn ang="0">
                  <a:pos x="1" y="46"/>
                </a:cxn>
                <a:cxn ang="0">
                  <a:pos x="1" y="46"/>
                </a:cxn>
                <a:cxn ang="0">
                  <a:pos x="0" y="48"/>
                </a:cxn>
                <a:cxn ang="0">
                  <a:pos x="0" y="50"/>
                </a:cxn>
                <a:cxn ang="0">
                  <a:pos x="1" y="53"/>
                </a:cxn>
                <a:cxn ang="0">
                  <a:pos x="3" y="54"/>
                </a:cxn>
                <a:cxn ang="0">
                  <a:pos x="4" y="54"/>
                </a:cxn>
                <a:cxn ang="0">
                  <a:pos x="6" y="54"/>
                </a:cxn>
                <a:cxn ang="0">
                  <a:pos x="7" y="53"/>
                </a:cxn>
                <a:cxn ang="0">
                  <a:pos x="7" y="53"/>
                </a:cxn>
                <a:cxn ang="0">
                  <a:pos x="13" y="45"/>
                </a:cxn>
                <a:cxn ang="0">
                  <a:pos x="21" y="37"/>
                </a:cxn>
                <a:cxn ang="0">
                  <a:pos x="36" y="25"/>
                </a:cxn>
                <a:cxn ang="0">
                  <a:pos x="36" y="25"/>
                </a:cxn>
                <a:cxn ang="0">
                  <a:pos x="42" y="21"/>
                </a:cxn>
                <a:cxn ang="0">
                  <a:pos x="47" y="17"/>
                </a:cxn>
                <a:cxn ang="0">
                  <a:pos x="51" y="12"/>
                </a:cxn>
                <a:cxn ang="0">
                  <a:pos x="53" y="8"/>
                </a:cxn>
                <a:cxn ang="0">
                  <a:pos x="53" y="4"/>
                </a:cxn>
                <a:cxn ang="0">
                  <a:pos x="53" y="4"/>
                </a:cxn>
                <a:cxn ang="0">
                  <a:pos x="53" y="3"/>
                </a:cxn>
                <a:cxn ang="0">
                  <a:pos x="52" y="1"/>
                </a:cxn>
                <a:cxn ang="0">
                  <a:pos x="51" y="0"/>
                </a:cxn>
                <a:cxn ang="0">
                  <a:pos x="48" y="0"/>
                </a:cxn>
                <a:cxn ang="0">
                  <a:pos x="45" y="1"/>
                </a:cxn>
                <a:cxn ang="0">
                  <a:pos x="44" y="3"/>
                </a:cxn>
                <a:cxn ang="0">
                  <a:pos x="43" y="4"/>
                </a:cxn>
                <a:cxn ang="0">
                  <a:pos x="43" y="4"/>
                </a:cxn>
              </a:cxnLst>
              <a:rect l="0" t="0" r="r" b="b"/>
              <a:pathLst>
                <a:path w="53" h="54">
                  <a:moveTo>
                    <a:pt x="43" y="4"/>
                  </a:moveTo>
                  <a:lnTo>
                    <a:pt x="43" y="4"/>
                  </a:lnTo>
                  <a:lnTo>
                    <a:pt x="42" y="7"/>
                  </a:lnTo>
                  <a:lnTo>
                    <a:pt x="41" y="11"/>
                  </a:lnTo>
                  <a:lnTo>
                    <a:pt x="35" y="15"/>
                  </a:lnTo>
                  <a:lnTo>
                    <a:pt x="24" y="23"/>
                  </a:lnTo>
                  <a:lnTo>
                    <a:pt x="24" y="23"/>
                  </a:lnTo>
                  <a:lnTo>
                    <a:pt x="11" y="33"/>
                  </a:lnTo>
                  <a:lnTo>
                    <a:pt x="1" y="46"/>
                  </a:lnTo>
                  <a:lnTo>
                    <a:pt x="1" y="46"/>
                  </a:lnTo>
                  <a:lnTo>
                    <a:pt x="0" y="48"/>
                  </a:lnTo>
                  <a:lnTo>
                    <a:pt x="0" y="50"/>
                  </a:lnTo>
                  <a:lnTo>
                    <a:pt x="1" y="53"/>
                  </a:lnTo>
                  <a:lnTo>
                    <a:pt x="3" y="54"/>
                  </a:lnTo>
                  <a:lnTo>
                    <a:pt x="4" y="54"/>
                  </a:lnTo>
                  <a:lnTo>
                    <a:pt x="6" y="54"/>
                  </a:lnTo>
                  <a:lnTo>
                    <a:pt x="7" y="53"/>
                  </a:lnTo>
                  <a:lnTo>
                    <a:pt x="7" y="53"/>
                  </a:lnTo>
                  <a:lnTo>
                    <a:pt x="13" y="45"/>
                  </a:lnTo>
                  <a:lnTo>
                    <a:pt x="21" y="37"/>
                  </a:lnTo>
                  <a:lnTo>
                    <a:pt x="36" y="25"/>
                  </a:lnTo>
                  <a:lnTo>
                    <a:pt x="36" y="25"/>
                  </a:lnTo>
                  <a:lnTo>
                    <a:pt x="42" y="21"/>
                  </a:lnTo>
                  <a:lnTo>
                    <a:pt x="47" y="17"/>
                  </a:lnTo>
                  <a:lnTo>
                    <a:pt x="51" y="12"/>
                  </a:lnTo>
                  <a:lnTo>
                    <a:pt x="53" y="8"/>
                  </a:lnTo>
                  <a:lnTo>
                    <a:pt x="53" y="4"/>
                  </a:lnTo>
                  <a:lnTo>
                    <a:pt x="53" y="4"/>
                  </a:lnTo>
                  <a:lnTo>
                    <a:pt x="53" y="3"/>
                  </a:lnTo>
                  <a:lnTo>
                    <a:pt x="52" y="1"/>
                  </a:lnTo>
                  <a:lnTo>
                    <a:pt x="51" y="0"/>
                  </a:lnTo>
                  <a:lnTo>
                    <a:pt x="48" y="0"/>
                  </a:lnTo>
                  <a:lnTo>
                    <a:pt x="45" y="1"/>
                  </a:lnTo>
                  <a:lnTo>
                    <a:pt x="44" y="3"/>
                  </a:lnTo>
                  <a:lnTo>
                    <a:pt x="43" y="4"/>
                  </a:lnTo>
                  <a:lnTo>
                    <a:pt x="4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9" name="Freeform 240"/>
            <p:cNvSpPr/>
            <p:nvPr/>
          </p:nvSpPr>
          <p:spPr bwMode="auto">
            <a:xfrm>
              <a:off x="3228975" y="2728913"/>
              <a:ext cx="14288" cy="23813"/>
            </a:xfrm>
            <a:custGeom>
              <a:avLst/>
              <a:gdLst/>
              <a:ahLst/>
              <a:cxnLst>
                <a:cxn ang="0">
                  <a:pos x="28" y="4"/>
                </a:cxn>
                <a:cxn ang="0">
                  <a:pos x="28" y="4"/>
                </a:cxn>
                <a:cxn ang="0">
                  <a:pos x="28" y="2"/>
                </a:cxn>
                <a:cxn ang="0">
                  <a:pos x="26" y="0"/>
                </a:cxn>
                <a:cxn ang="0">
                  <a:pos x="25" y="0"/>
                </a:cxn>
                <a:cxn ang="0">
                  <a:pos x="23" y="0"/>
                </a:cxn>
                <a:cxn ang="0">
                  <a:pos x="20" y="3"/>
                </a:cxn>
                <a:cxn ang="0">
                  <a:pos x="20" y="4"/>
                </a:cxn>
                <a:cxn ang="0">
                  <a:pos x="20" y="6"/>
                </a:cxn>
                <a:cxn ang="0">
                  <a:pos x="20" y="6"/>
                </a:cxn>
                <a:cxn ang="0">
                  <a:pos x="20" y="10"/>
                </a:cxn>
                <a:cxn ang="0">
                  <a:pos x="18" y="15"/>
                </a:cxn>
                <a:cxn ang="0">
                  <a:pos x="16" y="19"/>
                </a:cxn>
                <a:cxn ang="0">
                  <a:pos x="14" y="22"/>
                </a:cxn>
                <a:cxn ang="0">
                  <a:pos x="6" y="30"/>
                </a:cxn>
                <a:cxn ang="0">
                  <a:pos x="1" y="37"/>
                </a:cxn>
                <a:cxn ang="0">
                  <a:pos x="1" y="37"/>
                </a:cxn>
                <a:cxn ang="0">
                  <a:pos x="0" y="39"/>
                </a:cxn>
                <a:cxn ang="0">
                  <a:pos x="0" y="41"/>
                </a:cxn>
                <a:cxn ang="0">
                  <a:pos x="1" y="42"/>
                </a:cxn>
                <a:cxn ang="0">
                  <a:pos x="2" y="43"/>
                </a:cxn>
                <a:cxn ang="0">
                  <a:pos x="5" y="44"/>
                </a:cxn>
                <a:cxn ang="0">
                  <a:pos x="7" y="43"/>
                </a:cxn>
                <a:cxn ang="0">
                  <a:pos x="9" y="42"/>
                </a:cxn>
                <a:cxn ang="0">
                  <a:pos x="9" y="42"/>
                </a:cxn>
                <a:cxn ang="0">
                  <a:pos x="16" y="34"/>
                </a:cxn>
                <a:cxn ang="0">
                  <a:pos x="23" y="24"/>
                </a:cxn>
                <a:cxn ang="0">
                  <a:pos x="26" y="19"/>
                </a:cxn>
                <a:cxn ang="0">
                  <a:pos x="28" y="15"/>
                </a:cxn>
                <a:cxn ang="0">
                  <a:pos x="29" y="9"/>
                </a:cxn>
                <a:cxn ang="0">
                  <a:pos x="28" y="4"/>
                </a:cxn>
                <a:cxn ang="0">
                  <a:pos x="28" y="4"/>
                </a:cxn>
              </a:cxnLst>
              <a:rect l="0" t="0" r="r" b="b"/>
              <a:pathLst>
                <a:path w="29" h="44">
                  <a:moveTo>
                    <a:pt x="28" y="4"/>
                  </a:moveTo>
                  <a:lnTo>
                    <a:pt x="28" y="4"/>
                  </a:lnTo>
                  <a:lnTo>
                    <a:pt x="28" y="2"/>
                  </a:lnTo>
                  <a:lnTo>
                    <a:pt x="26" y="0"/>
                  </a:lnTo>
                  <a:lnTo>
                    <a:pt x="25" y="0"/>
                  </a:lnTo>
                  <a:lnTo>
                    <a:pt x="23" y="0"/>
                  </a:lnTo>
                  <a:lnTo>
                    <a:pt x="20" y="3"/>
                  </a:lnTo>
                  <a:lnTo>
                    <a:pt x="20" y="4"/>
                  </a:lnTo>
                  <a:lnTo>
                    <a:pt x="20" y="6"/>
                  </a:lnTo>
                  <a:lnTo>
                    <a:pt x="20" y="6"/>
                  </a:lnTo>
                  <a:lnTo>
                    <a:pt x="20" y="10"/>
                  </a:lnTo>
                  <a:lnTo>
                    <a:pt x="18" y="15"/>
                  </a:lnTo>
                  <a:lnTo>
                    <a:pt x="16" y="19"/>
                  </a:lnTo>
                  <a:lnTo>
                    <a:pt x="14" y="22"/>
                  </a:lnTo>
                  <a:lnTo>
                    <a:pt x="6" y="30"/>
                  </a:lnTo>
                  <a:lnTo>
                    <a:pt x="1" y="37"/>
                  </a:lnTo>
                  <a:lnTo>
                    <a:pt x="1" y="37"/>
                  </a:lnTo>
                  <a:lnTo>
                    <a:pt x="0" y="39"/>
                  </a:lnTo>
                  <a:lnTo>
                    <a:pt x="0" y="41"/>
                  </a:lnTo>
                  <a:lnTo>
                    <a:pt x="1" y="42"/>
                  </a:lnTo>
                  <a:lnTo>
                    <a:pt x="2" y="43"/>
                  </a:lnTo>
                  <a:lnTo>
                    <a:pt x="5" y="44"/>
                  </a:lnTo>
                  <a:lnTo>
                    <a:pt x="7" y="43"/>
                  </a:lnTo>
                  <a:lnTo>
                    <a:pt x="9" y="42"/>
                  </a:lnTo>
                  <a:lnTo>
                    <a:pt x="9" y="42"/>
                  </a:lnTo>
                  <a:lnTo>
                    <a:pt x="16" y="34"/>
                  </a:lnTo>
                  <a:lnTo>
                    <a:pt x="23" y="24"/>
                  </a:lnTo>
                  <a:lnTo>
                    <a:pt x="26" y="19"/>
                  </a:lnTo>
                  <a:lnTo>
                    <a:pt x="28" y="15"/>
                  </a:lnTo>
                  <a:lnTo>
                    <a:pt x="29" y="9"/>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0" name="Freeform 241"/>
            <p:cNvSpPr/>
            <p:nvPr/>
          </p:nvSpPr>
          <p:spPr bwMode="auto">
            <a:xfrm>
              <a:off x="3248025" y="2730500"/>
              <a:ext cx="17463" cy="26988"/>
            </a:xfrm>
            <a:custGeom>
              <a:avLst/>
              <a:gdLst/>
              <a:ahLst/>
              <a:cxnLst>
                <a:cxn ang="0">
                  <a:pos x="23" y="2"/>
                </a:cxn>
                <a:cxn ang="0">
                  <a:pos x="23" y="2"/>
                </a:cxn>
                <a:cxn ang="0">
                  <a:pos x="20" y="6"/>
                </a:cxn>
                <a:cxn ang="0">
                  <a:pos x="16" y="11"/>
                </a:cxn>
                <a:cxn ang="0">
                  <a:pos x="11" y="21"/>
                </a:cxn>
                <a:cxn ang="0">
                  <a:pos x="0" y="44"/>
                </a:cxn>
                <a:cxn ang="0">
                  <a:pos x="0" y="44"/>
                </a:cxn>
                <a:cxn ang="0">
                  <a:pos x="0" y="46"/>
                </a:cxn>
                <a:cxn ang="0">
                  <a:pos x="0" y="47"/>
                </a:cxn>
                <a:cxn ang="0">
                  <a:pos x="1" y="49"/>
                </a:cxn>
                <a:cxn ang="0">
                  <a:pos x="2" y="50"/>
                </a:cxn>
                <a:cxn ang="0">
                  <a:pos x="4" y="50"/>
                </a:cxn>
                <a:cxn ang="0">
                  <a:pos x="7" y="50"/>
                </a:cxn>
                <a:cxn ang="0">
                  <a:pos x="8" y="50"/>
                </a:cxn>
                <a:cxn ang="0">
                  <a:pos x="9" y="48"/>
                </a:cxn>
                <a:cxn ang="0">
                  <a:pos x="9" y="48"/>
                </a:cxn>
                <a:cxn ang="0">
                  <a:pos x="18" y="27"/>
                </a:cxn>
                <a:cxn ang="0">
                  <a:pos x="23" y="17"/>
                </a:cxn>
                <a:cxn ang="0">
                  <a:pos x="26" y="13"/>
                </a:cxn>
                <a:cxn ang="0">
                  <a:pos x="30" y="8"/>
                </a:cxn>
                <a:cxn ang="0">
                  <a:pos x="30" y="8"/>
                </a:cxn>
                <a:cxn ang="0">
                  <a:pos x="31" y="7"/>
                </a:cxn>
                <a:cxn ang="0">
                  <a:pos x="31" y="5"/>
                </a:cxn>
                <a:cxn ang="0">
                  <a:pos x="31" y="3"/>
                </a:cxn>
                <a:cxn ang="0">
                  <a:pos x="30" y="2"/>
                </a:cxn>
                <a:cxn ang="0">
                  <a:pos x="28" y="1"/>
                </a:cxn>
                <a:cxn ang="0">
                  <a:pos x="27" y="0"/>
                </a:cxn>
                <a:cxn ang="0">
                  <a:pos x="25" y="1"/>
                </a:cxn>
                <a:cxn ang="0">
                  <a:pos x="23" y="2"/>
                </a:cxn>
                <a:cxn ang="0">
                  <a:pos x="23" y="2"/>
                </a:cxn>
              </a:cxnLst>
              <a:rect l="0" t="0" r="r" b="b"/>
              <a:pathLst>
                <a:path w="31" h="50">
                  <a:moveTo>
                    <a:pt x="23" y="2"/>
                  </a:moveTo>
                  <a:lnTo>
                    <a:pt x="23" y="2"/>
                  </a:lnTo>
                  <a:lnTo>
                    <a:pt x="20" y="6"/>
                  </a:lnTo>
                  <a:lnTo>
                    <a:pt x="16" y="11"/>
                  </a:lnTo>
                  <a:lnTo>
                    <a:pt x="11" y="21"/>
                  </a:lnTo>
                  <a:lnTo>
                    <a:pt x="0" y="44"/>
                  </a:lnTo>
                  <a:lnTo>
                    <a:pt x="0" y="44"/>
                  </a:lnTo>
                  <a:lnTo>
                    <a:pt x="0" y="46"/>
                  </a:lnTo>
                  <a:lnTo>
                    <a:pt x="0" y="47"/>
                  </a:lnTo>
                  <a:lnTo>
                    <a:pt x="1" y="49"/>
                  </a:lnTo>
                  <a:lnTo>
                    <a:pt x="2" y="50"/>
                  </a:lnTo>
                  <a:lnTo>
                    <a:pt x="4" y="50"/>
                  </a:lnTo>
                  <a:lnTo>
                    <a:pt x="7" y="50"/>
                  </a:lnTo>
                  <a:lnTo>
                    <a:pt x="8" y="50"/>
                  </a:lnTo>
                  <a:lnTo>
                    <a:pt x="9" y="48"/>
                  </a:lnTo>
                  <a:lnTo>
                    <a:pt x="9" y="48"/>
                  </a:lnTo>
                  <a:lnTo>
                    <a:pt x="18" y="27"/>
                  </a:lnTo>
                  <a:lnTo>
                    <a:pt x="23" y="17"/>
                  </a:lnTo>
                  <a:lnTo>
                    <a:pt x="26" y="13"/>
                  </a:lnTo>
                  <a:lnTo>
                    <a:pt x="30" y="8"/>
                  </a:lnTo>
                  <a:lnTo>
                    <a:pt x="30" y="8"/>
                  </a:lnTo>
                  <a:lnTo>
                    <a:pt x="31" y="7"/>
                  </a:lnTo>
                  <a:lnTo>
                    <a:pt x="31" y="5"/>
                  </a:lnTo>
                  <a:lnTo>
                    <a:pt x="31" y="3"/>
                  </a:lnTo>
                  <a:lnTo>
                    <a:pt x="30" y="2"/>
                  </a:lnTo>
                  <a:lnTo>
                    <a:pt x="28" y="1"/>
                  </a:lnTo>
                  <a:lnTo>
                    <a:pt x="27" y="0"/>
                  </a:lnTo>
                  <a:lnTo>
                    <a:pt x="25" y="1"/>
                  </a:lnTo>
                  <a:lnTo>
                    <a:pt x="23" y="2"/>
                  </a:lnTo>
                  <a:lnTo>
                    <a:pt x="2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1" name="Freeform 242"/>
            <p:cNvSpPr/>
            <p:nvPr/>
          </p:nvSpPr>
          <p:spPr bwMode="auto">
            <a:xfrm>
              <a:off x="3287713" y="2152650"/>
              <a:ext cx="22225" cy="26988"/>
            </a:xfrm>
            <a:custGeom>
              <a:avLst/>
              <a:gdLst/>
              <a:ahLst/>
              <a:cxnLst>
                <a:cxn ang="0">
                  <a:pos x="37" y="0"/>
                </a:cxn>
                <a:cxn ang="0">
                  <a:pos x="37" y="0"/>
                </a:cxn>
                <a:cxn ang="0">
                  <a:pos x="31" y="4"/>
                </a:cxn>
                <a:cxn ang="0">
                  <a:pos x="24" y="8"/>
                </a:cxn>
                <a:cxn ang="0">
                  <a:pos x="19" y="14"/>
                </a:cxn>
                <a:cxn ang="0">
                  <a:pos x="15" y="20"/>
                </a:cxn>
                <a:cxn ang="0">
                  <a:pos x="8" y="33"/>
                </a:cxn>
                <a:cxn ang="0">
                  <a:pos x="1" y="46"/>
                </a:cxn>
                <a:cxn ang="0">
                  <a:pos x="1" y="46"/>
                </a:cxn>
                <a:cxn ang="0">
                  <a:pos x="0" y="48"/>
                </a:cxn>
                <a:cxn ang="0">
                  <a:pos x="0" y="49"/>
                </a:cxn>
                <a:cxn ang="0">
                  <a:pos x="1" y="51"/>
                </a:cxn>
                <a:cxn ang="0">
                  <a:pos x="2" y="52"/>
                </a:cxn>
                <a:cxn ang="0">
                  <a:pos x="4" y="53"/>
                </a:cxn>
                <a:cxn ang="0">
                  <a:pos x="6" y="53"/>
                </a:cxn>
                <a:cxn ang="0">
                  <a:pos x="7" y="52"/>
                </a:cxn>
                <a:cxn ang="0">
                  <a:pos x="9" y="51"/>
                </a:cxn>
                <a:cxn ang="0">
                  <a:pos x="9" y="51"/>
                </a:cxn>
                <a:cxn ang="0">
                  <a:pos x="15" y="39"/>
                </a:cxn>
                <a:cxn ang="0">
                  <a:pos x="22" y="27"/>
                </a:cxn>
                <a:cxn ang="0">
                  <a:pos x="26" y="21"/>
                </a:cxn>
                <a:cxn ang="0">
                  <a:pos x="31" y="16"/>
                </a:cxn>
                <a:cxn ang="0">
                  <a:pos x="36" y="12"/>
                </a:cxn>
                <a:cxn ang="0">
                  <a:pos x="42" y="8"/>
                </a:cxn>
                <a:cxn ang="0">
                  <a:pos x="42" y="8"/>
                </a:cxn>
                <a:cxn ang="0">
                  <a:pos x="43" y="7"/>
                </a:cxn>
                <a:cxn ang="0">
                  <a:pos x="44" y="6"/>
                </a:cxn>
                <a:cxn ang="0">
                  <a:pos x="44" y="4"/>
                </a:cxn>
                <a:cxn ang="0">
                  <a:pos x="43" y="3"/>
                </a:cxn>
                <a:cxn ang="0">
                  <a:pos x="41" y="0"/>
                </a:cxn>
                <a:cxn ang="0">
                  <a:pos x="39" y="0"/>
                </a:cxn>
                <a:cxn ang="0">
                  <a:pos x="37" y="0"/>
                </a:cxn>
                <a:cxn ang="0">
                  <a:pos x="37" y="0"/>
                </a:cxn>
              </a:cxnLst>
              <a:rect l="0" t="0" r="r" b="b"/>
              <a:pathLst>
                <a:path w="44" h="53">
                  <a:moveTo>
                    <a:pt x="37" y="0"/>
                  </a:moveTo>
                  <a:lnTo>
                    <a:pt x="37" y="0"/>
                  </a:lnTo>
                  <a:lnTo>
                    <a:pt x="31" y="4"/>
                  </a:lnTo>
                  <a:lnTo>
                    <a:pt x="24" y="8"/>
                  </a:lnTo>
                  <a:lnTo>
                    <a:pt x="19" y="14"/>
                  </a:lnTo>
                  <a:lnTo>
                    <a:pt x="15" y="20"/>
                  </a:lnTo>
                  <a:lnTo>
                    <a:pt x="8" y="33"/>
                  </a:lnTo>
                  <a:lnTo>
                    <a:pt x="1" y="46"/>
                  </a:lnTo>
                  <a:lnTo>
                    <a:pt x="1" y="46"/>
                  </a:lnTo>
                  <a:lnTo>
                    <a:pt x="0" y="48"/>
                  </a:lnTo>
                  <a:lnTo>
                    <a:pt x="0" y="49"/>
                  </a:lnTo>
                  <a:lnTo>
                    <a:pt x="1" y="51"/>
                  </a:lnTo>
                  <a:lnTo>
                    <a:pt x="2" y="52"/>
                  </a:lnTo>
                  <a:lnTo>
                    <a:pt x="4" y="53"/>
                  </a:lnTo>
                  <a:lnTo>
                    <a:pt x="6" y="53"/>
                  </a:lnTo>
                  <a:lnTo>
                    <a:pt x="7" y="52"/>
                  </a:lnTo>
                  <a:lnTo>
                    <a:pt x="9" y="51"/>
                  </a:lnTo>
                  <a:lnTo>
                    <a:pt x="9" y="51"/>
                  </a:lnTo>
                  <a:lnTo>
                    <a:pt x="15" y="39"/>
                  </a:lnTo>
                  <a:lnTo>
                    <a:pt x="22" y="27"/>
                  </a:lnTo>
                  <a:lnTo>
                    <a:pt x="26" y="21"/>
                  </a:lnTo>
                  <a:lnTo>
                    <a:pt x="31" y="16"/>
                  </a:lnTo>
                  <a:lnTo>
                    <a:pt x="36" y="12"/>
                  </a:lnTo>
                  <a:lnTo>
                    <a:pt x="42" y="8"/>
                  </a:lnTo>
                  <a:lnTo>
                    <a:pt x="42" y="8"/>
                  </a:lnTo>
                  <a:lnTo>
                    <a:pt x="43" y="7"/>
                  </a:lnTo>
                  <a:lnTo>
                    <a:pt x="44" y="6"/>
                  </a:lnTo>
                  <a:lnTo>
                    <a:pt x="44" y="4"/>
                  </a:lnTo>
                  <a:lnTo>
                    <a:pt x="43" y="3"/>
                  </a:lnTo>
                  <a:lnTo>
                    <a:pt x="41" y="0"/>
                  </a:lnTo>
                  <a:lnTo>
                    <a:pt x="39" y="0"/>
                  </a:lnTo>
                  <a:lnTo>
                    <a:pt x="37" y="0"/>
                  </a:lnTo>
                  <a:lnTo>
                    <a:pt x="3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2" name="Freeform 243"/>
            <p:cNvSpPr/>
            <p:nvPr/>
          </p:nvSpPr>
          <p:spPr bwMode="auto">
            <a:xfrm>
              <a:off x="3295650" y="2187575"/>
              <a:ext cx="23813" cy="25400"/>
            </a:xfrm>
            <a:custGeom>
              <a:avLst/>
              <a:gdLst/>
              <a:ahLst/>
              <a:cxnLst>
                <a:cxn ang="0">
                  <a:pos x="35" y="3"/>
                </a:cxn>
                <a:cxn ang="0">
                  <a:pos x="35" y="3"/>
                </a:cxn>
                <a:cxn ang="0">
                  <a:pos x="34" y="5"/>
                </a:cxn>
                <a:cxn ang="0">
                  <a:pos x="33" y="7"/>
                </a:cxn>
                <a:cxn ang="0">
                  <a:pos x="29" y="9"/>
                </a:cxn>
                <a:cxn ang="0">
                  <a:pos x="29" y="9"/>
                </a:cxn>
                <a:cxn ang="0">
                  <a:pos x="20" y="18"/>
                </a:cxn>
                <a:cxn ang="0">
                  <a:pos x="20" y="18"/>
                </a:cxn>
                <a:cxn ang="0">
                  <a:pos x="10" y="31"/>
                </a:cxn>
                <a:cxn ang="0">
                  <a:pos x="1" y="43"/>
                </a:cxn>
                <a:cxn ang="0">
                  <a:pos x="1" y="43"/>
                </a:cxn>
                <a:cxn ang="0">
                  <a:pos x="0" y="45"/>
                </a:cxn>
                <a:cxn ang="0">
                  <a:pos x="0" y="47"/>
                </a:cxn>
                <a:cxn ang="0">
                  <a:pos x="1" y="48"/>
                </a:cxn>
                <a:cxn ang="0">
                  <a:pos x="3" y="49"/>
                </a:cxn>
                <a:cxn ang="0">
                  <a:pos x="4" y="50"/>
                </a:cxn>
                <a:cxn ang="0">
                  <a:pos x="6" y="50"/>
                </a:cxn>
                <a:cxn ang="0">
                  <a:pos x="8" y="49"/>
                </a:cxn>
                <a:cxn ang="0">
                  <a:pos x="9" y="48"/>
                </a:cxn>
                <a:cxn ang="0">
                  <a:pos x="9" y="48"/>
                </a:cxn>
                <a:cxn ang="0">
                  <a:pos x="20" y="34"/>
                </a:cxn>
                <a:cxn ang="0">
                  <a:pos x="31" y="20"/>
                </a:cxn>
                <a:cxn ang="0">
                  <a:pos x="31" y="20"/>
                </a:cxn>
                <a:cxn ang="0">
                  <a:pos x="38" y="14"/>
                </a:cxn>
                <a:cxn ang="0">
                  <a:pos x="42" y="10"/>
                </a:cxn>
                <a:cxn ang="0">
                  <a:pos x="45" y="6"/>
                </a:cxn>
                <a:cxn ang="0">
                  <a:pos x="45" y="6"/>
                </a:cxn>
                <a:cxn ang="0">
                  <a:pos x="45" y="4"/>
                </a:cxn>
                <a:cxn ang="0">
                  <a:pos x="44" y="2"/>
                </a:cxn>
                <a:cxn ang="0">
                  <a:pos x="42" y="1"/>
                </a:cxn>
                <a:cxn ang="0">
                  <a:pos x="41" y="0"/>
                </a:cxn>
                <a:cxn ang="0">
                  <a:pos x="39" y="0"/>
                </a:cxn>
                <a:cxn ang="0">
                  <a:pos x="37" y="1"/>
                </a:cxn>
                <a:cxn ang="0">
                  <a:pos x="36" y="2"/>
                </a:cxn>
                <a:cxn ang="0">
                  <a:pos x="35" y="3"/>
                </a:cxn>
                <a:cxn ang="0">
                  <a:pos x="35" y="3"/>
                </a:cxn>
              </a:cxnLst>
              <a:rect l="0" t="0" r="r" b="b"/>
              <a:pathLst>
                <a:path w="45" h="50">
                  <a:moveTo>
                    <a:pt x="35" y="3"/>
                  </a:moveTo>
                  <a:lnTo>
                    <a:pt x="35" y="3"/>
                  </a:lnTo>
                  <a:lnTo>
                    <a:pt x="34" y="5"/>
                  </a:lnTo>
                  <a:lnTo>
                    <a:pt x="33" y="7"/>
                  </a:lnTo>
                  <a:lnTo>
                    <a:pt x="29" y="9"/>
                  </a:lnTo>
                  <a:lnTo>
                    <a:pt x="29" y="9"/>
                  </a:lnTo>
                  <a:lnTo>
                    <a:pt x="20" y="18"/>
                  </a:lnTo>
                  <a:lnTo>
                    <a:pt x="20" y="18"/>
                  </a:lnTo>
                  <a:lnTo>
                    <a:pt x="10" y="31"/>
                  </a:lnTo>
                  <a:lnTo>
                    <a:pt x="1" y="43"/>
                  </a:lnTo>
                  <a:lnTo>
                    <a:pt x="1" y="43"/>
                  </a:lnTo>
                  <a:lnTo>
                    <a:pt x="0" y="45"/>
                  </a:lnTo>
                  <a:lnTo>
                    <a:pt x="0" y="47"/>
                  </a:lnTo>
                  <a:lnTo>
                    <a:pt x="1" y="48"/>
                  </a:lnTo>
                  <a:lnTo>
                    <a:pt x="3" y="49"/>
                  </a:lnTo>
                  <a:lnTo>
                    <a:pt x="4" y="50"/>
                  </a:lnTo>
                  <a:lnTo>
                    <a:pt x="6" y="50"/>
                  </a:lnTo>
                  <a:lnTo>
                    <a:pt x="8" y="49"/>
                  </a:lnTo>
                  <a:lnTo>
                    <a:pt x="9" y="48"/>
                  </a:lnTo>
                  <a:lnTo>
                    <a:pt x="9" y="48"/>
                  </a:lnTo>
                  <a:lnTo>
                    <a:pt x="20" y="34"/>
                  </a:lnTo>
                  <a:lnTo>
                    <a:pt x="31" y="20"/>
                  </a:lnTo>
                  <a:lnTo>
                    <a:pt x="31" y="20"/>
                  </a:lnTo>
                  <a:lnTo>
                    <a:pt x="38" y="14"/>
                  </a:lnTo>
                  <a:lnTo>
                    <a:pt x="42" y="10"/>
                  </a:lnTo>
                  <a:lnTo>
                    <a:pt x="45" y="6"/>
                  </a:lnTo>
                  <a:lnTo>
                    <a:pt x="45" y="6"/>
                  </a:lnTo>
                  <a:lnTo>
                    <a:pt x="45" y="4"/>
                  </a:lnTo>
                  <a:lnTo>
                    <a:pt x="44" y="2"/>
                  </a:lnTo>
                  <a:lnTo>
                    <a:pt x="42" y="1"/>
                  </a:lnTo>
                  <a:lnTo>
                    <a:pt x="41" y="0"/>
                  </a:lnTo>
                  <a:lnTo>
                    <a:pt x="39" y="0"/>
                  </a:lnTo>
                  <a:lnTo>
                    <a:pt x="37" y="1"/>
                  </a:lnTo>
                  <a:lnTo>
                    <a:pt x="36" y="2"/>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3" name="Freeform 244"/>
            <p:cNvSpPr/>
            <p:nvPr/>
          </p:nvSpPr>
          <p:spPr bwMode="auto">
            <a:xfrm>
              <a:off x="3295650" y="2235200"/>
              <a:ext cx="30163" cy="28575"/>
            </a:xfrm>
            <a:custGeom>
              <a:avLst/>
              <a:gdLst/>
              <a:ahLst/>
              <a:cxnLst>
                <a:cxn ang="0">
                  <a:pos x="51" y="0"/>
                </a:cxn>
                <a:cxn ang="0">
                  <a:pos x="51" y="0"/>
                </a:cxn>
                <a:cxn ang="0">
                  <a:pos x="36" y="10"/>
                </a:cxn>
                <a:cxn ang="0">
                  <a:pos x="24" y="20"/>
                </a:cxn>
                <a:cxn ang="0">
                  <a:pos x="11" y="33"/>
                </a:cxn>
                <a:cxn ang="0">
                  <a:pos x="1" y="46"/>
                </a:cxn>
                <a:cxn ang="0">
                  <a:pos x="1" y="46"/>
                </a:cxn>
                <a:cxn ang="0">
                  <a:pos x="0" y="48"/>
                </a:cxn>
                <a:cxn ang="0">
                  <a:pos x="0" y="49"/>
                </a:cxn>
                <a:cxn ang="0">
                  <a:pos x="1" y="51"/>
                </a:cxn>
                <a:cxn ang="0">
                  <a:pos x="2" y="52"/>
                </a:cxn>
                <a:cxn ang="0">
                  <a:pos x="4" y="52"/>
                </a:cxn>
                <a:cxn ang="0">
                  <a:pos x="6" y="53"/>
                </a:cxn>
                <a:cxn ang="0">
                  <a:pos x="8" y="52"/>
                </a:cxn>
                <a:cxn ang="0">
                  <a:pos x="9" y="51"/>
                </a:cxn>
                <a:cxn ang="0">
                  <a:pos x="9" y="51"/>
                </a:cxn>
                <a:cxn ang="0">
                  <a:pos x="19" y="38"/>
                </a:cxn>
                <a:cxn ang="0">
                  <a:pos x="30" y="28"/>
                </a:cxn>
                <a:cxn ang="0">
                  <a:pos x="42" y="17"/>
                </a:cxn>
                <a:cxn ang="0">
                  <a:pos x="55" y="8"/>
                </a:cxn>
                <a:cxn ang="0">
                  <a:pos x="55" y="8"/>
                </a:cxn>
                <a:cxn ang="0">
                  <a:pos x="57" y="7"/>
                </a:cxn>
                <a:cxn ang="0">
                  <a:pos x="57" y="5"/>
                </a:cxn>
                <a:cxn ang="0">
                  <a:pos x="57" y="3"/>
                </a:cxn>
                <a:cxn ang="0">
                  <a:pos x="57" y="2"/>
                </a:cxn>
                <a:cxn ang="0">
                  <a:pos x="56" y="1"/>
                </a:cxn>
                <a:cxn ang="0">
                  <a:pos x="54" y="0"/>
                </a:cxn>
                <a:cxn ang="0">
                  <a:pos x="52" y="0"/>
                </a:cxn>
                <a:cxn ang="0">
                  <a:pos x="51" y="0"/>
                </a:cxn>
                <a:cxn ang="0">
                  <a:pos x="51" y="0"/>
                </a:cxn>
              </a:cxnLst>
              <a:rect l="0" t="0" r="r" b="b"/>
              <a:pathLst>
                <a:path w="57" h="53">
                  <a:moveTo>
                    <a:pt x="51" y="0"/>
                  </a:moveTo>
                  <a:lnTo>
                    <a:pt x="51" y="0"/>
                  </a:lnTo>
                  <a:lnTo>
                    <a:pt x="36" y="10"/>
                  </a:lnTo>
                  <a:lnTo>
                    <a:pt x="24" y="20"/>
                  </a:lnTo>
                  <a:lnTo>
                    <a:pt x="11" y="33"/>
                  </a:lnTo>
                  <a:lnTo>
                    <a:pt x="1" y="46"/>
                  </a:lnTo>
                  <a:lnTo>
                    <a:pt x="1" y="46"/>
                  </a:lnTo>
                  <a:lnTo>
                    <a:pt x="0" y="48"/>
                  </a:lnTo>
                  <a:lnTo>
                    <a:pt x="0" y="49"/>
                  </a:lnTo>
                  <a:lnTo>
                    <a:pt x="1" y="51"/>
                  </a:lnTo>
                  <a:lnTo>
                    <a:pt x="2" y="52"/>
                  </a:lnTo>
                  <a:lnTo>
                    <a:pt x="4" y="52"/>
                  </a:lnTo>
                  <a:lnTo>
                    <a:pt x="6" y="53"/>
                  </a:lnTo>
                  <a:lnTo>
                    <a:pt x="8" y="52"/>
                  </a:lnTo>
                  <a:lnTo>
                    <a:pt x="9" y="51"/>
                  </a:lnTo>
                  <a:lnTo>
                    <a:pt x="9" y="51"/>
                  </a:lnTo>
                  <a:lnTo>
                    <a:pt x="19" y="38"/>
                  </a:lnTo>
                  <a:lnTo>
                    <a:pt x="30" y="28"/>
                  </a:lnTo>
                  <a:lnTo>
                    <a:pt x="42" y="17"/>
                  </a:lnTo>
                  <a:lnTo>
                    <a:pt x="55" y="8"/>
                  </a:lnTo>
                  <a:lnTo>
                    <a:pt x="55" y="8"/>
                  </a:lnTo>
                  <a:lnTo>
                    <a:pt x="57" y="7"/>
                  </a:lnTo>
                  <a:lnTo>
                    <a:pt x="57" y="5"/>
                  </a:lnTo>
                  <a:lnTo>
                    <a:pt x="57" y="3"/>
                  </a:lnTo>
                  <a:lnTo>
                    <a:pt x="57" y="2"/>
                  </a:lnTo>
                  <a:lnTo>
                    <a:pt x="56" y="1"/>
                  </a:lnTo>
                  <a:lnTo>
                    <a:pt x="54" y="0"/>
                  </a:lnTo>
                  <a:lnTo>
                    <a:pt x="52" y="0"/>
                  </a:lnTo>
                  <a:lnTo>
                    <a:pt x="51" y="0"/>
                  </a:lnTo>
                  <a:lnTo>
                    <a:pt x="5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4" name="Freeform 245"/>
            <p:cNvSpPr/>
            <p:nvPr/>
          </p:nvSpPr>
          <p:spPr bwMode="auto">
            <a:xfrm>
              <a:off x="3290888" y="2292350"/>
              <a:ext cx="30163" cy="30163"/>
            </a:xfrm>
            <a:custGeom>
              <a:avLst/>
              <a:gdLst/>
              <a:ahLst/>
              <a:cxnLst>
                <a:cxn ang="0">
                  <a:pos x="48" y="0"/>
                </a:cxn>
                <a:cxn ang="0">
                  <a:pos x="48" y="0"/>
                </a:cxn>
                <a:cxn ang="0">
                  <a:pos x="35" y="12"/>
                </a:cxn>
                <a:cxn ang="0">
                  <a:pos x="23" y="23"/>
                </a:cxn>
                <a:cxn ang="0">
                  <a:pos x="11" y="35"/>
                </a:cxn>
                <a:cxn ang="0">
                  <a:pos x="1" y="49"/>
                </a:cxn>
                <a:cxn ang="0">
                  <a:pos x="1" y="49"/>
                </a:cxn>
                <a:cxn ang="0">
                  <a:pos x="0" y="51"/>
                </a:cxn>
                <a:cxn ang="0">
                  <a:pos x="0" y="53"/>
                </a:cxn>
                <a:cxn ang="0">
                  <a:pos x="1" y="56"/>
                </a:cxn>
                <a:cxn ang="0">
                  <a:pos x="2" y="57"/>
                </a:cxn>
                <a:cxn ang="0">
                  <a:pos x="4" y="57"/>
                </a:cxn>
                <a:cxn ang="0">
                  <a:pos x="6" y="57"/>
                </a:cxn>
                <a:cxn ang="0">
                  <a:pos x="7" y="56"/>
                </a:cxn>
                <a:cxn ang="0">
                  <a:pos x="7" y="56"/>
                </a:cxn>
                <a:cxn ang="0">
                  <a:pos x="17" y="43"/>
                </a:cxn>
                <a:cxn ang="0">
                  <a:pos x="29" y="30"/>
                </a:cxn>
                <a:cxn ang="0">
                  <a:pos x="40" y="19"/>
                </a:cxn>
                <a:cxn ang="0">
                  <a:pos x="54" y="8"/>
                </a:cxn>
                <a:cxn ang="0">
                  <a:pos x="54" y="8"/>
                </a:cxn>
                <a:cxn ang="0">
                  <a:pos x="55" y="7"/>
                </a:cxn>
                <a:cxn ang="0">
                  <a:pos x="56" y="5"/>
                </a:cxn>
                <a:cxn ang="0">
                  <a:pos x="56" y="4"/>
                </a:cxn>
                <a:cxn ang="0">
                  <a:pos x="55" y="2"/>
                </a:cxn>
                <a:cxn ang="0">
                  <a:pos x="54" y="1"/>
                </a:cxn>
                <a:cxn ang="0">
                  <a:pos x="53" y="0"/>
                </a:cxn>
                <a:cxn ang="0">
                  <a:pos x="50" y="0"/>
                </a:cxn>
                <a:cxn ang="0">
                  <a:pos x="48" y="0"/>
                </a:cxn>
                <a:cxn ang="0">
                  <a:pos x="48" y="0"/>
                </a:cxn>
              </a:cxnLst>
              <a:rect l="0" t="0" r="r" b="b"/>
              <a:pathLst>
                <a:path w="56" h="57">
                  <a:moveTo>
                    <a:pt x="48" y="0"/>
                  </a:moveTo>
                  <a:lnTo>
                    <a:pt x="48" y="0"/>
                  </a:lnTo>
                  <a:lnTo>
                    <a:pt x="35" y="12"/>
                  </a:lnTo>
                  <a:lnTo>
                    <a:pt x="23" y="23"/>
                  </a:lnTo>
                  <a:lnTo>
                    <a:pt x="11" y="35"/>
                  </a:lnTo>
                  <a:lnTo>
                    <a:pt x="1" y="49"/>
                  </a:lnTo>
                  <a:lnTo>
                    <a:pt x="1" y="49"/>
                  </a:lnTo>
                  <a:lnTo>
                    <a:pt x="0" y="51"/>
                  </a:lnTo>
                  <a:lnTo>
                    <a:pt x="0" y="53"/>
                  </a:lnTo>
                  <a:lnTo>
                    <a:pt x="1" y="56"/>
                  </a:lnTo>
                  <a:lnTo>
                    <a:pt x="2" y="57"/>
                  </a:lnTo>
                  <a:lnTo>
                    <a:pt x="4" y="57"/>
                  </a:lnTo>
                  <a:lnTo>
                    <a:pt x="6" y="57"/>
                  </a:lnTo>
                  <a:lnTo>
                    <a:pt x="7" y="56"/>
                  </a:lnTo>
                  <a:lnTo>
                    <a:pt x="7" y="56"/>
                  </a:lnTo>
                  <a:lnTo>
                    <a:pt x="17" y="43"/>
                  </a:lnTo>
                  <a:lnTo>
                    <a:pt x="29" y="30"/>
                  </a:lnTo>
                  <a:lnTo>
                    <a:pt x="40" y="19"/>
                  </a:lnTo>
                  <a:lnTo>
                    <a:pt x="54" y="8"/>
                  </a:lnTo>
                  <a:lnTo>
                    <a:pt x="54" y="8"/>
                  </a:lnTo>
                  <a:lnTo>
                    <a:pt x="55" y="7"/>
                  </a:lnTo>
                  <a:lnTo>
                    <a:pt x="56" y="5"/>
                  </a:lnTo>
                  <a:lnTo>
                    <a:pt x="56" y="4"/>
                  </a:lnTo>
                  <a:lnTo>
                    <a:pt x="55" y="2"/>
                  </a:lnTo>
                  <a:lnTo>
                    <a:pt x="54" y="1"/>
                  </a:lnTo>
                  <a:lnTo>
                    <a:pt x="53" y="0"/>
                  </a:lnTo>
                  <a:lnTo>
                    <a:pt x="50" y="0"/>
                  </a:lnTo>
                  <a:lnTo>
                    <a:pt x="48" y="0"/>
                  </a:lnTo>
                  <a:lnTo>
                    <a:pt x="4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5" name="Freeform 246"/>
            <p:cNvSpPr/>
            <p:nvPr/>
          </p:nvSpPr>
          <p:spPr bwMode="auto">
            <a:xfrm>
              <a:off x="3286125" y="2343150"/>
              <a:ext cx="26988" cy="33338"/>
            </a:xfrm>
            <a:custGeom>
              <a:avLst/>
              <a:gdLst/>
              <a:ahLst/>
              <a:cxnLst>
                <a:cxn ang="0">
                  <a:pos x="46" y="0"/>
                </a:cxn>
                <a:cxn ang="0">
                  <a:pos x="46" y="0"/>
                </a:cxn>
                <a:cxn ang="0">
                  <a:pos x="38" y="5"/>
                </a:cxn>
                <a:cxn ang="0">
                  <a:pos x="31" y="11"/>
                </a:cxn>
                <a:cxn ang="0">
                  <a:pos x="24" y="17"/>
                </a:cxn>
                <a:cxn ang="0">
                  <a:pos x="18" y="24"/>
                </a:cxn>
                <a:cxn ang="0">
                  <a:pos x="13" y="31"/>
                </a:cxn>
                <a:cxn ang="0">
                  <a:pos x="8" y="39"/>
                </a:cxn>
                <a:cxn ang="0">
                  <a:pos x="1" y="56"/>
                </a:cxn>
                <a:cxn ang="0">
                  <a:pos x="1" y="56"/>
                </a:cxn>
                <a:cxn ang="0">
                  <a:pos x="0" y="58"/>
                </a:cxn>
                <a:cxn ang="0">
                  <a:pos x="1" y="60"/>
                </a:cxn>
                <a:cxn ang="0">
                  <a:pos x="3" y="62"/>
                </a:cxn>
                <a:cxn ang="0">
                  <a:pos x="4" y="63"/>
                </a:cxn>
                <a:cxn ang="0">
                  <a:pos x="6" y="63"/>
                </a:cxn>
                <a:cxn ang="0">
                  <a:pos x="7" y="62"/>
                </a:cxn>
                <a:cxn ang="0">
                  <a:pos x="9" y="61"/>
                </a:cxn>
                <a:cxn ang="0">
                  <a:pos x="9" y="61"/>
                </a:cxn>
                <a:cxn ang="0">
                  <a:pos x="16" y="45"/>
                </a:cxn>
                <a:cxn ang="0">
                  <a:pos x="20" y="37"/>
                </a:cxn>
                <a:cxn ang="0">
                  <a:pos x="25" y="30"/>
                </a:cxn>
                <a:cxn ang="0">
                  <a:pos x="31" y="24"/>
                </a:cxn>
                <a:cxn ang="0">
                  <a:pos x="37" y="18"/>
                </a:cxn>
                <a:cxn ang="0">
                  <a:pos x="43" y="13"/>
                </a:cxn>
                <a:cxn ang="0">
                  <a:pos x="51" y="8"/>
                </a:cxn>
                <a:cxn ang="0">
                  <a:pos x="51" y="8"/>
                </a:cxn>
                <a:cxn ang="0">
                  <a:pos x="52" y="7"/>
                </a:cxn>
                <a:cxn ang="0">
                  <a:pos x="53" y="6"/>
                </a:cxn>
                <a:cxn ang="0">
                  <a:pos x="53" y="4"/>
                </a:cxn>
                <a:cxn ang="0">
                  <a:pos x="52" y="2"/>
                </a:cxn>
                <a:cxn ang="0">
                  <a:pos x="50" y="0"/>
                </a:cxn>
                <a:cxn ang="0">
                  <a:pos x="48" y="0"/>
                </a:cxn>
                <a:cxn ang="0">
                  <a:pos x="46" y="0"/>
                </a:cxn>
                <a:cxn ang="0">
                  <a:pos x="46" y="0"/>
                </a:cxn>
              </a:cxnLst>
              <a:rect l="0" t="0" r="r" b="b"/>
              <a:pathLst>
                <a:path w="53" h="63">
                  <a:moveTo>
                    <a:pt x="46" y="0"/>
                  </a:moveTo>
                  <a:lnTo>
                    <a:pt x="46" y="0"/>
                  </a:lnTo>
                  <a:lnTo>
                    <a:pt x="38" y="5"/>
                  </a:lnTo>
                  <a:lnTo>
                    <a:pt x="31" y="11"/>
                  </a:lnTo>
                  <a:lnTo>
                    <a:pt x="24" y="17"/>
                  </a:lnTo>
                  <a:lnTo>
                    <a:pt x="18" y="24"/>
                  </a:lnTo>
                  <a:lnTo>
                    <a:pt x="13" y="31"/>
                  </a:lnTo>
                  <a:lnTo>
                    <a:pt x="8" y="39"/>
                  </a:lnTo>
                  <a:lnTo>
                    <a:pt x="1" y="56"/>
                  </a:lnTo>
                  <a:lnTo>
                    <a:pt x="1" y="56"/>
                  </a:lnTo>
                  <a:lnTo>
                    <a:pt x="0" y="58"/>
                  </a:lnTo>
                  <a:lnTo>
                    <a:pt x="1" y="60"/>
                  </a:lnTo>
                  <a:lnTo>
                    <a:pt x="3" y="62"/>
                  </a:lnTo>
                  <a:lnTo>
                    <a:pt x="4" y="63"/>
                  </a:lnTo>
                  <a:lnTo>
                    <a:pt x="6" y="63"/>
                  </a:lnTo>
                  <a:lnTo>
                    <a:pt x="7" y="62"/>
                  </a:lnTo>
                  <a:lnTo>
                    <a:pt x="9" y="61"/>
                  </a:lnTo>
                  <a:lnTo>
                    <a:pt x="9" y="61"/>
                  </a:lnTo>
                  <a:lnTo>
                    <a:pt x="16" y="45"/>
                  </a:lnTo>
                  <a:lnTo>
                    <a:pt x="20" y="37"/>
                  </a:lnTo>
                  <a:lnTo>
                    <a:pt x="25" y="30"/>
                  </a:lnTo>
                  <a:lnTo>
                    <a:pt x="31" y="24"/>
                  </a:lnTo>
                  <a:lnTo>
                    <a:pt x="37" y="18"/>
                  </a:lnTo>
                  <a:lnTo>
                    <a:pt x="43" y="13"/>
                  </a:lnTo>
                  <a:lnTo>
                    <a:pt x="51" y="8"/>
                  </a:lnTo>
                  <a:lnTo>
                    <a:pt x="51" y="8"/>
                  </a:lnTo>
                  <a:lnTo>
                    <a:pt x="52" y="7"/>
                  </a:lnTo>
                  <a:lnTo>
                    <a:pt x="53" y="6"/>
                  </a:lnTo>
                  <a:lnTo>
                    <a:pt x="53" y="4"/>
                  </a:lnTo>
                  <a:lnTo>
                    <a:pt x="52" y="2"/>
                  </a:lnTo>
                  <a:lnTo>
                    <a:pt x="50" y="0"/>
                  </a:lnTo>
                  <a:lnTo>
                    <a:pt x="48" y="0"/>
                  </a:lnTo>
                  <a:lnTo>
                    <a:pt x="46" y="0"/>
                  </a:lnTo>
                  <a:lnTo>
                    <a:pt x="4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6" name="Freeform 247"/>
            <p:cNvSpPr/>
            <p:nvPr/>
          </p:nvSpPr>
          <p:spPr bwMode="auto">
            <a:xfrm>
              <a:off x="3287713" y="2390775"/>
              <a:ext cx="25400" cy="33338"/>
            </a:xfrm>
            <a:custGeom>
              <a:avLst/>
              <a:gdLst/>
              <a:ahLst/>
              <a:cxnLst>
                <a:cxn ang="0">
                  <a:pos x="42" y="2"/>
                </a:cxn>
                <a:cxn ang="0">
                  <a:pos x="42" y="2"/>
                </a:cxn>
                <a:cxn ang="0">
                  <a:pos x="30" y="14"/>
                </a:cxn>
                <a:cxn ang="0">
                  <a:pos x="16" y="27"/>
                </a:cxn>
                <a:cxn ang="0">
                  <a:pos x="11" y="34"/>
                </a:cxn>
                <a:cxn ang="0">
                  <a:pos x="6" y="41"/>
                </a:cxn>
                <a:cxn ang="0">
                  <a:pos x="3" y="49"/>
                </a:cxn>
                <a:cxn ang="0">
                  <a:pos x="0" y="58"/>
                </a:cxn>
                <a:cxn ang="0">
                  <a:pos x="0" y="58"/>
                </a:cxn>
                <a:cxn ang="0">
                  <a:pos x="0" y="60"/>
                </a:cxn>
                <a:cxn ang="0">
                  <a:pos x="1" y="61"/>
                </a:cxn>
                <a:cxn ang="0">
                  <a:pos x="4" y="63"/>
                </a:cxn>
                <a:cxn ang="0">
                  <a:pos x="6" y="63"/>
                </a:cxn>
                <a:cxn ang="0">
                  <a:pos x="7" y="63"/>
                </a:cxn>
                <a:cxn ang="0">
                  <a:pos x="8" y="62"/>
                </a:cxn>
                <a:cxn ang="0">
                  <a:pos x="9" y="60"/>
                </a:cxn>
                <a:cxn ang="0">
                  <a:pos x="9" y="60"/>
                </a:cxn>
                <a:cxn ang="0">
                  <a:pos x="11" y="52"/>
                </a:cxn>
                <a:cxn ang="0">
                  <a:pos x="15" y="45"/>
                </a:cxn>
                <a:cxn ang="0">
                  <a:pos x="19" y="38"/>
                </a:cxn>
                <a:cxn ang="0">
                  <a:pos x="24" y="32"/>
                </a:cxn>
                <a:cxn ang="0">
                  <a:pos x="37" y="20"/>
                </a:cxn>
                <a:cxn ang="0">
                  <a:pos x="49" y="8"/>
                </a:cxn>
                <a:cxn ang="0">
                  <a:pos x="49" y="8"/>
                </a:cxn>
                <a:cxn ang="0">
                  <a:pos x="50" y="7"/>
                </a:cxn>
                <a:cxn ang="0">
                  <a:pos x="50" y="5"/>
                </a:cxn>
                <a:cxn ang="0">
                  <a:pos x="50" y="3"/>
                </a:cxn>
                <a:cxn ang="0">
                  <a:pos x="49" y="2"/>
                </a:cxn>
                <a:cxn ang="0">
                  <a:pos x="47" y="1"/>
                </a:cxn>
                <a:cxn ang="0">
                  <a:pos x="46" y="0"/>
                </a:cxn>
                <a:cxn ang="0">
                  <a:pos x="44" y="1"/>
                </a:cxn>
                <a:cxn ang="0">
                  <a:pos x="42" y="2"/>
                </a:cxn>
                <a:cxn ang="0">
                  <a:pos x="42" y="2"/>
                </a:cxn>
              </a:cxnLst>
              <a:rect l="0" t="0" r="r" b="b"/>
              <a:pathLst>
                <a:path w="50" h="63">
                  <a:moveTo>
                    <a:pt x="42" y="2"/>
                  </a:moveTo>
                  <a:lnTo>
                    <a:pt x="42" y="2"/>
                  </a:lnTo>
                  <a:lnTo>
                    <a:pt x="30" y="14"/>
                  </a:lnTo>
                  <a:lnTo>
                    <a:pt x="16" y="27"/>
                  </a:lnTo>
                  <a:lnTo>
                    <a:pt x="11" y="34"/>
                  </a:lnTo>
                  <a:lnTo>
                    <a:pt x="6" y="41"/>
                  </a:lnTo>
                  <a:lnTo>
                    <a:pt x="3" y="49"/>
                  </a:lnTo>
                  <a:lnTo>
                    <a:pt x="0" y="58"/>
                  </a:lnTo>
                  <a:lnTo>
                    <a:pt x="0" y="58"/>
                  </a:lnTo>
                  <a:lnTo>
                    <a:pt x="0" y="60"/>
                  </a:lnTo>
                  <a:lnTo>
                    <a:pt x="1" y="61"/>
                  </a:lnTo>
                  <a:lnTo>
                    <a:pt x="4" y="63"/>
                  </a:lnTo>
                  <a:lnTo>
                    <a:pt x="6" y="63"/>
                  </a:lnTo>
                  <a:lnTo>
                    <a:pt x="7" y="63"/>
                  </a:lnTo>
                  <a:lnTo>
                    <a:pt x="8" y="62"/>
                  </a:lnTo>
                  <a:lnTo>
                    <a:pt x="9" y="60"/>
                  </a:lnTo>
                  <a:lnTo>
                    <a:pt x="9" y="60"/>
                  </a:lnTo>
                  <a:lnTo>
                    <a:pt x="11" y="52"/>
                  </a:lnTo>
                  <a:lnTo>
                    <a:pt x="15" y="45"/>
                  </a:lnTo>
                  <a:lnTo>
                    <a:pt x="19" y="38"/>
                  </a:lnTo>
                  <a:lnTo>
                    <a:pt x="24" y="32"/>
                  </a:lnTo>
                  <a:lnTo>
                    <a:pt x="37" y="20"/>
                  </a:lnTo>
                  <a:lnTo>
                    <a:pt x="49" y="8"/>
                  </a:lnTo>
                  <a:lnTo>
                    <a:pt x="49" y="8"/>
                  </a:lnTo>
                  <a:lnTo>
                    <a:pt x="50" y="7"/>
                  </a:lnTo>
                  <a:lnTo>
                    <a:pt x="50" y="5"/>
                  </a:lnTo>
                  <a:lnTo>
                    <a:pt x="50" y="3"/>
                  </a:lnTo>
                  <a:lnTo>
                    <a:pt x="49" y="2"/>
                  </a:lnTo>
                  <a:lnTo>
                    <a:pt x="47" y="1"/>
                  </a:lnTo>
                  <a:lnTo>
                    <a:pt x="46" y="0"/>
                  </a:lnTo>
                  <a:lnTo>
                    <a:pt x="44" y="1"/>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7" name="Freeform 248"/>
            <p:cNvSpPr/>
            <p:nvPr/>
          </p:nvSpPr>
          <p:spPr bwMode="auto">
            <a:xfrm>
              <a:off x="3286125" y="2447925"/>
              <a:ext cx="23813" cy="28575"/>
            </a:xfrm>
            <a:custGeom>
              <a:avLst/>
              <a:gdLst/>
              <a:ahLst/>
              <a:cxnLst>
                <a:cxn ang="0">
                  <a:pos x="41" y="1"/>
                </a:cxn>
                <a:cxn ang="0">
                  <a:pos x="41" y="1"/>
                </a:cxn>
                <a:cxn ang="0">
                  <a:pos x="34" y="4"/>
                </a:cxn>
                <a:cxn ang="0">
                  <a:pos x="28" y="9"/>
                </a:cxn>
                <a:cxn ang="0">
                  <a:pos x="23" y="14"/>
                </a:cxn>
                <a:cxn ang="0">
                  <a:pos x="18" y="20"/>
                </a:cxn>
                <a:cxn ang="0">
                  <a:pos x="10" y="34"/>
                </a:cxn>
                <a:cxn ang="0">
                  <a:pos x="6" y="40"/>
                </a:cxn>
                <a:cxn ang="0">
                  <a:pos x="1" y="46"/>
                </a:cxn>
                <a:cxn ang="0">
                  <a:pos x="1" y="46"/>
                </a:cxn>
                <a:cxn ang="0">
                  <a:pos x="0" y="47"/>
                </a:cxn>
                <a:cxn ang="0">
                  <a:pos x="0" y="49"/>
                </a:cxn>
                <a:cxn ang="0">
                  <a:pos x="1" y="51"/>
                </a:cxn>
                <a:cxn ang="0">
                  <a:pos x="2" y="52"/>
                </a:cxn>
                <a:cxn ang="0">
                  <a:pos x="3" y="53"/>
                </a:cxn>
                <a:cxn ang="0">
                  <a:pos x="5" y="54"/>
                </a:cxn>
                <a:cxn ang="0">
                  <a:pos x="6" y="53"/>
                </a:cxn>
                <a:cxn ang="0">
                  <a:pos x="8" y="52"/>
                </a:cxn>
                <a:cxn ang="0">
                  <a:pos x="8" y="52"/>
                </a:cxn>
                <a:cxn ang="0">
                  <a:pos x="15" y="43"/>
                </a:cxn>
                <a:cxn ang="0">
                  <a:pos x="15" y="43"/>
                </a:cxn>
                <a:cxn ang="0">
                  <a:pos x="20" y="36"/>
                </a:cxn>
                <a:cxn ang="0">
                  <a:pos x="24" y="29"/>
                </a:cxn>
                <a:cxn ang="0">
                  <a:pos x="24" y="29"/>
                </a:cxn>
                <a:cxn ang="0">
                  <a:pos x="27" y="23"/>
                </a:cxn>
                <a:cxn ang="0">
                  <a:pos x="33" y="17"/>
                </a:cxn>
                <a:cxn ang="0">
                  <a:pos x="38" y="13"/>
                </a:cxn>
                <a:cxn ang="0">
                  <a:pos x="44" y="9"/>
                </a:cxn>
                <a:cxn ang="0">
                  <a:pos x="44" y="9"/>
                </a:cxn>
                <a:cxn ang="0">
                  <a:pos x="45" y="8"/>
                </a:cxn>
                <a:cxn ang="0">
                  <a:pos x="46" y="7"/>
                </a:cxn>
                <a:cxn ang="0">
                  <a:pos x="46" y="3"/>
                </a:cxn>
                <a:cxn ang="0">
                  <a:pos x="46" y="2"/>
                </a:cxn>
                <a:cxn ang="0">
                  <a:pos x="45" y="1"/>
                </a:cxn>
                <a:cxn ang="0">
                  <a:pos x="43" y="0"/>
                </a:cxn>
                <a:cxn ang="0">
                  <a:pos x="41" y="1"/>
                </a:cxn>
                <a:cxn ang="0">
                  <a:pos x="41" y="1"/>
                </a:cxn>
              </a:cxnLst>
              <a:rect l="0" t="0" r="r" b="b"/>
              <a:pathLst>
                <a:path w="46" h="54">
                  <a:moveTo>
                    <a:pt x="41" y="1"/>
                  </a:moveTo>
                  <a:lnTo>
                    <a:pt x="41" y="1"/>
                  </a:lnTo>
                  <a:lnTo>
                    <a:pt x="34" y="4"/>
                  </a:lnTo>
                  <a:lnTo>
                    <a:pt x="28" y="9"/>
                  </a:lnTo>
                  <a:lnTo>
                    <a:pt x="23" y="14"/>
                  </a:lnTo>
                  <a:lnTo>
                    <a:pt x="18" y="20"/>
                  </a:lnTo>
                  <a:lnTo>
                    <a:pt x="10" y="34"/>
                  </a:lnTo>
                  <a:lnTo>
                    <a:pt x="6" y="40"/>
                  </a:lnTo>
                  <a:lnTo>
                    <a:pt x="1" y="46"/>
                  </a:lnTo>
                  <a:lnTo>
                    <a:pt x="1" y="46"/>
                  </a:lnTo>
                  <a:lnTo>
                    <a:pt x="0" y="47"/>
                  </a:lnTo>
                  <a:lnTo>
                    <a:pt x="0" y="49"/>
                  </a:lnTo>
                  <a:lnTo>
                    <a:pt x="1" y="51"/>
                  </a:lnTo>
                  <a:lnTo>
                    <a:pt x="2" y="52"/>
                  </a:lnTo>
                  <a:lnTo>
                    <a:pt x="3" y="53"/>
                  </a:lnTo>
                  <a:lnTo>
                    <a:pt x="5" y="54"/>
                  </a:lnTo>
                  <a:lnTo>
                    <a:pt x="6" y="53"/>
                  </a:lnTo>
                  <a:lnTo>
                    <a:pt x="8" y="52"/>
                  </a:lnTo>
                  <a:lnTo>
                    <a:pt x="8" y="52"/>
                  </a:lnTo>
                  <a:lnTo>
                    <a:pt x="15" y="43"/>
                  </a:lnTo>
                  <a:lnTo>
                    <a:pt x="15" y="43"/>
                  </a:lnTo>
                  <a:lnTo>
                    <a:pt x="20" y="36"/>
                  </a:lnTo>
                  <a:lnTo>
                    <a:pt x="24" y="29"/>
                  </a:lnTo>
                  <a:lnTo>
                    <a:pt x="24" y="29"/>
                  </a:lnTo>
                  <a:lnTo>
                    <a:pt x="27" y="23"/>
                  </a:lnTo>
                  <a:lnTo>
                    <a:pt x="33" y="17"/>
                  </a:lnTo>
                  <a:lnTo>
                    <a:pt x="38" y="13"/>
                  </a:lnTo>
                  <a:lnTo>
                    <a:pt x="44" y="9"/>
                  </a:lnTo>
                  <a:lnTo>
                    <a:pt x="44" y="9"/>
                  </a:lnTo>
                  <a:lnTo>
                    <a:pt x="45" y="8"/>
                  </a:lnTo>
                  <a:lnTo>
                    <a:pt x="46" y="7"/>
                  </a:lnTo>
                  <a:lnTo>
                    <a:pt x="46" y="3"/>
                  </a:lnTo>
                  <a:lnTo>
                    <a:pt x="46" y="2"/>
                  </a:lnTo>
                  <a:lnTo>
                    <a:pt x="45" y="1"/>
                  </a:lnTo>
                  <a:lnTo>
                    <a:pt x="43" y="0"/>
                  </a:lnTo>
                  <a:lnTo>
                    <a:pt x="41" y="1"/>
                  </a:lnTo>
                  <a:lnTo>
                    <a:pt x="4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8" name="Freeform 249"/>
            <p:cNvSpPr/>
            <p:nvPr/>
          </p:nvSpPr>
          <p:spPr bwMode="auto">
            <a:xfrm>
              <a:off x="3292475" y="2490788"/>
              <a:ext cx="19050" cy="28575"/>
            </a:xfrm>
            <a:custGeom>
              <a:avLst/>
              <a:gdLst/>
              <a:ahLst/>
              <a:cxnLst>
                <a:cxn ang="0">
                  <a:pos x="29" y="2"/>
                </a:cxn>
                <a:cxn ang="0">
                  <a:pos x="29" y="2"/>
                </a:cxn>
                <a:cxn ang="0">
                  <a:pos x="22" y="14"/>
                </a:cxn>
                <a:cxn ang="0">
                  <a:pos x="14" y="24"/>
                </a:cxn>
                <a:cxn ang="0">
                  <a:pos x="7" y="35"/>
                </a:cxn>
                <a:cxn ang="0">
                  <a:pos x="1" y="47"/>
                </a:cxn>
                <a:cxn ang="0">
                  <a:pos x="1" y="47"/>
                </a:cxn>
                <a:cxn ang="0">
                  <a:pos x="0" y="49"/>
                </a:cxn>
                <a:cxn ang="0">
                  <a:pos x="1" y="51"/>
                </a:cxn>
                <a:cxn ang="0">
                  <a:pos x="3" y="53"/>
                </a:cxn>
                <a:cxn ang="0">
                  <a:pos x="5" y="54"/>
                </a:cxn>
                <a:cxn ang="0">
                  <a:pos x="6" y="54"/>
                </a:cxn>
                <a:cxn ang="0">
                  <a:pos x="8" y="53"/>
                </a:cxn>
                <a:cxn ang="0">
                  <a:pos x="9" y="52"/>
                </a:cxn>
                <a:cxn ang="0">
                  <a:pos x="9" y="52"/>
                </a:cxn>
                <a:cxn ang="0">
                  <a:pos x="15" y="39"/>
                </a:cxn>
                <a:cxn ang="0">
                  <a:pos x="23" y="29"/>
                </a:cxn>
                <a:cxn ang="0">
                  <a:pos x="30" y="18"/>
                </a:cxn>
                <a:cxn ang="0">
                  <a:pos x="37" y="7"/>
                </a:cxn>
                <a:cxn ang="0">
                  <a:pos x="37" y="7"/>
                </a:cxn>
                <a:cxn ang="0">
                  <a:pos x="38" y="5"/>
                </a:cxn>
                <a:cxn ang="0">
                  <a:pos x="38" y="3"/>
                </a:cxn>
                <a:cxn ang="0">
                  <a:pos x="37" y="2"/>
                </a:cxn>
                <a:cxn ang="0">
                  <a:pos x="36" y="1"/>
                </a:cxn>
                <a:cxn ang="0">
                  <a:pos x="34" y="0"/>
                </a:cxn>
                <a:cxn ang="0">
                  <a:pos x="32" y="0"/>
                </a:cxn>
                <a:cxn ang="0">
                  <a:pos x="31" y="1"/>
                </a:cxn>
                <a:cxn ang="0">
                  <a:pos x="29" y="2"/>
                </a:cxn>
                <a:cxn ang="0">
                  <a:pos x="29" y="2"/>
                </a:cxn>
              </a:cxnLst>
              <a:rect l="0" t="0" r="r" b="b"/>
              <a:pathLst>
                <a:path w="38" h="54">
                  <a:moveTo>
                    <a:pt x="29" y="2"/>
                  </a:moveTo>
                  <a:lnTo>
                    <a:pt x="29" y="2"/>
                  </a:lnTo>
                  <a:lnTo>
                    <a:pt x="22" y="14"/>
                  </a:lnTo>
                  <a:lnTo>
                    <a:pt x="14" y="24"/>
                  </a:lnTo>
                  <a:lnTo>
                    <a:pt x="7" y="35"/>
                  </a:lnTo>
                  <a:lnTo>
                    <a:pt x="1" y="47"/>
                  </a:lnTo>
                  <a:lnTo>
                    <a:pt x="1" y="47"/>
                  </a:lnTo>
                  <a:lnTo>
                    <a:pt x="0" y="49"/>
                  </a:lnTo>
                  <a:lnTo>
                    <a:pt x="1" y="51"/>
                  </a:lnTo>
                  <a:lnTo>
                    <a:pt x="3" y="53"/>
                  </a:lnTo>
                  <a:lnTo>
                    <a:pt x="5" y="54"/>
                  </a:lnTo>
                  <a:lnTo>
                    <a:pt x="6" y="54"/>
                  </a:lnTo>
                  <a:lnTo>
                    <a:pt x="8" y="53"/>
                  </a:lnTo>
                  <a:lnTo>
                    <a:pt x="9" y="52"/>
                  </a:lnTo>
                  <a:lnTo>
                    <a:pt x="9" y="52"/>
                  </a:lnTo>
                  <a:lnTo>
                    <a:pt x="15" y="39"/>
                  </a:lnTo>
                  <a:lnTo>
                    <a:pt x="23" y="29"/>
                  </a:lnTo>
                  <a:lnTo>
                    <a:pt x="30" y="18"/>
                  </a:lnTo>
                  <a:lnTo>
                    <a:pt x="37" y="7"/>
                  </a:lnTo>
                  <a:lnTo>
                    <a:pt x="37" y="7"/>
                  </a:lnTo>
                  <a:lnTo>
                    <a:pt x="38" y="5"/>
                  </a:lnTo>
                  <a:lnTo>
                    <a:pt x="38" y="3"/>
                  </a:lnTo>
                  <a:lnTo>
                    <a:pt x="37" y="2"/>
                  </a:lnTo>
                  <a:lnTo>
                    <a:pt x="36" y="1"/>
                  </a:lnTo>
                  <a:lnTo>
                    <a:pt x="34" y="0"/>
                  </a:lnTo>
                  <a:lnTo>
                    <a:pt x="32" y="0"/>
                  </a:lnTo>
                  <a:lnTo>
                    <a:pt x="31"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9" name="Freeform 250"/>
            <p:cNvSpPr/>
            <p:nvPr/>
          </p:nvSpPr>
          <p:spPr bwMode="auto">
            <a:xfrm>
              <a:off x="3294063" y="2552700"/>
              <a:ext cx="22225" cy="25400"/>
            </a:xfrm>
            <a:custGeom>
              <a:avLst/>
              <a:gdLst/>
              <a:ahLst/>
              <a:cxnLst>
                <a:cxn ang="0">
                  <a:pos x="36" y="2"/>
                </a:cxn>
                <a:cxn ang="0">
                  <a:pos x="36" y="2"/>
                </a:cxn>
                <a:cxn ang="0">
                  <a:pos x="33" y="8"/>
                </a:cxn>
                <a:cxn ang="0">
                  <a:pos x="29" y="13"/>
                </a:cxn>
                <a:cxn ang="0">
                  <a:pos x="21" y="23"/>
                </a:cxn>
                <a:cxn ang="0">
                  <a:pos x="2" y="39"/>
                </a:cxn>
                <a:cxn ang="0">
                  <a:pos x="2" y="39"/>
                </a:cxn>
                <a:cxn ang="0">
                  <a:pos x="1" y="41"/>
                </a:cxn>
                <a:cxn ang="0">
                  <a:pos x="0" y="43"/>
                </a:cxn>
                <a:cxn ang="0">
                  <a:pos x="1" y="44"/>
                </a:cxn>
                <a:cxn ang="0">
                  <a:pos x="2" y="46"/>
                </a:cxn>
                <a:cxn ang="0">
                  <a:pos x="3" y="47"/>
                </a:cxn>
                <a:cxn ang="0">
                  <a:pos x="5" y="47"/>
                </a:cxn>
                <a:cxn ang="0">
                  <a:pos x="7" y="47"/>
                </a:cxn>
                <a:cxn ang="0">
                  <a:pos x="8" y="46"/>
                </a:cxn>
                <a:cxn ang="0">
                  <a:pos x="8" y="46"/>
                </a:cxn>
                <a:cxn ang="0">
                  <a:pos x="28" y="28"/>
                </a:cxn>
                <a:cxn ang="0">
                  <a:pos x="37" y="18"/>
                </a:cxn>
                <a:cxn ang="0">
                  <a:pos x="41" y="13"/>
                </a:cxn>
                <a:cxn ang="0">
                  <a:pos x="44" y="7"/>
                </a:cxn>
                <a:cxn ang="0">
                  <a:pos x="44" y="7"/>
                </a:cxn>
                <a:cxn ang="0">
                  <a:pos x="44" y="5"/>
                </a:cxn>
                <a:cxn ang="0">
                  <a:pos x="44" y="3"/>
                </a:cxn>
                <a:cxn ang="0">
                  <a:pos x="41" y="1"/>
                </a:cxn>
                <a:cxn ang="0">
                  <a:pos x="40" y="0"/>
                </a:cxn>
                <a:cxn ang="0">
                  <a:pos x="38" y="0"/>
                </a:cxn>
                <a:cxn ang="0">
                  <a:pos x="37" y="1"/>
                </a:cxn>
                <a:cxn ang="0">
                  <a:pos x="36" y="2"/>
                </a:cxn>
                <a:cxn ang="0">
                  <a:pos x="36" y="2"/>
                </a:cxn>
              </a:cxnLst>
              <a:rect l="0" t="0" r="r" b="b"/>
              <a:pathLst>
                <a:path w="44" h="47">
                  <a:moveTo>
                    <a:pt x="36" y="2"/>
                  </a:moveTo>
                  <a:lnTo>
                    <a:pt x="36" y="2"/>
                  </a:lnTo>
                  <a:lnTo>
                    <a:pt x="33" y="8"/>
                  </a:lnTo>
                  <a:lnTo>
                    <a:pt x="29" y="13"/>
                  </a:lnTo>
                  <a:lnTo>
                    <a:pt x="21" y="23"/>
                  </a:lnTo>
                  <a:lnTo>
                    <a:pt x="2" y="39"/>
                  </a:lnTo>
                  <a:lnTo>
                    <a:pt x="2" y="39"/>
                  </a:lnTo>
                  <a:lnTo>
                    <a:pt x="1" y="41"/>
                  </a:lnTo>
                  <a:lnTo>
                    <a:pt x="0" y="43"/>
                  </a:lnTo>
                  <a:lnTo>
                    <a:pt x="1" y="44"/>
                  </a:lnTo>
                  <a:lnTo>
                    <a:pt x="2" y="46"/>
                  </a:lnTo>
                  <a:lnTo>
                    <a:pt x="3" y="47"/>
                  </a:lnTo>
                  <a:lnTo>
                    <a:pt x="5" y="47"/>
                  </a:lnTo>
                  <a:lnTo>
                    <a:pt x="7" y="47"/>
                  </a:lnTo>
                  <a:lnTo>
                    <a:pt x="8" y="46"/>
                  </a:lnTo>
                  <a:lnTo>
                    <a:pt x="8" y="46"/>
                  </a:lnTo>
                  <a:lnTo>
                    <a:pt x="28" y="28"/>
                  </a:lnTo>
                  <a:lnTo>
                    <a:pt x="37" y="18"/>
                  </a:lnTo>
                  <a:lnTo>
                    <a:pt x="41" y="13"/>
                  </a:lnTo>
                  <a:lnTo>
                    <a:pt x="44" y="7"/>
                  </a:lnTo>
                  <a:lnTo>
                    <a:pt x="44" y="7"/>
                  </a:lnTo>
                  <a:lnTo>
                    <a:pt x="44" y="5"/>
                  </a:lnTo>
                  <a:lnTo>
                    <a:pt x="44" y="3"/>
                  </a:lnTo>
                  <a:lnTo>
                    <a:pt x="41" y="1"/>
                  </a:lnTo>
                  <a:lnTo>
                    <a:pt x="40" y="0"/>
                  </a:lnTo>
                  <a:lnTo>
                    <a:pt x="38" y="0"/>
                  </a:lnTo>
                  <a:lnTo>
                    <a:pt x="37" y="1"/>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0" name="Freeform 251"/>
            <p:cNvSpPr/>
            <p:nvPr/>
          </p:nvSpPr>
          <p:spPr bwMode="auto">
            <a:xfrm>
              <a:off x="3294063" y="2597150"/>
              <a:ext cx="28575" cy="34925"/>
            </a:xfrm>
            <a:custGeom>
              <a:avLst/>
              <a:gdLst/>
              <a:ahLst/>
              <a:cxnLst>
                <a:cxn ang="0">
                  <a:pos x="47" y="1"/>
                </a:cxn>
                <a:cxn ang="0">
                  <a:pos x="18" y="29"/>
                </a:cxn>
                <a:cxn ang="0">
                  <a:pos x="18" y="29"/>
                </a:cxn>
                <a:cxn ang="0">
                  <a:pos x="12" y="36"/>
                </a:cxn>
                <a:cxn ang="0">
                  <a:pos x="8" y="43"/>
                </a:cxn>
                <a:cxn ang="0">
                  <a:pos x="5" y="51"/>
                </a:cxn>
                <a:cxn ang="0">
                  <a:pos x="1" y="58"/>
                </a:cxn>
                <a:cxn ang="0">
                  <a:pos x="1" y="58"/>
                </a:cxn>
                <a:cxn ang="0">
                  <a:pos x="0" y="60"/>
                </a:cxn>
                <a:cxn ang="0">
                  <a:pos x="0" y="63"/>
                </a:cxn>
                <a:cxn ang="0">
                  <a:pos x="1" y="64"/>
                </a:cxn>
                <a:cxn ang="0">
                  <a:pos x="3" y="65"/>
                </a:cxn>
                <a:cxn ang="0">
                  <a:pos x="4" y="66"/>
                </a:cxn>
                <a:cxn ang="0">
                  <a:pos x="6" y="66"/>
                </a:cxn>
                <a:cxn ang="0">
                  <a:pos x="8" y="65"/>
                </a:cxn>
                <a:cxn ang="0">
                  <a:pos x="9" y="64"/>
                </a:cxn>
                <a:cxn ang="0">
                  <a:pos x="9" y="64"/>
                </a:cxn>
                <a:cxn ang="0">
                  <a:pos x="13" y="55"/>
                </a:cxn>
                <a:cxn ang="0">
                  <a:pos x="18" y="47"/>
                </a:cxn>
                <a:cxn ang="0">
                  <a:pos x="22" y="40"/>
                </a:cxn>
                <a:cxn ang="0">
                  <a:pos x="28" y="33"/>
                </a:cxn>
                <a:cxn ang="0">
                  <a:pos x="53" y="8"/>
                </a:cxn>
                <a:cxn ang="0">
                  <a:pos x="53" y="8"/>
                </a:cxn>
                <a:cxn ang="0">
                  <a:pos x="54" y="6"/>
                </a:cxn>
                <a:cxn ang="0">
                  <a:pos x="54" y="4"/>
                </a:cxn>
                <a:cxn ang="0">
                  <a:pos x="54" y="3"/>
                </a:cxn>
                <a:cxn ang="0">
                  <a:pos x="53" y="1"/>
                </a:cxn>
                <a:cxn ang="0">
                  <a:pos x="52" y="0"/>
                </a:cxn>
                <a:cxn ang="0">
                  <a:pos x="50" y="0"/>
                </a:cxn>
                <a:cxn ang="0">
                  <a:pos x="48" y="0"/>
                </a:cxn>
                <a:cxn ang="0">
                  <a:pos x="47" y="1"/>
                </a:cxn>
                <a:cxn ang="0">
                  <a:pos x="47" y="1"/>
                </a:cxn>
              </a:cxnLst>
              <a:rect l="0" t="0" r="r" b="b"/>
              <a:pathLst>
                <a:path w="54" h="66">
                  <a:moveTo>
                    <a:pt x="47" y="1"/>
                  </a:moveTo>
                  <a:lnTo>
                    <a:pt x="18" y="29"/>
                  </a:lnTo>
                  <a:lnTo>
                    <a:pt x="18" y="29"/>
                  </a:lnTo>
                  <a:lnTo>
                    <a:pt x="12" y="36"/>
                  </a:lnTo>
                  <a:lnTo>
                    <a:pt x="8" y="43"/>
                  </a:lnTo>
                  <a:lnTo>
                    <a:pt x="5" y="51"/>
                  </a:lnTo>
                  <a:lnTo>
                    <a:pt x="1" y="58"/>
                  </a:lnTo>
                  <a:lnTo>
                    <a:pt x="1" y="58"/>
                  </a:lnTo>
                  <a:lnTo>
                    <a:pt x="0" y="60"/>
                  </a:lnTo>
                  <a:lnTo>
                    <a:pt x="0" y="63"/>
                  </a:lnTo>
                  <a:lnTo>
                    <a:pt x="1" y="64"/>
                  </a:lnTo>
                  <a:lnTo>
                    <a:pt x="3" y="65"/>
                  </a:lnTo>
                  <a:lnTo>
                    <a:pt x="4" y="66"/>
                  </a:lnTo>
                  <a:lnTo>
                    <a:pt x="6" y="66"/>
                  </a:lnTo>
                  <a:lnTo>
                    <a:pt x="8" y="65"/>
                  </a:lnTo>
                  <a:lnTo>
                    <a:pt x="9" y="64"/>
                  </a:lnTo>
                  <a:lnTo>
                    <a:pt x="9" y="64"/>
                  </a:lnTo>
                  <a:lnTo>
                    <a:pt x="13" y="55"/>
                  </a:lnTo>
                  <a:lnTo>
                    <a:pt x="18" y="47"/>
                  </a:lnTo>
                  <a:lnTo>
                    <a:pt x="22" y="40"/>
                  </a:lnTo>
                  <a:lnTo>
                    <a:pt x="28" y="33"/>
                  </a:lnTo>
                  <a:lnTo>
                    <a:pt x="53" y="8"/>
                  </a:lnTo>
                  <a:lnTo>
                    <a:pt x="53" y="8"/>
                  </a:lnTo>
                  <a:lnTo>
                    <a:pt x="54" y="6"/>
                  </a:lnTo>
                  <a:lnTo>
                    <a:pt x="54" y="4"/>
                  </a:lnTo>
                  <a:lnTo>
                    <a:pt x="54" y="3"/>
                  </a:lnTo>
                  <a:lnTo>
                    <a:pt x="53" y="1"/>
                  </a:lnTo>
                  <a:lnTo>
                    <a:pt x="52" y="0"/>
                  </a:lnTo>
                  <a:lnTo>
                    <a:pt x="50" y="0"/>
                  </a:lnTo>
                  <a:lnTo>
                    <a:pt x="48"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1" name="Freeform 252"/>
            <p:cNvSpPr/>
            <p:nvPr/>
          </p:nvSpPr>
          <p:spPr bwMode="auto">
            <a:xfrm>
              <a:off x="3294063" y="2647950"/>
              <a:ext cx="20638" cy="26988"/>
            </a:xfrm>
            <a:custGeom>
              <a:avLst/>
              <a:gdLst/>
              <a:ahLst/>
              <a:cxnLst>
                <a:cxn ang="0">
                  <a:pos x="32" y="3"/>
                </a:cxn>
                <a:cxn ang="0">
                  <a:pos x="32" y="3"/>
                </a:cxn>
                <a:cxn ang="0">
                  <a:pos x="30" y="8"/>
                </a:cxn>
                <a:cxn ang="0">
                  <a:pos x="27" y="13"/>
                </a:cxn>
                <a:cxn ang="0">
                  <a:pos x="27" y="13"/>
                </a:cxn>
                <a:cxn ang="0">
                  <a:pos x="25" y="19"/>
                </a:cxn>
                <a:cxn ang="0">
                  <a:pos x="21" y="24"/>
                </a:cxn>
                <a:cxn ang="0">
                  <a:pos x="21" y="24"/>
                </a:cxn>
                <a:cxn ang="0">
                  <a:pos x="10" y="35"/>
                </a:cxn>
                <a:cxn ang="0">
                  <a:pos x="5" y="40"/>
                </a:cxn>
                <a:cxn ang="0">
                  <a:pos x="1" y="46"/>
                </a:cxn>
                <a:cxn ang="0">
                  <a:pos x="1" y="46"/>
                </a:cxn>
                <a:cxn ang="0">
                  <a:pos x="0" y="47"/>
                </a:cxn>
                <a:cxn ang="0">
                  <a:pos x="0" y="49"/>
                </a:cxn>
                <a:cxn ang="0">
                  <a:pos x="1" y="51"/>
                </a:cxn>
                <a:cxn ang="0">
                  <a:pos x="2" y="52"/>
                </a:cxn>
                <a:cxn ang="0">
                  <a:pos x="6" y="52"/>
                </a:cxn>
                <a:cxn ang="0">
                  <a:pos x="7" y="52"/>
                </a:cxn>
                <a:cxn ang="0">
                  <a:pos x="9" y="50"/>
                </a:cxn>
                <a:cxn ang="0">
                  <a:pos x="9" y="50"/>
                </a:cxn>
                <a:cxn ang="0">
                  <a:pos x="14" y="44"/>
                </a:cxn>
                <a:cxn ang="0">
                  <a:pos x="20" y="39"/>
                </a:cxn>
                <a:cxn ang="0">
                  <a:pos x="31" y="27"/>
                </a:cxn>
                <a:cxn ang="0">
                  <a:pos x="31" y="27"/>
                </a:cxn>
                <a:cxn ang="0">
                  <a:pos x="33" y="24"/>
                </a:cxn>
                <a:cxn ang="0">
                  <a:pos x="34" y="21"/>
                </a:cxn>
                <a:cxn ang="0">
                  <a:pos x="36" y="15"/>
                </a:cxn>
                <a:cxn ang="0">
                  <a:pos x="36" y="15"/>
                </a:cxn>
                <a:cxn ang="0">
                  <a:pos x="39" y="10"/>
                </a:cxn>
                <a:cxn ang="0">
                  <a:pos x="41" y="5"/>
                </a:cxn>
                <a:cxn ang="0">
                  <a:pos x="41" y="5"/>
                </a:cxn>
                <a:cxn ang="0">
                  <a:pos x="41" y="3"/>
                </a:cxn>
                <a:cxn ang="0">
                  <a:pos x="40" y="2"/>
                </a:cxn>
                <a:cxn ang="0">
                  <a:pos x="39" y="1"/>
                </a:cxn>
                <a:cxn ang="0">
                  <a:pos x="37" y="0"/>
                </a:cxn>
                <a:cxn ang="0">
                  <a:pos x="36" y="0"/>
                </a:cxn>
                <a:cxn ang="0">
                  <a:pos x="34" y="0"/>
                </a:cxn>
                <a:cxn ang="0">
                  <a:pos x="33" y="1"/>
                </a:cxn>
                <a:cxn ang="0">
                  <a:pos x="32" y="3"/>
                </a:cxn>
                <a:cxn ang="0">
                  <a:pos x="32" y="3"/>
                </a:cxn>
              </a:cxnLst>
              <a:rect l="0" t="0" r="r" b="b"/>
              <a:pathLst>
                <a:path w="41" h="52">
                  <a:moveTo>
                    <a:pt x="32" y="3"/>
                  </a:moveTo>
                  <a:lnTo>
                    <a:pt x="32" y="3"/>
                  </a:lnTo>
                  <a:lnTo>
                    <a:pt x="30" y="8"/>
                  </a:lnTo>
                  <a:lnTo>
                    <a:pt x="27" y="13"/>
                  </a:lnTo>
                  <a:lnTo>
                    <a:pt x="27" y="13"/>
                  </a:lnTo>
                  <a:lnTo>
                    <a:pt x="25" y="19"/>
                  </a:lnTo>
                  <a:lnTo>
                    <a:pt x="21" y="24"/>
                  </a:lnTo>
                  <a:lnTo>
                    <a:pt x="21" y="24"/>
                  </a:lnTo>
                  <a:lnTo>
                    <a:pt x="10" y="35"/>
                  </a:lnTo>
                  <a:lnTo>
                    <a:pt x="5" y="40"/>
                  </a:lnTo>
                  <a:lnTo>
                    <a:pt x="1" y="46"/>
                  </a:lnTo>
                  <a:lnTo>
                    <a:pt x="1" y="46"/>
                  </a:lnTo>
                  <a:lnTo>
                    <a:pt x="0" y="47"/>
                  </a:lnTo>
                  <a:lnTo>
                    <a:pt x="0" y="49"/>
                  </a:lnTo>
                  <a:lnTo>
                    <a:pt x="1" y="51"/>
                  </a:lnTo>
                  <a:lnTo>
                    <a:pt x="2" y="52"/>
                  </a:lnTo>
                  <a:lnTo>
                    <a:pt x="6" y="52"/>
                  </a:lnTo>
                  <a:lnTo>
                    <a:pt x="7" y="52"/>
                  </a:lnTo>
                  <a:lnTo>
                    <a:pt x="9" y="50"/>
                  </a:lnTo>
                  <a:lnTo>
                    <a:pt x="9" y="50"/>
                  </a:lnTo>
                  <a:lnTo>
                    <a:pt x="14" y="44"/>
                  </a:lnTo>
                  <a:lnTo>
                    <a:pt x="20" y="39"/>
                  </a:lnTo>
                  <a:lnTo>
                    <a:pt x="31" y="27"/>
                  </a:lnTo>
                  <a:lnTo>
                    <a:pt x="31" y="27"/>
                  </a:lnTo>
                  <a:lnTo>
                    <a:pt x="33" y="24"/>
                  </a:lnTo>
                  <a:lnTo>
                    <a:pt x="34" y="21"/>
                  </a:lnTo>
                  <a:lnTo>
                    <a:pt x="36" y="15"/>
                  </a:lnTo>
                  <a:lnTo>
                    <a:pt x="36" y="15"/>
                  </a:lnTo>
                  <a:lnTo>
                    <a:pt x="39" y="10"/>
                  </a:lnTo>
                  <a:lnTo>
                    <a:pt x="41" y="5"/>
                  </a:lnTo>
                  <a:lnTo>
                    <a:pt x="41" y="5"/>
                  </a:lnTo>
                  <a:lnTo>
                    <a:pt x="41" y="3"/>
                  </a:lnTo>
                  <a:lnTo>
                    <a:pt x="40" y="2"/>
                  </a:lnTo>
                  <a:lnTo>
                    <a:pt x="39" y="1"/>
                  </a:lnTo>
                  <a:lnTo>
                    <a:pt x="37" y="0"/>
                  </a:lnTo>
                  <a:lnTo>
                    <a:pt x="36" y="0"/>
                  </a:lnTo>
                  <a:lnTo>
                    <a:pt x="34" y="0"/>
                  </a:lnTo>
                  <a:lnTo>
                    <a:pt x="33" y="1"/>
                  </a:lnTo>
                  <a:lnTo>
                    <a:pt x="32" y="3"/>
                  </a:lnTo>
                  <a:lnTo>
                    <a:pt x="3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2" name="Freeform 253"/>
            <p:cNvSpPr/>
            <p:nvPr/>
          </p:nvSpPr>
          <p:spPr bwMode="auto">
            <a:xfrm>
              <a:off x="3292475" y="2681288"/>
              <a:ext cx="20638" cy="20638"/>
            </a:xfrm>
            <a:custGeom>
              <a:avLst/>
              <a:gdLst/>
              <a:ahLst/>
              <a:cxnLst>
                <a:cxn ang="0">
                  <a:pos x="34" y="0"/>
                </a:cxn>
                <a:cxn ang="0">
                  <a:pos x="34" y="0"/>
                </a:cxn>
                <a:cxn ang="0">
                  <a:pos x="24" y="6"/>
                </a:cxn>
                <a:cxn ang="0">
                  <a:pos x="19" y="9"/>
                </a:cxn>
                <a:cxn ang="0">
                  <a:pos x="14" y="13"/>
                </a:cxn>
                <a:cxn ang="0">
                  <a:pos x="14" y="13"/>
                </a:cxn>
                <a:cxn ang="0">
                  <a:pos x="8" y="22"/>
                </a:cxn>
                <a:cxn ang="0">
                  <a:pos x="5" y="27"/>
                </a:cxn>
                <a:cxn ang="0">
                  <a:pos x="2" y="33"/>
                </a:cxn>
                <a:cxn ang="0">
                  <a:pos x="2" y="33"/>
                </a:cxn>
                <a:cxn ang="0">
                  <a:pos x="1" y="34"/>
                </a:cxn>
                <a:cxn ang="0">
                  <a:pos x="0" y="36"/>
                </a:cxn>
                <a:cxn ang="0">
                  <a:pos x="1" y="38"/>
                </a:cxn>
                <a:cxn ang="0">
                  <a:pos x="2" y="39"/>
                </a:cxn>
                <a:cxn ang="0">
                  <a:pos x="3" y="40"/>
                </a:cxn>
                <a:cxn ang="0">
                  <a:pos x="5" y="41"/>
                </a:cxn>
                <a:cxn ang="0">
                  <a:pos x="7" y="40"/>
                </a:cxn>
                <a:cxn ang="0">
                  <a:pos x="8" y="39"/>
                </a:cxn>
                <a:cxn ang="0">
                  <a:pos x="8" y="39"/>
                </a:cxn>
                <a:cxn ang="0">
                  <a:pos x="14" y="31"/>
                </a:cxn>
                <a:cxn ang="0">
                  <a:pos x="21" y="22"/>
                </a:cxn>
                <a:cxn ang="0">
                  <a:pos x="21" y="22"/>
                </a:cxn>
                <a:cxn ang="0">
                  <a:pos x="24" y="18"/>
                </a:cxn>
                <a:cxn ang="0">
                  <a:pos x="29" y="14"/>
                </a:cxn>
                <a:cxn ang="0">
                  <a:pos x="39" y="8"/>
                </a:cxn>
                <a:cxn ang="0">
                  <a:pos x="39" y="8"/>
                </a:cxn>
                <a:cxn ang="0">
                  <a:pos x="40" y="7"/>
                </a:cxn>
                <a:cxn ang="0">
                  <a:pos x="41" y="6"/>
                </a:cxn>
                <a:cxn ang="0">
                  <a:pos x="41" y="4"/>
                </a:cxn>
                <a:cxn ang="0">
                  <a:pos x="40" y="2"/>
                </a:cxn>
                <a:cxn ang="0">
                  <a:pos x="39" y="1"/>
                </a:cxn>
                <a:cxn ang="0">
                  <a:pos x="38" y="0"/>
                </a:cxn>
                <a:cxn ang="0">
                  <a:pos x="36" y="0"/>
                </a:cxn>
                <a:cxn ang="0">
                  <a:pos x="34" y="0"/>
                </a:cxn>
                <a:cxn ang="0">
                  <a:pos x="34" y="0"/>
                </a:cxn>
              </a:cxnLst>
              <a:rect l="0" t="0" r="r" b="b"/>
              <a:pathLst>
                <a:path w="41" h="41">
                  <a:moveTo>
                    <a:pt x="34" y="0"/>
                  </a:moveTo>
                  <a:lnTo>
                    <a:pt x="34" y="0"/>
                  </a:lnTo>
                  <a:lnTo>
                    <a:pt x="24" y="6"/>
                  </a:lnTo>
                  <a:lnTo>
                    <a:pt x="19" y="9"/>
                  </a:lnTo>
                  <a:lnTo>
                    <a:pt x="14" y="13"/>
                  </a:lnTo>
                  <a:lnTo>
                    <a:pt x="14" y="13"/>
                  </a:lnTo>
                  <a:lnTo>
                    <a:pt x="8" y="22"/>
                  </a:lnTo>
                  <a:lnTo>
                    <a:pt x="5" y="27"/>
                  </a:lnTo>
                  <a:lnTo>
                    <a:pt x="2" y="33"/>
                  </a:lnTo>
                  <a:lnTo>
                    <a:pt x="2" y="33"/>
                  </a:lnTo>
                  <a:lnTo>
                    <a:pt x="1" y="34"/>
                  </a:lnTo>
                  <a:lnTo>
                    <a:pt x="0" y="36"/>
                  </a:lnTo>
                  <a:lnTo>
                    <a:pt x="1" y="38"/>
                  </a:lnTo>
                  <a:lnTo>
                    <a:pt x="2" y="39"/>
                  </a:lnTo>
                  <a:lnTo>
                    <a:pt x="3" y="40"/>
                  </a:lnTo>
                  <a:lnTo>
                    <a:pt x="5" y="41"/>
                  </a:lnTo>
                  <a:lnTo>
                    <a:pt x="7" y="40"/>
                  </a:lnTo>
                  <a:lnTo>
                    <a:pt x="8" y="39"/>
                  </a:lnTo>
                  <a:lnTo>
                    <a:pt x="8" y="39"/>
                  </a:lnTo>
                  <a:lnTo>
                    <a:pt x="14" y="31"/>
                  </a:lnTo>
                  <a:lnTo>
                    <a:pt x="21" y="22"/>
                  </a:lnTo>
                  <a:lnTo>
                    <a:pt x="21" y="22"/>
                  </a:lnTo>
                  <a:lnTo>
                    <a:pt x="24" y="18"/>
                  </a:lnTo>
                  <a:lnTo>
                    <a:pt x="29" y="14"/>
                  </a:lnTo>
                  <a:lnTo>
                    <a:pt x="39" y="8"/>
                  </a:lnTo>
                  <a:lnTo>
                    <a:pt x="39" y="8"/>
                  </a:lnTo>
                  <a:lnTo>
                    <a:pt x="40" y="7"/>
                  </a:lnTo>
                  <a:lnTo>
                    <a:pt x="41" y="6"/>
                  </a:lnTo>
                  <a:lnTo>
                    <a:pt x="41" y="4"/>
                  </a:lnTo>
                  <a:lnTo>
                    <a:pt x="40" y="2"/>
                  </a:lnTo>
                  <a:lnTo>
                    <a:pt x="39" y="1"/>
                  </a:lnTo>
                  <a:lnTo>
                    <a:pt x="38" y="0"/>
                  </a:lnTo>
                  <a:lnTo>
                    <a:pt x="36" y="0"/>
                  </a:lnTo>
                  <a:lnTo>
                    <a:pt x="34" y="0"/>
                  </a:lnTo>
                  <a:lnTo>
                    <a:pt x="3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3" name="Freeform 254"/>
            <p:cNvSpPr/>
            <p:nvPr/>
          </p:nvSpPr>
          <p:spPr bwMode="auto">
            <a:xfrm>
              <a:off x="3290888" y="2770188"/>
              <a:ext cx="19050" cy="26988"/>
            </a:xfrm>
            <a:custGeom>
              <a:avLst/>
              <a:gdLst/>
              <a:ahLst/>
              <a:cxnLst>
                <a:cxn ang="0">
                  <a:pos x="30" y="1"/>
                </a:cxn>
                <a:cxn ang="0">
                  <a:pos x="30" y="1"/>
                </a:cxn>
                <a:cxn ang="0">
                  <a:pos x="20" y="10"/>
                </a:cxn>
                <a:cxn ang="0">
                  <a:pos x="12" y="21"/>
                </a:cxn>
                <a:cxn ang="0">
                  <a:pos x="5" y="32"/>
                </a:cxn>
                <a:cxn ang="0">
                  <a:pos x="2" y="38"/>
                </a:cxn>
                <a:cxn ang="0">
                  <a:pos x="0" y="44"/>
                </a:cxn>
                <a:cxn ang="0">
                  <a:pos x="0" y="44"/>
                </a:cxn>
                <a:cxn ang="0">
                  <a:pos x="0" y="46"/>
                </a:cxn>
                <a:cxn ang="0">
                  <a:pos x="1" y="49"/>
                </a:cxn>
                <a:cxn ang="0">
                  <a:pos x="2" y="50"/>
                </a:cxn>
                <a:cxn ang="0">
                  <a:pos x="4" y="51"/>
                </a:cxn>
                <a:cxn ang="0">
                  <a:pos x="5" y="51"/>
                </a:cxn>
                <a:cxn ang="0">
                  <a:pos x="7" y="50"/>
                </a:cxn>
                <a:cxn ang="0">
                  <a:pos x="8" y="49"/>
                </a:cxn>
                <a:cxn ang="0">
                  <a:pos x="9" y="48"/>
                </a:cxn>
                <a:cxn ang="0">
                  <a:pos x="9" y="48"/>
                </a:cxn>
                <a:cxn ang="0">
                  <a:pos x="11" y="41"/>
                </a:cxn>
                <a:cxn ang="0">
                  <a:pos x="13" y="36"/>
                </a:cxn>
                <a:cxn ang="0">
                  <a:pos x="20" y="26"/>
                </a:cxn>
                <a:cxn ang="0">
                  <a:pos x="28" y="17"/>
                </a:cxn>
                <a:cxn ang="0">
                  <a:pos x="37" y="8"/>
                </a:cxn>
                <a:cxn ang="0">
                  <a:pos x="37" y="8"/>
                </a:cxn>
                <a:cxn ang="0">
                  <a:pos x="38" y="6"/>
                </a:cxn>
                <a:cxn ang="0">
                  <a:pos x="38" y="4"/>
                </a:cxn>
                <a:cxn ang="0">
                  <a:pos x="37" y="3"/>
                </a:cxn>
                <a:cxn ang="0">
                  <a:pos x="36" y="1"/>
                </a:cxn>
                <a:cxn ang="0">
                  <a:pos x="35" y="0"/>
                </a:cxn>
                <a:cxn ang="0">
                  <a:pos x="33" y="0"/>
                </a:cxn>
                <a:cxn ang="0">
                  <a:pos x="32" y="0"/>
                </a:cxn>
                <a:cxn ang="0">
                  <a:pos x="30" y="1"/>
                </a:cxn>
                <a:cxn ang="0">
                  <a:pos x="30" y="1"/>
                </a:cxn>
              </a:cxnLst>
              <a:rect l="0" t="0" r="r" b="b"/>
              <a:pathLst>
                <a:path w="38" h="51">
                  <a:moveTo>
                    <a:pt x="30" y="1"/>
                  </a:moveTo>
                  <a:lnTo>
                    <a:pt x="30" y="1"/>
                  </a:lnTo>
                  <a:lnTo>
                    <a:pt x="20" y="10"/>
                  </a:lnTo>
                  <a:lnTo>
                    <a:pt x="12" y="21"/>
                  </a:lnTo>
                  <a:lnTo>
                    <a:pt x="5" y="32"/>
                  </a:lnTo>
                  <a:lnTo>
                    <a:pt x="2" y="38"/>
                  </a:lnTo>
                  <a:lnTo>
                    <a:pt x="0" y="44"/>
                  </a:lnTo>
                  <a:lnTo>
                    <a:pt x="0" y="44"/>
                  </a:lnTo>
                  <a:lnTo>
                    <a:pt x="0" y="46"/>
                  </a:lnTo>
                  <a:lnTo>
                    <a:pt x="1" y="49"/>
                  </a:lnTo>
                  <a:lnTo>
                    <a:pt x="2" y="50"/>
                  </a:lnTo>
                  <a:lnTo>
                    <a:pt x="4" y="51"/>
                  </a:lnTo>
                  <a:lnTo>
                    <a:pt x="5" y="51"/>
                  </a:lnTo>
                  <a:lnTo>
                    <a:pt x="7" y="50"/>
                  </a:lnTo>
                  <a:lnTo>
                    <a:pt x="8" y="49"/>
                  </a:lnTo>
                  <a:lnTo>
                    <a:pt x="9" y="48"/>
                  </a:lnTo>
                  <a:lnTo>
                    <a:pt x="9" y="48"/>
                  </a:lnTo>
                  <a:lnTo>
                    <a:pt x="11" y="41"/>
                  </a:lnTo>
                  <a:lnTo>
                    <a:pt x="13" y="36"/>
                  </a:lnTo>
                  <a:lnTo>
                    <a:pt x="20" y="26"/>
                  </a:lnTo>
                  <a:lnTo>
                    <a:pt x="28" y="17"/>
                  </a:lnTo>
                  <a:lnTo>
                    <a:pt x="37" y="8"/>
                  </a:lnTo>
                  <a:lnTo>
                    <a:pt x="37" y="8"/>
                  </a:lnTo>
                  <a:lnTo>
                    <a:pt x="38" y="6"/>
                  </a:lnTo>
                  <a:lnTo>
                    <a:pt x="38" y="4"/>
                  </a:lnTo>
                  <a:lnTo>
                    <a:pt x="37" y="3"/>
                  </a:lnTo>
                  <a:lnTo>
                    <a:pt x="36" y="1"/>
                  </a:lnTo>
                  <a:lnTo>
                    <a:pt x="35" y="0"/>
                  </a:lnTo>
                  <a:lnTo>
                    <a:pt x="33" y="0"/>
                  </a:lnTo>
                  <a:lnTo>
                    <a:pt x="32" y="0"/>
                  </a:lnTo>
                  <a:lnTo>
                    <a:pt x="30" y="1"/>
                  </a:lnTo>
                  <a:lnTo>
                    <a:pt x="3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4" name="Freeform 257"/>
            <p:cNvSpPr/>
            <p:nvPr/>
          </p:nvSpPr>
          <p:spPr bwMode="auto">
            <a:xfrm>
              <a:off x="3267075" y="2105025"/>
              <a:ext cx="100013" cy="604838"/>
            </a:xfrm>
            <a:custGeom>
              <a:avLst/>
              <a:gdLst/>
              <a:ahLst/>
              <a:cxnLst>
                <a:cxn ang="0">
                  <a:pos x="13" y="1135"/>
                </a:cxn>
                <a:cxn ang="0">
                  <a:pos x="10" y="1116"/>
                </a:cxn>
                <a:cxn ang="0">
                  <a:pos x="11" y="1104"/>
                </a:cxn>
                <a:cxn ang="0">
                  <a:pos x="14" y="1102"/>
                </a:cxn>
                <a:cxn ang="0">
                  <a:pos x="16" y="1073"/>
                </a:cxn>
                <a:cxn ang="0">
                  <a:pos x="14" y="994"/>
                </a:cxn>
                <a:cxn ang="0">
                  <a:pos x="7" y="854"/>
                </a:cxn>
                <a:cxn ang="0">
                  <a:pos x="2" y="571"/>
                </a:cxn>
                <a:cxn ang="0">
                  <a:pos x="8" y="88"/>
                </a:cxn>
                <a:cxn ang="0">
                  <a:pos x="15" y="46"/>
                </a:cxn>
                <a:cxn ang="0">
                  <a:pos x="45" y="17"/>
                </a:cxn>
                <a:cxn ang="0">
                  <a:pos x="94" y="0"/>
                </a:cxn>
                <a:cxn ang="0">
                  <a:pos x="113" y="1"/>
                </a:cxn>
                <a:cxn ang="0">
                  <a:pos x="148" y="15"/>
                </a:cxn>
                <a:cxn ang="0">
                  <a:pos x="173" y="41"/>
                </a:cxn>
                <a:cxn ang="0">
                  <a:pos x="182" y="69"/>
                </a:cxn>
                <a:cxn ang="0">
                  <a:pos x="180" y="124"/>
                </a:cxn>
                <a:cxn ang="0">
                  <a:pos x="178" y="212"/>
                </a:cxn>
                <a:cxn ang="0">
                  <a:pos x="190" y="313"/>
                </a:cxn>
                <a:cxn ang="0">
                  <a:pos x="190" y="422"/>
                </a:cxn>
                <a:cxn ang="0">
                  <a:pos x="189" y="529"/>
                </a:cxn>
                <a:cxn ang="0">
                  <a:pos x="181" y="602"/>
                </a:cxn>
                <a:cxn ang="0">
                  <a:pos x="175" y="664"/>
                </a:cxn>
                <a:cxn ang="0">
                  <a:pos x="177" y="720"/>
                </a:cxn>
                <a:cxn ang="0">
                  <a:pos x="174" y="821"/>
                </a:cxn>
                <a:cxn ang="0">
                  <a:pos x="185" y="952"/>
                </a:cxn>
                <a:cxn ang="0">
                  <a:pos x="189" y="1128"/>
                </a:cxn>
                <a:cxn ang="0">
                  <a:pos x="178" y="1140"/>
                </a:cxn>
                <a:cxn ang="0">
                  <a:pos x="164" y="1140"/>
                </a:cxn>
                <a:cxn ang="0">
                  <a:pos x="154" y="1131"/>
                </a:cxn>
                <a:cxn ang="0">
                  <a:pos x="154" y="1075"/>
                </a:cxn>
                <a:cxn ang="0">
                  <a:pos x="151" y="936"/>
                </a:cxn>
                <a:cxn ang="0">
                  <a:pos x="138" y="827"/>
                </a:cxn>
                <a:cxn ang="0">
                  <a:pos x="140" y="732"/>
                </a:cxn>
                <a:cxn ang="0">
                  <a:pos x="139" y="656"/>
                </a:cxn>
                <a:cxn ang="0">
                  <a:pos x="143" y="603"/>
                </a:cxn>
                <a:cxn ang="0">
                  <a:pos x="153" y="515"/>
                </a:cxn>
                <a:cxn ang="0">
                  <a:pos x="154" y="438"/>
                </a:cxn>
                <a:cxn ang="0">
                  <a:pos x="155" y="323"/>
                </a:cxn>
                <a:cxn ang="0">
                  <a:pos x="143" y="223"/>
                </a:cxn>
                <a:cxn ang="0">
                  <a:pos x="144" y="127"/>
                </a:cxn>
                <a:cxn ang="0">
                  <a:pos x="145" y="66"/>
                </a:cxn>
                <a:cxn ang="0">
                  <a:pos x="115" y="38"/>
                </a:cxn>
                <a:cxn ang="0">
                  <a:pos x="84" y="38"/>
                </a:cxn>
                <a:cxn ang="0">
                  <a:pos x="54" y="56"/>
                </a:cxn>
                <a:cxn ang="0">
                  <a:pos x="44" y="395"/>
                </a:cxn>
                <a:cxn ang="0">
                  <a:pos x="38" y="616"/>
                </a:cxn>
                <a:cxn ang="0">
                  <a:pos x="43" y="845"/>
                </a:cxn>
                <a:cxn ang="0">
                  <a:pos x="50" y="989"/>
                </a:cxn>
                <a:cxn ang="0">
                  <a:pos x="55" y="1072"/>
                </a:cxn>
                <a:cxn ang="0">
                  <a:pos x="46" y="1128"/>
                </a:cxn>
                <a:cxn ang="0">
                  <a:pos x="33" y="1141"/>
                </a:cxn>
              </a:cxnLst>
              <a:rect l="0" t="0" r="r" b="b"/>
              <a:pathLst>
                <a:path w="191" h="1142">
                  <a:moveTo>
                    <a:pt x="27" y="1142"/>
                  </a:moveTo>
                  <a:lnTo>
                    <a:pt x="27" y="1142"/>
                  </a:lnTo>
                  <a:lnTo>
                    <a:pt x="21" y="1141"/>
                  </a:lnTo>
                  <a:lnTo>
                    <a:pt x="17" y="1139"/>
                  </a:lnTo>
                  <a:lnTo>
                    <a:pt x="13" y="1135"/>
                  </a:lnTo>
                  <a:lnTo>
                    <a:pt x="10" y="1130"/>
                  </a:lnTo>
                  <a:lnTo>
                    <a:pt x="10" y="1130"/>
                  </a:lnTo>
                  <a:lnTo>
                    <a:pt x="9" y="1127"/>
                  </a:lnTo>
                  <a:lnTo>
                    <a:pt x="8" y="1122"/>
                  </a:lnTo>
                  <a:lnTo>
                    <a:pt x="10" y="1116"/>
                  </a:lnTo>
                  <a:lnTo>
                    <a:pt x="13" y="1111"/>
                  </a:lnTo>
                  <a:lnTo>
                    <a:pt x="6" y="1103"/>
                  </a:lnTo>
                  <a:lnTo>
                    <a:pt x="6" y="1103"/>
                  </a:lnTo>
                  <a:lnTo>
                    <a:pt x="8" y="1103"/>
                  </a:lnTo>
                  <a:lnTo>
                    <a:pt x="11" y="1104"/>
                  </a:lnTo>
                  <a:lnTo>
                    <a:pt x="11" y="1104"/>
                  </a:lnTo>
                  <a:lnTo>
                    <a:pt x="13" y="1106"/>
                  </a:lnTo>
                  <a:lnTo>
                    <a:pt x="13" y="1107"/>
                  </a:lnTo>
                  <a:lnTo>
                    <a:pt x="13" y="1107"/>
                  </a:lnTo>
                  <a:lnTo>
                    <a:pt x="14" y="1102"/>
                  </a:lnTo>
                  <a:lnTo>
                    <a:pt x="14" y="1102"/>
                  </a:lnTo>
                  <a:lnTo>
                    <a:pt x="16" y="1094"/>
                  </a:lnTo>
                  <a:lnTo>
                    <a:pt x="16" y="1094"/>
                  </a:lnTo>
                  <a:lnTo>
                    <a:pt x="16" y="1073"/>
                  </a:lnTo>
                  <a:lnTo>
                    <a:pt x="16" y="1073"/>
                  </a:lnTo>
                  <a:lnTo>
                    <a:pt x="15" y="1041"/>
                  </a:lnTo>
                  <a:lnTo>
                    <a:pt x="15" y="1035"/>
                  </a:lnTo>
                  <a:lnTo>
                    <a:pt x="15" y="1035"/>
                  </a:lnTo>
                  <a:lnTo>
                    <a:pt x="14" y="994"/>
                  </a:lnTo>
                  <a:lnTo>
                    <a:pt x="14" y="994"/>
                  </a:lnTo>
                  <a:lnTo>
                    <a:pt x="14" y="958"/>
                  </a:lnTo>
                  <a:lnTo>
                    <a:pt x="13" y="941"/>
                  </a:lnTo>
                  <a:lnTo>
                    <a:pt x="12" y="923"/>
                  </a:lnTo>
                  <a:lnTo>
                    <a:pt x="12" y="923"/>
                  </a:lnTo>
                  <a:lnTo>
                    <a:pt x="7" y="854"/>
                  </a:lnTo>
                  <a:lnTo>
                    <a:pt x="2" y="783"/>
                  </a:lnTo>
                  <a:lnTo>
                    <a:pt x="0" y="708"/>
                  </a:lnTo>
                  <a:lnTo>
                    <a:pt x="1" y="630"/>
                  </a:lnTo>
                  <a:lnTo>
                    <a:pt x="1" y="630"/>
                  </a:lnTo>
                  <a:lnTo>
                    <a:pt x="2" y="571"/>
                  </a:lnTo>
                  <a:lnTo>
                    <a:pt x="5" y="512"/>
                  </a:lnTo>
                  <a:lnTo>
                    <a:pt x="5" y="512"/>
                  </a:lnTo>
                  <a:lnTo>
                    <a:pt x="7" y="437"/>
                  </a:lnTo>
                  <a:lnTo>
                    <a:pt x="8" y="361"/>
                  </a:lnTo>
                  <a:lnTo>
                    <a:pt x="8" y="88"/>
                  </a:lnTo>
                  <a:lnTo>
                    <a:pt x="8" y="88"/>
                  </a:lnTo>
                  <a:lnTo>
                    <a:pt x="9" y="70"/>
                  </a:lnTo>
                  <a:lnTo>
                    <a:pt x="10" y="62"/>
                  </a:lnTo>
                  <a:lnTo>
                    <a:pt x="12" y="54"/>
                  </a:lnTo>
                  <a:lnTo>
                    <a:pt x="15" y="46"/>
                  </a:lnTo>
                  <a:lnTo>
                    <a:pt x="18" y="39"/>
                  </a:lnTo>
                  <a:lnTo>
                    <a:pt x="23" y="33"/>
                  </a:lnTo>
                  <a:lnTo>
                    <a:pt x="30" y="28"/>
                  </a:lnTo>
                  <a:lnTo>
                    <a:pt x="30" y="28"/>
                  </a:lnTo>
                  <a:lnTo>
                    <a:pt x="45" y="17"/>
                  </a:lnTo>
                  <a:lnTo>
                    <a:pt x="59" y="9"/>
                  </a:lnTo>
                  <a:lnTo>
                    <a:pt x="68" y="5"/>
                  </a:lnTo>
                  <a:lnTo>
                    <a:pt x="76" y="3"/>
                  </a:lnTo>
                  <a:lnTo>
                    <a:pt x="85" y="1"/>
                  </a:lnTo>
                  <a:lnTo>
                    <a:pt x="94" y="0"/>
                  </a:lnTo>
                  <a:lnTo>
                    <a:pt x="94" y="0"/>
                  </a:lnTo>
                  <a:lnTo>
                    <a:pt x="98" y="0"/>
                  </a:lnTo>
                  <a:lnTo>
                    <a:pt x="98" y="0"/>
                  </a:lnTo>
                  <a:lnTo>
                    <a:pt x="106" y="1"/>
                  </a:lnTo>
                  <a:lnTo>
                    <a:pt x="113" y="1"/>
                  </a:lnTo>
                  <a:lnTo>
                    <a:pt x="121" y="3"/>
                  </a:lnTo>
                  <a:lnTo>
                    <a:pt x="128" y="5"/>
                  </a:lnTo>
                  <a:lnTo>
                    <a:pt x="135" y="8"/>
                  </a:lnTo>
                  <a:lnTo>
                    <a:pt x="142" y="11"/>
                  </a:lnTo>
                  <a:lnTo>
                    <a:pt x="148" y="15"/>
                  </a:lnTo>
                  <a:lnTo>
                    <a:pt x="154" y="19"/>
                  </a:lnTo>
                  <a:lnTo>
                    <a:pt x="159" y="24"/>
                  </a:lnTo>
                  <a:lnTo>
                    <a:pt x="165" y="29"/>
                  </a:lnTo>
                  <a:lnTo>
                    <a:pt x="169" y="35"/>
                  </a:lnTo>
                  <a:lnTo>
                    <a:pt x="173" y="41"/>
                  </a:lnTo>
                  <a:lnTo>
                    <a:pt x="176" y="47"/>
                  </a:lnTo>
                  <a:lnTo>
                    <a:pt x="179" y="55"/>
                  </a:lnTo>
                  <a:lnTo>
                    <a:pt x="181" y="62"/>
                  </a:lnTo>
                  <a:lnTo>
                    <a:pt x="182" y="69"/>
                  </a:lnTo>
                  <a:lnTo>
                    <a:pt x="182" y="69"/>
                  </a:lnTo>
                  <a:lnTo>
                    <a:pt x="183" y="74"/>
                  </a:lnTo>
                  <a:lnTo>
                    <a:pt x="183" y="74"/>
                  </a:lnTo>
                  <a:lnTo>
                    <a:pt x="183" y="79"/>
                  </a:lnTo>
                  <a:lnTo>
                    <a:pt x="183" y="79"/>
                  </a:lnTo>
                  <a:lnTo>
                    <a:pt x="180" y="124"/>
                  </a:lnTo>
                  <a:lnTo>
                    <a:pt x="180" y="124"/>
                  </a:lnTo>
                  <a:lnTo>
                    <a:pt x="178" y="149"/>
                  </a:lnTo>
                  <a:lnTo>
                    <a:pt x="177" y="173"/>
                  </a:lnTo>
                  <a:lnTo>
                    <a:pt x="178" y="199"/>
                  </a:lnTo>
                  <a:lnTo>
                    <a:pt x="178" y="212"/>
                  </a:lnTo>
                  <a:lnTo>
                    <a:pt x="180" y="224"/>
                  </a:lnTo>
                  <a:lnTo>
                    <a:pt x="181" y="232"/>
                  </a:lnTo>
                  <a:lnTo>
                    <a:pt x="181" y="232"/>
                  </a:lnTo>
                  <a:lnTo>
                    <a:pt x="188" y="286"/>
                  </a:lnTo>
                  <a:lnTo>
                    <a:pt x="190" y="313"/>
                  </a:lnTo>
                  <a:lnTo>
                    <a:pt x="191" y="339"/>
                  </a:lnTo>
                  <a:lnTo>
                    <a:pt x="191" y="339"/>
                  </a:lnTo>
                  <a:lnTo>
                    <a:pt x="191" y="381"/>
                  </a:lnTo>
                  <a:lnTo>
                    <a:pt x="190" y="422"/>
                  </a:lnTo>
                  <a:lnTo>
                    <a:pt x="190" y="422"/>
                  </a:lnTo>
                  <a:lnTo>
                    <a:pt x="189" y="478"/>
                  </a:lnTo>
                  <a:lnTo>
                    <a:pt x="189" y="478"/>
                  </a:lnTo>
                  <a:lnTo>
                    <a:pt x="189" y="504"/>
                  </a:lnTo>
                  <a:lnTo>
                    <a:pt x="189" y="504"/>
                  </a:lnTo>
                  <a:lnTo>
                    <a:pt x="189" y="529"/>
                  </a:lnTo>
                  <a:lnTo>
                    <a:pt x="188" y="555"/>
                  </a:lnTo>
                  <a:lnTo>
                    <a:pt x="187" y="567"/>
                  </a:lnTo>
                  <a:lnTo>
                    <a:pt x="186" y="579"/>
                  </a:lnTo>
                  <a:lnTo>
                    <a:pt x="184" y="591"/>
                  </a:lnTo>
                  <a:lnTo>
                    <a:pt x="181" y="602"/>
                  </a:lnTo>
                  <a:lnTo>
                    <a:pt x="181" y="602"/>
                  </a:lnTo>
                  <a:lnTo>
                    <a:pt x="178" y="612"/>
                  </a:lnTo>
                  <a:lnTo>
                    <a:pt x="176" y="622"/>
                  </a:lnTo>
                  <a:lnTo>
                    <a:pt x="175" y="642"/>
                  </a:lnTo>
                  <a:lnTo>
                    <a:pt x="175" y="664"/>
                  </a:lnTo>
                  <a:lnTo>
                    <a:pt x="176" y="686"/>
                  </a:lnTo>
                  <a:lnTo>
                    <a:pt x="176" y="686"/>
                  </a:lnTo>
                  <a:lnTo>
                    <a:pt x="176" y="703"/>
                  </a:lnTo>
                  <a:lnTo>
                    <a:pt x="177" y="720"/>
                  </a:lnTo>
                  <a:lnTo>
                    <a:pt x="177" y="720"/>
                  </a:lnTo>
                  <a:lnTo>
                    <a:pt x="175" y="759"/>
                  </a:lnTo>
                  <a:lnTo>
                    <a:pt x="175" y="759"/>
                  </a:lnTo>
                  <a:lnTo>
                    <a:pt x="174" y="780"/>
                  </a:lnTo>
                  <a:lnTo>
                    <a:pt x="173" y="800"/>
                  </a:lnTo>
                  <a:lnTo>
                    <a:pt x="174" y="821"/>
                  </a:lnTo>
                  <a:lnTo>
                    <a:pt x="175" y="841"/>
                  </a:lnTo>
                  <a:lnTo>
                    <a:pt x="175" y="841"/>
                  </a:lnTo>
                  <a:lnTo>
                    <a:pt x="179" y="879"/>
                  </a:lnTo>
                  <a:lnTo>
                    <a:pt x="183" y="916"/>
                  </a:lnTo>
                  <a:lnTo>
                    <a:pt x="185" y="952"/>
                  </a:lnTo>
                  <a:lnTo>
                    <a:pt x="187" y="987"/>
                  </a:lnTo>
                  <a:lnTo>
                    <a:pt x="189" y="1058"/>
                  </a:lnTo>
                  <a:lnTo>
                    <a:pt x="189" y="1124"/>
                  </a:lnTo>
                  <a:lnTo>
                    <a:pt x="189" y="1124"/>
                  </a:lnTo>
                  <a:lnTo>
                    <a:pt x="189" y="1128"/>
                  </a:lnTo>
                  <a:lnTo>
                    <a:pt x="187" y="1132"/>
                  </a:lnTo>
                  <a:lnTo>
                    <a:pt x="186" y="1135"/>
                  </a:lnTo>
                  <a:lnTo>
                    <a:pt x="183" y="1137"/>
                  </a:lnTo>
                  <a:lnTo>
                    <a:pt x="181" y="1139"/>
                  </a:lnTo>
                  <a:lnTo>
                    <a:pt x="178" y="1140"/>
                  </a:lnTo>
                  <a:lnTo>
                    <a:pt x="171" y="1141"/>
                  </a:lnTo>
                  <a:lnTo>
                    <a:pt x="171" y="1141"/>
                  </a:lnTo>
                  <a:lnTo>
                    <a:pt x="171" y="1141"/>
                  </a:lnTo>
                  <a:lnTo>
                    <a:pt x="168" y="1141"/>
                  </a:lnTo>
                  <a:lnTo>
                    <a:pt x="164" y="1140"/>
                  </a:lnTo>
                  <a:lnTo>
                    <a:pt x="161" y="1138"/>
                  </a:lnTo>
                  <a:lnTo>
                    <a:pt x="157" y="1136"/>
                  </a:lnTo>
                  <a:lnTo>
                    <a:pt x="157" y="1136"/>
                  </a:lnTo>
                  <a:lnTo>
                    <a:pt x="156" y="1134"/>
                  </a:lnTo>
                  <a:lnTo>
                    <a:pt x="154" y="1131"/>
                  </a:lnTo>
                  <a:lnTo>
                    <a:pt x="153" y="1128"/>
                  </a:lnTo>
                  <a:lnTo>
                    <a:pt x="153" y="1124"/>
                  </a:lnTo>
                  <a:lnTo>
                    <a:pt x="153" y="1124"/>
                  </a:lnTo>
                  <a:lnTo>
                    <a:pt x="154" y="1075"/>
                  </a:lnTo>
                  <a:lnTo>
                    <a:pt x="154" y="1075"/>
                  </a:lnTo>
                  <a:lnTo>
                    <a:pt x="154" y="1024"/>
                  </a:lnTo>
                  <a:lnTo>
                    <a:pt x="153" y="971"/>
                  </a:lnTo>
                  <a:lnTo>
                    <a:pt x="153" y="971"/>
                  </a:lnTo>
                  <a:lnTo>
                    <a:pt x="152" y="953"/>
                  </a:lnTo>
                  <a:lnTo>
                    <a:pt x="151" y="936"/>
                  </a:lnTo>
                  <a:lnTo>
                    <a:pt x="146" y="901"/>
                  </a:lnTo>
                  <a:lnTo>
                    <a:pt x="146" y="901"/>
                  </a:lnTo>
                  <a:lnTo>
                    <a:pt x="141" y="864"/>
                  </a:lnTo>
                  <a:lnTo>
                    <a:pt x="139" y="846"/>
                  </a:lnTo>
                  <a:lnTo>
                    <a:pt x="138" y="827"/>
                  </a:lnTo>
                  <a:lnTo>
                    <a:pt x="138" y="827"/>
                  </a:lnTo>
                  <a:lnTo>
                    <a:pt x="138" y="793"/>
                  </a:lnTo>
                  <a:lnTo>
                    <a:pt x="140" y="758"/>
                  </a:lnTo>
                  <a:lnTo>
                    <a:pt x="140" y="758"/>
                  </a:lnTo>
                  <a:lnTo>
                    <a:pt x="140" y="732"/>
                  </a:lnTo>
                  <a:lnTo>
                    <a:pt x="141" y="705"/>
                  </a:lnTo>
                  <a:lnTo>
                    <a:pt x="141" y="705"/>
                  </a:lnTo>
                  <a:lnTo>
                    <a:pt x="140" y="675"/>
                  </a:lnTo>
                  <a:lnTo>
                    <a:pt x="140" y="675"/>
                  </a:lnTo>
                  <a:lnTo>
                    <a:pt x="139" y="656"/>
                  </a:lnTo>
                  <a:lnTo>
                    <a:pt x="138" y="637"/>
                  </a:lnTo>
                  <a:lnTo>
                    <a:pt x="140" y="620"/>
                  </a:lnTo>
                  <a:lnTo>
                    <a:pt x="141" y="611"/>
                  </a:lnTo>
                  <a:lnTo>
                    <a:pt x="143" y="603"/>
                  </a:lnTo>
                  <a:lnTo>
                    <a:pt x="143" y="603"/>
                  </a:lnTo>
                  <a:lnTo>
                    <a:pt x="147" y="589"/>
                  </a:lnTo>
                  <a:lnTo>
                    <a:pt x="149" y="575"/>
                  </a:lnTo>
                  <a:lnTo>
                    <a:pt x="151" y="560"/>
                  </a:lnTo>
                  <a:lnTo>
                    <a:pt x="152" y="545"/>
                  </a:lnTo>
                  <a:lnTo>
                    <a:pt x="153" y="515"/>
                  </a:lnTo>
                  <a:lnTo>
                    <a:pt x="153" y="485"/>
                  </a:lnTo>
                  <a:lnTo>
                    <a:pt x="153" y="485"/>
                  </a:lnTo>
                  <a:lnTo>
                    <a:pt x="153" y="463"/>
                  </a:lnTo>
                  <a:lnTo>
                    <a:pt x="153" y="463"/>
                  </a:lnTo>
                  <a:lnTo>
                    <a:pt x="154" y="438"/>
                  </a:lnTo>
                  <a:lnTo>
                    <a:pt x="155" y="413"/>
                  </a:lnTo>
                  <a:lnTo>
                    <a:pt x="155" y="413"/>
                  </a:lnTo>
                  <a:lnTo>
                    <a:pt x="156" y="368"/>
                  </a:lnTo>
                  <a:lnTo>
                    <a:pt x="156" y="346"/>
                  </a:lnTo>
                  <a:lnTo>
                    <a:pt x="155" y="323"/>
                  </a:lnTo>
                  <a:lnTo>
                    <a:pt x="155" y="323"/>
                  </a:lnTo>
                  <a:lnTo>
                    <a:pt x="150" y="282"/>
                  </a:lnTo>
                  <a:lnTo>
                    <a:pt x="150" y="282"/>
                  </a:lnTo>
                  <a:lnTo>
                    <a:pt x="145" y="243"/>
                  </a:lnTo>
                  <a:lnTo>
                    <a:pt x="143" y="223"/>
                  </a:lnTo>
                  <a:lnTo>
                    <a:pt x="141" y="203"/>
                  </a:lnTo>
                  <a:lnTo>
                    <a:pt x="141" y="203"/>
                  </a:lnTo>
                  <a:lnTo>
                    <a:pt x="141" y="184"/>
                  </a:lnTo>
                  <a:lnTo>
                    <a:pt x="142" y="164"/>
                  </a:lnTo>
                  <a:lnTo>
                    <a:pt x="144" y="127"/>
                  </a:lnTo>
                  <a:lnTo>
                    <a:pt x="144" y="127"/>
                  </a:lnTo>
                  <a:lnTo>
                    <a:pt x="146" y="101"/>
                  </a:lnTo>
                  <a:lnTo>
                    <a:pt x="147" y="75"/>
                  </a:lnTo>
                  <a:lnTo>
                    <a:pt x="147" y="75"/>
                  </a:lnTo>
                  <a:lnTo>
                    <a:pt x="145" y="66"/>
                  </a:lnTo>
                  <a:lnTo>
                    <a:pt x="142" y="58"/>
                  </a:lnTo>
                  <a:lnTo>
                    <a:pt x="137" y="52"/>
                  </a:lnTo>
                  <a:lnTo>
                    <a:pt x="131" y="45"/>
                  </a:lnTo>
                  <a:lnTo>
                    <a:pt x="123" y="41"/>
                  </a:lnTo>
                  <a:lnTo>
                    <a:pt x="115" y="38"/>
                  </a:lnTo>
                  <a:lnTo>
                    <a:pt x="107" y="36"/>
                  </a:lnTo>
                  <a:lnTo>
                    <a:pt x="99" y="36"/>
                  </a:lnTo>
                  <a:lnTo>
                    <a:pt x="99" y="36"/>
                  </a:lnTo>
                  <a:lnTo>
                    <a:pt x="91" y="36"/>
                  </a:lnTo>
                  <a:lnTo>
                    <a:pt x="84" y="38"/>
                  </a:lnTo>
                  <a:lnTo>
                    <a:pt x="84" y="38"/>
                  </a:lnTo>
                  <a:lnTo>
                    <a:pt x="75" y="41"/>
                  </a:lnTo>
                  <a:lnTo>
                    <a:pt x="67" y="45"/>
                  </a:lnTo>
                  <a:lnTo>
                    <a:pt x="59" y="50"/>
                  </a:lnTo>
                  <a:lnTo>
                    <a:pt x="54" y="56"/>
                  </a:lnTo>
                  <a:lnTo>
                    <a:pt x="50" y="63"/>
                  </a:lnTo>
                  <a:lnTo>
                    <a:pt x="47" y="70"/>
                  </a:lnTo>
                  <a:lnTo>
                    <a:pt x="45" y="78"/>
                  </a:lnTo>
                  <a:lnTo>
                    <a:pt x="44" y="88"/>
                  </a:lnTo>
                  <a:lnTo>
                    <a:pt x="44" y="395"/>
                  </a:lnTo>
                  <a:lnTo>
                    <a:pt x="44" y="395"/>
                  </a:lnTo>
                  <a:lnTo>
                    <a:pt x="43" y="472"/>
                  </a:lnTo>
                  <a:lnTo>
                    <a:pt x="40" y="549"/>
                  </a:lnTo>
                  <a:lnTo>
                    <a:pt x="40" y="549"/>
                  </a:lnTo>
                  <a:lnTo>
                    <a:pt x="38" y="616"/>
                  </a:lnTo>
                  <a:lnTo>
                    <a:pt x="37" y="683"/>
                  </a:lnTo>
                  <a:lnTo>
                    <a:pt x="37" y="683"/>
                  </a:lnTo>
                  <a:lnTo>
                    <a:pt x="37" y="723"/>
                  </a:lnTo>
                  <a:lnTo>
                    <a:pt x="39" y="764"/>
                  </a:lnTo>
                  <a:lnTo>
                    <a:pt x="43" y="845"/>
                  </a:lnTo>
                  <a:lnTo>
                    <a:pt x="43" y="845"/>
                  </a:lnTo>
                  <a:lnTo>
                    <a:pt x="48" y="917"/>
                  </a:lnTo>
                  <a:lnTo>
                    <a:pt x="49" y="953"/>
                  </a:lnTo>
                  <a:lnTo>
                    <a:pt x="50" y="989"/>
                  </a:lnTo>
                  <a:lnTo>
                    <a:pt x="50" y="989"/>
                  </a:lnTo>
                  <a:lnTo>
                    <a:pt x="51" y="1006"/>
                  </a:lnTo>
                  <a:lnTo>
                    <a:pt x="52" y="1025"/>
                  </a:lnTo>
                  <a:lnTo>
                    <a:pt x="52" y="1025"/>
                  </a:lnTo>
                  <a:lnTo>
                    <a:pt x="55" y="1056"/>
                  </a:lnTo>
                  <a:lnTo>
                    <a:pt x="55" y="1072"/>
                  </a:lnTo>
                  <a:lnTo>
                    <a:pt x="55" y="1088"/>
                  </a:lnTo>
                  <a:lnTo>
                    <a:pt x="53" y="1102"/>
                  </a:lnTo>
                  <a:lnTo>
                    <a:pt x="50" y="1115"/>
                  </a:lnTo>
                  <a:lnTo>
                    <a:pt x="48" y="1122"/>
                  </a:lnTo>
                  <a:lnTo>
                    <a:pt x="46" y="1128"/>
                  </a:lnTo>
                  <a:lnTo>
                    <a:pt x="43" y="1133"/>
                  </a:lnTo>
                  <a:lnTo>
                    <a:pt x="39" y="1137"/>
                  </a:lnTo>
                  <a:lnTo>
                    <a:pt x="39" y="1137"/>
                  </a:lnTo>
                  <a:lnTo>
                    <a:pt x="36" y="1139"/>
                  </a:lnTo>
                  <a:lnTo>
                    <a:pt x="33" y="1141"/>
                  </a:lnTo>
                  <a:lnTo>
                    <a:pt x="30" y="1142"/>
                  </a:lnTo>
                  <a:lnTo>
                    <a:pt x="27" y="1142"/>
                  </a:lnTo>
                  <a:lnTo>
                    <a:pt x="27" y="11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5" name="Freeform 258"/>
            <p:cNvSpPr/>
            <p:nvPr/>
          </p:nvSpPr>
          <p:spPr bwMode="auto">
            <a:xfrm>
              <a:off x="3190875" y="2687638"/>
              <a:ext cx="98425" cy="88900"/>
            </a:xfrm>
            <a:custGeom>
              <a:avLst/>
              <a:gdLst/>
              <a:ahLst/>
              <a:cxnLst>
                <a:cxn ang="0">
                  <a:pos x="162" y="168"/>
                </a:cxn>
                <a:cxn ang="0">
                  <a:pos x="113" y="165"/>
                </a:cxn>
                <a:cxn ang="0">
                  <a:pos x="92" y="163"/>
                </a:cxn>
                <a:cxn ang="0">
                  <a:pos x="84" y="163"/>
                </a:cxn>
                <a:cxn ang="0">
                  <a:pos x="73" y="162"/>
                </a:cxn>
                <a:cxn ang="0">
                  <a:pos x="55" y="158"/>
                </a:cxn>
                <a:cxn ang="0">
                  <a:pos x="45" y="154"/>
                </a:cxn>
                <a:cxn ang="0">
                  <a:pos x="33" y="141"/>
                </a:cxn>
                <a:cxn ang="0">
                  <a:pos x="23" y="125"/>
                </a:cxn>
                <a:cxn ang="0">
                  <a:pos x="16" y="115"/>
                </a:cxn>
                <a:cxn ang="0">
                  <a:pos x="10" y="103"/>
                </a:cxn>
                <a:cxn ang="0">
                  <a:pos x="1" y="79"/>
                </a:cxn>
                <a:cxn ang="0">
                  <a:pos x="0" y="68"/>
                </a:cxn>
                <a:cxn ang="0">
                  <a:pos x="1" y="57"/>
                </a:cxn>
                <a:cxn ang="0">
                  <a:pos x="9" y="35"/>
                </a:cxn>
                <a:cxn ang="0">
                  <a:pos x="23" y="18"/>
                </a:cxn>
                <a:cxn ang="0">
                  <a:pos x="42" y="5"/>
                </a:cxn>
                <a:cxn ang="0">
                  <a:pos x="54" y="2"/>
                </a:cxn>
                <a:cxn ang="0">
                  <a:pos x="66" y="0"/>
                </a:cxn>
                <a:cxn ang="0">
                  <a:pos x="79" y="0"/>
                </a:cxn>
                <a:cxn ang="0">
                  <a:pos x="123" y="3"/>
                </a:cxn>
                <a:cxn ang="0">
                  <a:pos x="146" y="5"/>
                </a:cxn>
                <a:cxn ang="0">
                  <a:pos x="168" y="6"/>
                </a:cxn>
                <a:cxn ang="0">
                  <a:pos x="175" y="8"/>
                </a:cxn>
                <a:cxn ang="0">
                  <a:pos x="181" y="12"/>
                </a:cxn>
                <a:cxn ang="0">
                  <a:pos x="184" y="18"/>
                </a:cxn>
                <a:cxn ang="0">
                  <a:pos x="185" y="25"/>
                </a:cxn>
                <a:cxn ang="0">
                  <a:pos x="183" y="34"/>
                </a:cxn>
                <a:cxn ang="0">
                  <a:pos x="179" y="39"/>
                </a:cxn>
                <a:cxn ang="0">
                  <a:pos x="172" y="42"/>
                </a:cxn>
                <a:cxn ang="0">
                  <a:pos x="168" y="42"/>
                </a:cxn>
                <a:cxn ang="0">
                  <a:pos x="147" y="40"/>
                </a:cxn>
                <a:cxn ang="0">
                  <a:pos x="119" y="36"/>
                </a:cxn>
                <a:cxn ang="0">
                  <a:pos x="88" y="34"/>
                </a:cxn>
                <a:cxn ang="0">
                  <a:pos x="72" y="35"/>
                </a:cxn>
                <a:cxn ang="0">
                  <a:pos x="54" y="39"/>
                </a:cxn>
                <a:cxn ang="0">
                  <a:pos x="44" y="44"/>
                </a:cxn>
                <a:cxn ang="0">
                  <a:pos x="41" y="47"/>
                </a:cxn>
                <a:cxn ang="0">
                  <a:pos x="36" y="57"/>
                </a:cxn>
                <a:cxn ang="0">
                  <a:pos x="36" y="68"/>
                </a:cxn>
                <a:cxn ang="0">
                  <a:pos x="37" y="76"/>
                </a:cxn>
                <a:cxn ang="0">
                  <a:pos x="45" y="96"/>
                </a:cxn>
                <a:cxn ang="0">
                  <a:pos x="58" y="113"/>
                </a:cxn>
                <a:cxn ang="0">
                  <a:pos x="73" y="124"/>
                </a:cxn>
                <a:cxn ang="0">
                  <a:pos x="81" y="127"/>
                </a:cxn>
                <a:cxn ang="0">
                  <a:pos x="106" y="129"/>
                </a:cxn>
                <a:cxn ang="0">
                  <a:pos x="134" y="131"/>
                </a:cxn>
                <a:cxn ang="0">
                  <a:pos x="162" y="132"/>
                </a:cxn>
                <a:cxn ang="0">
                  <a:pos x="169" y="134"/>
                </a:cxn>
                <a:cxn ang="0">
                  <a:pos x="174" y="138"/>
                </a:cxn>
                <a:cxn ang="0">
                  <a:pos x="178" y="144"/>
                </a:cxn>
                <a:cxn ang="0">
                  <a:pos x="179" y="151"/>
                </a:cxn>
                <a:cxn ang="0">
                  <a:pos x="176" y="160"/>
                </a:cxn>
                <a:cxn ang="0">
                  <a:pos x="172" y="165"/>
                </a:cxn>
                <a:cxn ang="0">
                  <a:pos x="166" y="168"/>
                </a:cxn>
                <a:cxn ang="0">
                  <a:pos x="162" y="168"/>
                </a:cxn>
              </a:cxnLst>
              <a:rect l="0" t="0" r="r" b="b"/>
              <a:pathLst>
                <a:path w="185" h="168">
                  <a:moveTo>
                    <a:pt x="162" y="168"/>
                  </a:moveTo>
                  <a:lnTo>
                    <a:pt x="162" y="168"/>
                  </a:lnTo>
                  <a:lnTo>
                    <a:pt x="137" y="167"/>
                  </a:lnTo>
                  <a:lnTo>
                    <a:pt x="113" y="165"/>
                  </a:lnTo>
                  <a:lnTo>
                    <a:pt x="113" y="165"/>
                  </a:lnTo>
                  <a:lnTo>
                    <a:pt x="92" y="163"/>
                  </a:lnTo>
                  <a:lnTo>
                    <a:pt x="92" y="163"/>
                  </a:lnTo>
                  <a:lnTo>
                    <a:pt x="84" y="163"/>
                  </a:lnTo>
                  <a:lnTo>
                    <a:pt x="84" y="163"/>
                  </a:lnTo>
                  <a:lnTo>
                    <a:pt x="73" y="162"/>
                  </a:lnTo>
                  <a:lnTo>
                    <a:pt x="64" y="161"/>
                  </a:lnTo>
                  <a:lnTo>
                    <a:pt x="55" y="158"/>
                  </a:lnTo>
                  <a:lnTo>
                    <a:pt x="45" y="154"/>
                  </a:lnTo>
                  <a:lnTo>
                    <a:pt x="45" y="154"/>
                  </a:lnTo>
                  <a:lnTo>
                    <a:pt x="39" y="149"/>
                  </a:lnTo>
                  <a:lnTo>
                    <a:pt x="33" y="141"/>
                  </a:lnTo>
                  <a:lnTo>
                    <a:pt x="28" y="133"/>
                  </a:lnTo>
                  <a:lnTo>
                    <a:pt x="23" y="125"/>
                  </a:lnTo>
                  <a:lnTo>
                    <a:pt x="23" y="125"/>
                  </a:lnTo>
                  <a:lnTo>
                    <a:pt x="16" y="115"/>
                  </a:lnTo>
                  <a:lnTo>
                    <a:pt x="16" y="115"/>
                  </a:lnTo>
                  <a:lnTo>
                    <a:pt x="10" y="103"/>
                  </a:lnTo>
                  <a:lnTo>
                    <a:pt x="4" y="91"/>
                  </a:lnTo>
                  <a:lnTo>
                    <a:pt x="1" y="79"/>
                  </a:lnTo>
                  <a:lnTo>
                    <a:pt x="0" y="73"/>
                  </a:lnTo>
                  <a:lnTo>
                    <a:pt x="0" y="68"/>
                  </a:lnTo>
                  <a:lnTo>
                    <a:pt x="0" y="68"/>
                  </a:lnTo>
                  <a:lnTo>
                    <a:pt x="1" y="57"/>
                  </a:lnTo>
                  <a:lnTo>
                    <a:pt x="4" y="46"/>
                  </a:lnTo>
                  <a:lnTo>
                    <a:pt x="9" y="35"/>
                  </a:lnTo>
                  <a:lnTo>
                    <a:pt x="15" y="26"/>
                  </a:lnTo>
                  <a:lnTo>
                    <a:pt x="23" y="18"/>
                  </a:lnTo>
                  <a:lnTo>
                    <a:pt x="32" y="10"/>
                  </a:lnTo>
                  <a:lnTo>
                    <a:pt x="42" y="5"/>
                  </a:lnTo>
                  <a:lnTo>
                    <a:pt x="48" y="3"/>
                  </a:lnTo>
                  <a:lnTo>
                    <a:pt x="54" y="2"/>
                  </a:lnTo>
                  <a:lnTo>
                    <a:pt x="54" y="2"/>
                  </a:lnTo>
                  <a:lnTo>
                    <a:pt x="66" y="0"/>
                  </a:lnTo>
                  <a:lnTo>
                    <a:pt x="79" y="0"/>
                  </a:lnTo>
                  <a:lnTo>
                    <a:pt x="79" y="0"/>
                  </a:lnTo>
                  <a:lnTo>
                    <a:pt x="101" y="1"/>
                  </a:lnTo>
                  <a:lnTo>
                    <a:pt x="123" y="3"/>
                  </a:lnTo>
                  <a:lnTo>
                    <a:pt x="123" y="3"/>
                  </a:lnTo>
                  <a:lnTo>
                    <a:pt x="146" y="5"/>
                  </a:lnTo>
                  <a:lnTo>
                    <a:pt x="168" y="6"/>
                  </a:lnTo>
                  <a:lnTo>
                    <a:pt x="168" y="6"/>
                  </a:lnTo>
                  <a:lnTo>
                    <a:pt x="172" y="6"/>
                  </a:lnTo>
                  <a:lnTo>
                    <a:pt x="175" y="8"/>
                  </a:lnTo>
                  <a:lnTo>
                    <a:pt x="179" y="9"/>
                  </a:lnTo>
                  <a:lnTo>
                    <a:pt x="181" y="12"/>
                  </a:lnTo>
                  <a:lnTo>
                    <a:pt x="183" y="14"/>
                  </a:lnTo>
                  <a:lnTo>
                    <a:pt x="184" y="18"/>
                  </a:lnTo>
                  <a:lnTo>
                    <a:pt x="185" y="25"/>
                  </a:lnTo>
                  <a:lnTo>
                    <a:pt x="185" y="25"/>
                  </a:lnTo>
                  <a:lnTo>
                    <a:pt x="184" y="31"/>
                  </a:lnTo>
                  <a:lnTo>
                    <a:pt x="183" y="34"/>
                  </a:lnTo>
                  <a:lnTo>
                    <a:pt x="181" y="36"/>
                  </a:lnTo>
                  <a:lnTo>
                    <a:pt x="179" y="39"/>
                  </a:lnTo>
                  <a:lnTo>
                    <a:pt x="175" y="40"/>
                  </a:lnTo>
                  <a:lnTo>
                    <a:pt x="172" y="42"/>
                  </a:lnTo>
                  <a:lnTo>
                    <a:pt x="168" y="42"/>
                  </a:lnTo>
                  <a:lnTo>
                    <a:pt x="168" y="42"/>
                  </a:lnTo>
                  <a:lnTo>
                    <a:pt x="159" y="41"/>
                  </a:lnTo>
                  <a:lnTo>
                    <a:pt x="147" y="40"/>
                  </a:lnTo>
                  <a:lnTo>
                    <a:pt x="147" y="40"/>
                  </a:lnTo>
                  <a:lnTo>
                    <a:pt x="119" y="36"/>
                  </a:lnTo>
                  <a:lnTo>
                    <a:pt x="103" y="35"/>
                  </a:lnTo>
                  <a:lnTo>
                    <a:pt x="88" y="34"/>
                  </a:lnTo>
                  <a:lnTo>
                    <a:pt x="88" y="34"/>
                  </a:lnTo>
                  <a:lnTo>
                    <a:pt x="72" y="35"/>
                  </a:lnTo>
                  <a:lnTo>
                    <a:pt x="59" y="38"/>
                  </a:lnTo>
                  <a:lnTo>
                    <a:pt x="54" y="39"/>
                  </a:lnTo>
                  <a:lnTo>
                    <a:pt x="48" y="42"/>
                  </a:lnTo>
                  <a:lnTo>
                    <a:pt x="44" y="44"/>
                  </a:lnTo>
                  <a:lnTo>
                    <a:pt x="41" y="47"/>
                  </a:lnTo>
                  <a:lnTo>
                    <a:pt x="41" y="47"/>
                  </a:lnTo>
                  <a:lnTo>
                    <a:pt x="38" y="52"/>
                  </a:lnTo>
                  <a:lnTo>
                    <a:pt x="36" y="57"/>
                  </a:lnTo>
                  <a:lnTo>
                    <a:pt x="35" y="62"/>
                  </a:lnTo>
                  <a:lnTo>
                    <a:pt x="36" y="68"/>
                  </a:lnTo>
                  <a:lnTo>
                    <a:pt x="36" y="68"/>
                  </a:lnTo>
                  <a:lnTo>
                    <a:pt x="37" y="76"/>
                  </a:lnTo>
                  <a:lnTo>
                    <a:pt x="40" y="86"/>
                  </a:lnTo>
                  <a:lnTo>
                    <a:pt x="45" y="96"/>
                  </a:lnTo>
                  <a:lnTo>
                    <a:pt x="50" y="105"/>
                  </a:lnTo>
                  <a:lnTo>
                    <a:pt x="58" y="113"/>
                  </a:lnTo>
                  <a:lnTo>
                    <a:pt x="65" y="120"/>
                  </a:lnTo>
                  <a:lnTo>
                    <a:pt x="73" y="124"/>
                  </a:lnTo>
                  <a:lnTo>
                    <a:pt x="77" y="126"/>
                  </a:lnTo>
                  <a:lnTo>
                    <a:pt x="81" y="127"/>
                  </a:lnTo>
                  <a:lnTo>
                    <a:pt x="81" y="127"/>
                  </a:lnTo>
                  <a:lnTo>
                    <a:pt x="106" y="129"/>
                  </a:lnTo>
                  <a:lnTo>
                    <a:pt x="106" y="129"/>
                  </a:lnTo>
                  <a:lnTo>
                    <a:pt x="134" y="131"/>
                  </a:lnTo>
                  <a:lnTo>
                    <a:pt x="162" y="132"/>
                  </a:lnTo>
                  <a:lnTo>
                    <a:pt x="162" y="132"/>
                  </a:lnTo>
                  <a:lnTo>
                    <a:pt x="166" y="133"/>
                  </a:lnTo>
                  <a:lnTo>
                    <a:pt x="169" y="134"/>
                  </a:lnTo>
                  <a:lnTo>
                    <a:pt x="172" y="136"/>
                  </a:lnTo>
                  <a:lnTo>
                    <a:pt x="174" y="138"/>
                  </a:lnTo>
                  <a:lnTo>
                    <a:pt x="176" y="141"/>
                  </a:lnTo>
                  <a:lnTo>
                    <a:pt x="178" y="144"/>
                  </a:lnTo>
                  <a:lnTo>
                    <a:pt x="179" y="151"/>
                  </a:lnTo>
                  <a:lnTo>
                    <a:pt x="179" y="151"/>
                  </a:lnTo>
                  <a:lnTo>
                    <a:pt x="178" y="157"/>
                  </a:lnTo>
                  <a:lnTo>
                    <a:pt x="176" y="160"/>
                  </a:lnTo>
                  <a:lnTo>
                    <a:pt x="174" y="163"/>
                  </a:lnTo>
                  <a:lnTo>
                    <a:pt x="172" y="165"/>
                  </a:lnTo>
                  <a:lnTo>
                    <a:pt x="169" y="167"/>
                  </a:lnTo>
                  <a:lnTo>
                    <a:pt x="166" y="168"/>
                  </a:lnTo>
                  <a:lnTo>
                    <a:pt x="162" y="168"/>
                  </a:lnTo>
                  <a:lnTo>
                    <a:pt x="162" y="16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6" name="Freeform 259"/>
            <p:cNvSpPr/>
            <p:nvPr/>
          </p:nvSpPr>
          <p:spPr bwMode="auto">
            <a:xfrm>
              <a:off x="3348038" y="2690813"/>
              <a:ext cx="622300" cy="96838"/>
            </a:xfrm>
            <a:custGeom>
              <a:avLst/>
              <a:gdLst/>
              <a:ahLst/>
              <a:cxnLst>
                <a:cxn ang="0">
                  <a:pos x="682" y="179"/>
                </a:cxn>
                <a:cxn ang="0">
                  <a:pos x="574" y="176"/>
                </a:cxn>
                <a:cxn ang="0">
                  <a:pos x="150" y="171"/>
                </a:cxn>
                <a:cxn ang="0">
                  <a:pos x="16" y="167"/>
                </a:cxn>
                <a:cxn ang="0">
                  <a:pos x="8" y="157"/>
                </a:cxn>
                <a:cxn ang="0">
                  <a:pos x="9" y="142"/>
                </a:cxn>
                <a:cxn ang="0">
                  <a:pos x="19" y="133"/>
                </a:cxn>
                <a:cxn ang="0">
                  <a:pos x="283" y="136"/>
                </a:cxn>
                <a:cxn ang="0">
                  <a:pos x="592" y="140"/>
                </a:cxn>
                <a:cxn ang="0">
                  <a:pos x="767" y="145"/>
                </a:cxn>
                <a:cxn ang="0">
                  <a:pos x="841" y="146"/>
                </a:cxn>
                <a:cxn ang="0">
                  <a:pos x="1021" y="146"/>
                </a:cxn>
                <a:cxn ang="0">
                  <a:pos x="1086" y="145"/>
                </a:cxn>
                <a:cxn ang="0">
                  <a:pos x="1104" y="141"/>
                </a:cxn>
                <a:cxn ang="0">
                  <a:pos x="1114" y="145"/>
                </a:cxn>
                <a:cxn ang="0">
                  <a:pos x="1129" y="142"/>
                </a:cxn>
                <a:cxn ang="0">
                  <a:pos x="1129" y="142"/>
                </a:cxn>
                <a:cxn ang="0">
                  <a:pos x="1135" y="139"/>
                </a:cxn>
                <a:cxn ang="0">
                  <a:pos x="1139" y="123"/>
                </a:cxn>
                <a:cxn ang="0">
                  <a:pos x="1138" y="98"/>
                </a:cxn>
                <a:cxn ang="0">
                  <a:pos x="1129" y="79"/>
                </a:cxn>
                <a:cxn ang="0">
                  <a:pos x="1112" y="62"/>
                </a:cxn>
                <a:cxn ang="0">
                  <a:pos x="1101" y="61"/>
                </a:cxn>
                <a:cxn ang="0">
                  <a:pos x="1094" y="60"/>
                </a:cxn>
                <a:cxn ang="0">
                  <a:pos x="1088" y="58"/>
                </a:cxn>
                <a:cxn ang="0">
                  <a:pos x="1027" y="55"/>
                </a:cxn>
                <a:cxn ang="0">
                  <a:pos x="970" y="53"/>
                </a:cxn>
                <a:cxn ang="0">
                  <a:pos x="835" y="49"/>
                </a:cxn>
                <a:cxn ang="0">
                  <a:pos x="296" y="46"/>
                </a:cxn>
                <a:cxn ang="0">
                  <a:pos x="14" y="35"/>
                </a:cxn>
                <a:cxn ang="0">
                  <a:pos x="2" y="27"/>
                </a:cxn>
                <a:cxn ang="0">
                  <a:pos x="1" y="10"/>
                </a:cxn>
                <a:cxn ang="0">
                  <a:pos x="12" y="0"/>
                </a:cxn>
                <a:cxn ang="0">
                  <a:pos x="161" y="5"/>
                </a:cxn>
                <a:cxn ang="0">
                  <a:pos x="890" y="13"/>
                </a:cxn>
                <a:cxn ang="0">
                  <a:pos x="953" y="16"/>
                </a:cxn>
                <a:cxn ang="0">
                  <a:pos x="1054" y="20"/>
                </a:cxn>
                <a:cxn ang="0">
                  <a:pos x="1091" y="22"/>
                </a:cxn>
                <a:cxn ang="0">
                  <a:pos x="1098" y="20"/>
                </a:cxn>
                <a:cxn ang="0">
                  <a:pos x="1112" y="26"/>
                </a:cxn>
                <a:cxn ang="0">
                  <a:pos x="1122" y="29"/>
                </a:cxn>
                <a:cxn ang="0">
                  <a:pos x="1130" y="32"/>
                </a:cxn>
                <a:cxn ang="0">
                  <a:pos x="1155" y="54"/>
                </a:cxn>
                <a:cxn ang="0">
                  <a:pos x="1174" y="104"/>
                </a:cxn>
                <a:cxn ang="0">
                  <a:pos x="1173" y="136"/>
                </a:cxn>
                <a:cxn ang="0">
                  <a:pos x="1161" y="164"/>
                </a:cxn>
                <a:cxn ang="0">
                  <a:pos x="1147" y="176"/>
                </a:cxn>
                <a:cxn ang="0">
                  <a:pos x="1101" y="182"/>
                </a:cxn>
                <a:cxn ang="0">
                  <a:pos x="1085" y="182"/>
                </a:cxn>
                <a:cxn ang="0">
                  <a:pos x="930" y="181"/>
                </a:cxn>
                <a:cxn ang="0">
                  <a:pos x="825" y="182"/>
                </a:cxn>
              </a:cxnLst>
              <a:rect l="0" t="0" r="r" b="b"/>
              <a:pathLst>
                <a:path w="1175" h="183">
                  <a:moveTo>
                    <a:pt x="789" y="183"/>
                  </a:moveTo>
                  <a:lnTo>
                    <a:pt x="789" y="183"/>
                  </a:lnTo>
                  <a:lnTo>
                    <a:pt x="736" y="182"/>
                  </a:lnTo>
                  <a:lnTo>
                    <a:pt x="682" y="179"/>
                  </a:lnTo>
                  <a:lnTo>
                    <a:pt x="682" y="179"/>
                  </a:lnTo>
                  <a:lnTo>
                    <a:pt x="628" y="177"/>
                  </a:lnTo>
                  <a:lnTo>
                    <a:pt x="574" y="176"/>
                  </a:lnTo>
                  <a:lnTo>
                    <a:pt x="574" y="176"/>
                  </a:lnTo>
                  <a:lnTo>
                    <a:pt x="424" y="175"/>
                  </a:lnTo>
                  <a:lnTo>
                    <a:pt x="276" y="172"/>
                  </a:lnTo>
                  <a:lnTo>
                    <a:pt x="276" y="172"/>
                  </a:lnTo>
                  <a:lnTo>
                    <a:pt x="150" y="171"/>
                  </a:lnTo>
                  <a:lnTo>
                    <a:pt x="24" y="169"/>
                  </a:lnTo>
                  <a:lnTo>
                    <a:pt x="24" y="169"/>
                  </a:lnTo>
                  <a:lnTo>
                    <a:pt x="20" y="169"/>
                  </a:lnTo>
                  <a:lnTo>
                    <a:pt x="16" y="167"/>
                  </a:lnTo>
                  <a:lnTo>
                    <a:pt x="13" y="165"/>
                  </a:lnTo>
                  <a:lnTo>
                    <a:pt x="11" y="163"/>
                  </a:lnTo>
                  <a:lnTo>
                    <a:pt x="9" y="160"/>
                  </a:lnTo>
                  <a:lnTo>
                    <a:pt x="8" y="157"/>
                  </a:lnTo>
                  <a:lnTo>
                    <a:pt x="7" y="151"/>
                  </a:lnTo>
                  <a:lnTo>
                    <a:pt x="7" y="151"/>
                  </a:lnTo>
                  <a:lnTo>
                    <a:pt x="8" y="145"/>
                  </a:lnTo>
                  <a:lnTo>
                    <a:pt x="9" y="142"/>
                  </a:lnTo>
                  <a:lnTo>
                    <a:pt x="11" y="139"/>
                  </a:lnTo>
                  <a:lnTo>
                    <a:pt x="13" y="136"/>
                  </a:lnTo>
                  <a:lnTo>
                    <a:pt x="16" y="134"/>
                  </a:lnTo>
                  <a:lnTo>
                    <a:pt x="19" y="133"/>
                  </a:lnTo>
                  <a:lnTo>
                    <a:pt x="23" y="133"/>
                  </a:lnTo>
                  <a:lnTo>
                    <a:pt x="23" y="133"/>
                  </a:lnTo>
                  <a:lnTo>
                    <a:pt x="154" y="134"/>
                  </a:lnTo>
                  <a:lnTo>
                    <a:pt x="283" y="136"/>
                  </a:lnTo>
                  <a:lnTo>
                    <a:pt x="283" y="136"/>
                  </a:lnTo>
                  <a:lnTo>
                    <a:pt x="437" y="139"/>
                  </a:lnTo>
                  <a:lnTo>
                    <a:pt x="592" y="140"/>
                  </a:lnTo>
                  <a:lnTo>
                    <a:pt x="592" y="140"/>
                  </a:lnTo>
                  <a:lnTo>
                    <a:pt x="651" y="141"/>
                  </a:lnTo>
                  <a:lnTo>
                    <a:pt x="709" y="143"/>
                  </a:lnTo>
                  <a:lnTo>
                    <a:pt x="709" y="143"/>
                  </a:lnTo>
                  <a:lnTo>
                    <a:pt x="767" y="145"/>
                  </a:lnTo>
                  <a:lnTo>
                    <a:pt x="826" y="146"/>
                  </a:lnTo>
                  <a:lnTo>
                    <a:pt x="826" y="146"/>
                  </a:lnTo>
                  <a:lnTo>
                    <a:pt x="841" y="146"/>
                  </a:lnTo>
                  <a:lnTo>
                    <a:pt x="841" y="146"/>
                  </a:lnTo>
                  <a:lnTo>
                    <a:pt x="941" y="145"/>
                  </a:lnTo>
                  <a:lnTo>
                    <a:pt x="941" y="145"/>
                  </a:lnTo>
                  <a:lnTo>
                    <a:pt x="1021" y="146"/>
                  </a:lnTo>
                  <a:lnTo>
                    <a:pt x="1021" y="146"/>
                  </a:lnTo>
                  <a:lnTo>
                    <a:pt x="1083" y="146"/>
                  </a:lnTo>
                  <a:lnTo>
                    <a:pt x="1085" y="146"/>
                  </a:lnTo>
                  <a:lnTo>
                    <a:pt x="1086" y="145"/>
                  </a:lnTo>
                  <a:lnTo>
                    <a:pt x="1086" y="145"/>
                  </a:lnTo>
                  <a:lnTo>
                    <a:pt x="1092" y="142"/>
                  </a:lnTo>
                  <a:lnTo>
                    <a:pt x="1098" y="140"/>
                  </a:lnTo>
                  <a:lnTo>
                    <a:pt x="1098" y="140"/>
                  </a:lnTo>
                  <a:lnTo>
                    <a:pt x="1104" y="141"/>
                  </a:lnTo>
                  <a:lnTo>
                    <a:pt x="1110" y="144"/>
                  </a:lnTo>
                  <a:lnTo>
                    <a:pt x="1112" y="145"/>
                  </a:lnTo>
                  <a:lnTo>
                    <a:pt x="1114" y="145"/>
                  </a:lnTo>
                  <a:lnTo>
                    <a:pt x="1114" y="145"/>
                  </a:lnTo>
                  <a:lnTo>
                    <a:pt x="1121" y="144"/>
                  </a:lnTo>
                  <a:lnTo>
                    <a:pt x="1121" y="144"/>
                  </a:lnTo>
                  <a:lnTo>
                    <a:pt x="1126" y="143"/>
                  </a:lnTo>
                  <a:lnTo>
                    <a:pt x="1129" y="142"/>
                  </a:lnTo>
                  <a:lnTo>
                    <a:pt x="1129" y="142"/>
                  </a:lnTo>
                  <a:lnTo>
                    <a:pt x="1130" y="142"/>
                  </a:lnTo>
                  <a:lnTo>
                    <a:pt x="1129" y="142"/>
                  </a:lnTo>
                  <a:lnTo>
                    <a:pt x="1129" y="142"/>
                  </a:lnTo>
                  <a:lnTo>
                    <a:pt x="1127" y="141"/>
                  </a:lnTo>
                  <a:lnTo>
                    <a:pt x="1125" y="140"/>
                  </a:lnTo>
                  <a:lnTo>
                    <a:pt x="1124" y="135"/>
                  </a:lnTo>
                  <a:lnTo>
                    <a:pt x="1135" y="139"/>
                  </a:lnTo>
                  <a:lnTo>
                    <a:pt x="1135" y="139"/>
                  </a:lnTo>
                  <a:lnTo>
                    <a:pt x="1138" y="131"/>
                  </a:lnTo>
                  <a:lnTo>
                    <a:pt x="1139" y="123"/>
                  </a:lnTo>
                  <a:lnTo>
                    <a:pt x="1139" y="123"/>
                  </a:lnTo>
                  <a:lnTo>
                    <a:pt x="1139" y="118"/>
                  </a:lnTo>
                  <a:lnTo>
                    <a:pt x="1139" y="118"/>
                  </a:lnTo>
                  <a:lnTo>
                    <a:pt x="1139" y="104"/>
                  </a:lnTo>
                  <a:lnTo>
                    <a:pt x="1138" y="98"/>
                  </a:lnTo>
                  <a:lnTo>
                    <a:pt x="1135" y="92"/>
                  </a:lnTo>
                  <a:lnTo>
                    <a:pt x="1135" y="92"/>
                  </a:lnTo>
                  <a:lnTo>
                    <a:pt x="1133" y="88"/>
                  </a:lnTo>
                  <a:lnTo>
                    <a:pt x="1129" y="79"/>
                  </a:lnTo>
                  <a:lnTo>
                    <a:pt x="1125" y="73"/>
                  </a:lnTo>
                  <a:lnTo>
                    <a:pt x="1122" y="69"/>
                  </a:lnTo>
                  <a:lnTo>
                    <a:pt x="1117" y="65"/>
                  </a:lnTo>
                  <a:lnTo>
                    <a:pt x="1112" y="62"/>
                  </a:lnTo>
                  <a:lnTo>
                    <a:pt x="1111" y="61"/>
                  </a:lnTo>
                  <a:lnTo>
                    <a:pt x="1104" y="61"/>
                  </a:lnTo>
                  <a:lnTo>
                    <a:pt x="1104" y="61"/>
                  </a:lnTo>
                  <a:lnTo>
                    <a:pt x="1101" y="61"/>
                  </a:lnTo>
                  <a:lnTo>
                    <a:pt x="1100" y="61"/>
                  </a:lnTo>
                  <a:lnTo>
                    <a:pt x="1099" y="61"/>
                  </a:lnTo>
                  <a:lnTo>
                    <a:pt x="1099" y="61"/>
                  </a:lnTo>
                  <a:lnTo>
                    <a:pt x="1094" y="60"/>
                  </a:lnTo>
                  <a:lnTo>
                    <a:pt x="1090" y="59"/>
                  </a:lnTo>
                  <a:lnTo>
                    <a:pt x="1089" y="58"/>
                  </a:lnTo>
                  <a:lnTo>
                    <a:pt x="1088" y="58"/>
                  </a:lnTo>
                  <a:lnTo>
                    <a:pt x="1088" y="58"/>
                  </a:lnTo>
                  <a:lnTo>
                    <a:pt x="1072" y="57"/>
                  </a:lnTo>
                  <a:lnTo>
                    <a:pt x="1058" y="56"/>
                  </a:lnTo>
                  <a:lnTo>
                    <a:pt x="1027" y="55"/>
                  </a:lnTo>
                  <a:lnTo>
                    <a:pt x="1027" y="55"/>
                  </a:lnTo>
                  <a:lnTo>
                    <a:pt x="998" y="55"/>
                  </a:lnTo>
                  <a:lnTo>
                    <a:pt x="984" y="54"/>
                  </a:lnTo>
                  <a:lnTo>
                    <a:pt x="970" y="53"/>
                  </a:lnTo>
                  <a:lnTo>
                    <a:pt x="970" y="53"/>
                  </a:lnTo>
                  <a:lnTo>
                    <a:pt x="946" y="51"/>
                  </a:lnTo>
                  <a:lnTo>
                    <a:pt x="924" y="50"/>
                  </a:lnTo>
                  <a:lnTo>
                    <a:pt x="874" y="49"/>
                  </a:lnTo>
                  <a:lnTo>
                    <a:pt x="835" y="49"/>
                  </a:lnTo>
                  <a:lnTo>
                    <a:pt x="549" y="49"/>
                  </a:lnTo>
                  <a:lnTo>
                    <a:pt x="549" y="49"/>
                  </a:lnTo>
                  <a:lnTo>
                    <a:pt x="425" y="48"/>
                  </a:lnTo>
                  <a:lnTo>
                    <a:pt x="296" y="46"/>
                  </a:lnTo>
                  <a:lnTo>
                    <a:pt x="160" y="41"/>
                  </a:lnTo>
                  <a:lnTo>
                    <a:pt x="18" y="36"/>
                  </a:lnTo>
                  <a:lnTo>
                    <a:pt x="18" y="36"/>
                  </a:lnTo>
                  <a:lnTo>
                    <a:pt x="14" y="35"/>
                  </a:lnTo>
                  <a:lnTo>
                    <a:pt x="10" y="34"/>
                  </a:lnTo>
                  <a:lnTo>
                    <a:pt x="7" y="32"/>
                  </a:lnTo>
                  <a:lnTo>
                    <a:pt x="4" y="30"/>
                  </a:lnTo>
                  <a:lnTo>
                    <a:pt x="2" y="27"/>
                  </a:lnTo>
                  <a:lnTo>
                    <a:pt x="1" y="24"/>
                  </a:lnTo>
                  <a:lnTo>
                    <a:pt x="0" y="17"/>
                  </a:lnTo>
                  <a:lnTo>
                    <a:pt x="0" y="17"/>
                  </a:lnTo>
                  <a:lnTo>
                    <a:pt x="1" y="10"/>
                  </a:lnTo>
                  <a:lnTo>
                    <a:pt x="3" y="5"/>
                  </a:lnTo>
                  <a:lnTo>
                    <a:pt x="7" y="3"/>
                  </a:lnTo>
                  <a:lnTo>
                    <a:pt x="9" y="1"/>
                  </a:lnTo>
                  <a:lnTo>
                    <a:pt x="12" y="0"/>
                  </a:lnTo>
                  <a:lnTo>
                    <a:pt x="16" y="0"/>
                  </a:lnTo>
                  <a:lnTo>
                    <a:pt x="17" y="0"/>
                  </a:lnTo>
                  <a:lnTo>
                    <a:pt x="17" y="0"/>
                  </a:lnTo>
                  <a:lnTo>
                    <a:pt x="161" y="5"/>
                  </a:lnTo>
                  <a:lnTo>
                    <a:pt x="305" y="9"/>
                  </a:lnTo>
                  <a:lnTo>
                    <a:pt x="445" y="12"/>
                  </a:lnTo>
                  <a:lnTo>
                    <a:pt x="584" y="13"/>
                  </a:lnTo>
                  <a:lnTo>
                    <a:pt x="890" y="13"/>
                  </a:lnTo>
                  <a:lnTo>
                    <a:pt x="890" y="13"/>
                  </a:lnTo>
                  <a:lnTo>
                    <a:pt x="922" y="14"/>
                  </a:lnTo>
                  <a:lnTo>
                    <a:pt x="953" y="16"/>
                  </a:lnTo>
                  <a:lnTo>
                    <a:pt x="953" y="16"/>
                  </a:lnTo>
                  <a:lnTo>
                    <a:pt x="984" y="18"/>
                  </a:lnTo>
                  <a:lnTo>
                    <a:pt x="1016" y="19"/>
                  </a:lnTo>
                  <a:lnTo>
                    <a:pt x="1016" y="19"/>
                  </a:lnTo>
                  <a:lnTo>
                    <a:pt x="1054" y="20"/>
                  </a:lnTo>
                  <a:lnTo>
                    <a:pt x="1070" y="21"/>
                  </a:lnTo>
                  <a:lnTo>
                    <a:pt x="1088" y="22"/>
                  </a:lnTo>
                  <a:lnTo>
                    <a:pt x="1089" y="22"/>
                  </a:lnTo>
                  <a:lnTo>
                    <a:pt x="1091" y="22"/>
                  </a:lnTo>
                  <a:lnTo>
                    <a:pt x="1091" y="22"/>
                  </a:lnTo>
                  <a:lnTo>
                    <a:pt x="1094" y="21"/>
                  </a:lnTo>
                  <a:lnTo>
                    <a:pt x="1098" y="20"/>
                  </a:lnTo>
                  <a:lnTo>
                    <a:pt x="1098" y="20"/>
                  </a:lnTo>
                  <a:lnTo>
                    <a:pt x="1106" y="21"/>
                  </a:lnTo>
                  <a:lnTo>
                    <a:pt x="1109" y="23"/>
                  </a:lnTo>
                  <a:lnTo>
                    <a:pt x="1111" y="25"/>
                  </a:lnTo>
                  <a:lnTo>
                    <a:pt x="1112" y="26"/>
                  </a:lnTo>
                  <a:lnTo>
                    <a:pt x="1116" y="26"/>
                  </a:lnTo>
                  <a:lnTo>
                    <a:pt x="1116" y="26"/>
                  </a:lnTo>
                  <a:lnTo>
                    <a:pt x="1120" y="27"/>
                  </a:lnTo>
                  <a:lnTo>
                    <a:pt x="1122" y="29"/>
                  </a:lnTo>
                  <a:lnTo>
                    <a:pt x="1123" y="29"/>
                  </a:lnTo>
                  <a:lnTo>
                    <a:pt x="1124" y="30"/>
                  </a:lnTo>
                  <a:lnTo>
                    <a:pt x="1124" y="30"/>
                  </a:lnTo>
                  <a:lnTo>
                    <a:pt x="1130" y="32"/>
                  </a:lnTo>
                  <a:lnTo>
                    <a:pt x="1135" y="35"/>
                  </a:lnTo>
                  <a:lnTo>
                    <a:pt x="1141" y="39"/>
                  </a:lnTo>
                  <a:lnTo>
                    <a:pt x="1146" y="44"/>
                  </a:lnTo>
                  <a:lnTo>
                    <a:pt x="1155" y="54"/>
                  </a:lnTo>
                  <a:lnTo>
                    <a:pt x="1162" y="65"/>
                  </a:lnTo>
                  <a:lnTo>
                    <a:pt x="1168" y="78"/>
                  </a:lnTo>
                  <a:lnTo>
                    <a:pt x="1172" y="91"/>
                  </a:lnTo>
                  <a:lnTo>
                    <a:pt x="1174" y="104"/>
                  </a:lnTo>
                  <a:lnTo>
                    <a:pt x="1175" y="117"/>
                  </a:lnTo>
                  <a:lnTo>
                    <a:pt x="1175" y="117"/>
                  </a:lnTo>
                  <a:lnTo>
                    <a:pt x="1174" y="127"/>
                  </a:lnTo>
                  <a:lnTo>
                    <a:pt x="1173" y="136"/>
                  </a:lnTo>
                  <a:lnTo>
                    <a:pt x="1171" y="145"/>
                  </a:lnTo>
                  <a:lnTo>
                    <a:pt x="1169" y="152"/>
                  </a:lnTo>
                  <a:lnTo>
                    <a:pt x="1165" y="159"/>
                  </a:lnTo>
                  <a:lnTo>
                    <a:pt x="1161" y="164"/>
                  </a:lnTo>
                  <a:lnTo>
                    <a:pt x="1157" y="170"/>
                  </a:lnTo>
                  <a:lnTo>
                    <a:pt x="1152" y="173"/>
                  </a:lnTo>
                  <a:lnTo>
                    <a:pt x="1152" y="173"/>
                  </a:lnTo>
                  <a:lnTo>
                    <a:pt x="1147" y="176"/>
                  </a:lnTo>
                  <a:lnTo>
                    <a:pt x="1141" y="178"/>
                  </a:lnTo>
                  <a:lnTo>
                    <a:pt x="1128" y="180"/>
                  </a:lnTo>
                  <a:lnTo>
                    <a:pt x="1115" y="181"/>
                  </a:lnTo>
                  <a:lnTo>
                    <a:pt x="1101" y="182"/>
                  </a:lnTo>
                  <a:lnTo>
                    <a:pt x="1101" y="182"/>
                  </a:lnTo>
                  <a:lnTo>
                    <a:pt x="1086" y="182"/>
                  </a:lnTo>
                  <a:lnTo>
                    <a:pt x="1086" y="182"/>
                  </a:lnTo>
                  <a:lnTo>
                    <a:pt x="1085" y="182"/>
                  </a:lnTo>
                  <a:lnTo>
                    <a:pt x="1085" y="182"/>
                  </a:lnTo>
                  <a:lnTo>
                    <a:pt x="1015" y="181"/>
                  </a:lnTo>
                  <a:lnTo>
                    <a:pt x="1015" y="181"/>
                  </a:lnTo>
                  <a:lnTo>
                    <a:pt x="930" y="181"/>
                  </a:lnTo>
                  <a:lnTo>
                    <a:pt x="930" y="181"/>
                  </a:lnTo>
                  <a:lnTo>
                    <a:pt x="874" y="181"/>
                  </a:lnTo>
                  <a:lnTo>
                    <a:pt x="825" y="182"/>
                  </a:lnTo>
                  <a:lnTo>
                    <a:pt x="825" y="182"/>
                  </a:lnTo>
                  <a:lnTo>
                    <a:pt x="789" y="183"/>
                  </a:lnTo>
                  <a:lnTo>
                    <a:pt x="789" y="18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7" name="Freeform 260"/>
            <p:cNvSpPr/>
            <p:nvPr/>
          </p:nvSpPr>
          <p:spPr bwMode="auto">
            <a:xfrm>
              <a:off x="3270250" y="2755900"/>
              <a:ext cx="95250" cy="98425"/>
            </a:xfrm>
            <a:custGeom>
              <a:avLst/>
              <a:gdLst/>
              <a:ahLst/>
              <a:cxnLst>
                <a:cxn ang="0">
                  <a:pos x="96" y="186"/>
                </a:cxn>
                <a:cxn ang="0">
                  <a:pos x="86" y="186"/>
                </a:cxn>
                <a:cxn ang="0">
                  <a:pos x="63" y="182"/>
                </a:cxn>
                <a:cxn ang="0">
                  <a:pos x="37" y="173"/>
                </a:cxn>
                <a:cxn ang="0">
                  <a:pos x="18" y="162"/>
                </a:cxn>
                <a:cxn ang="0">
                  <a:pos x="10" y="154"/>
                </a:cxn>
                <a:cxn ang="0">
                  <a:pos x="4" y="144"/>
                </a:cxn>
                <a:cxn ang="0">
                  <a:pos x="3" y="138"/>
                </a:cxn>
                <a:cxn ang="0">
                  <a:pos x="0" y="96"/>
                </a:cxn>
                <a:cxn ang="0">
                  <a:pos x="1" y="53"/>
                </a:cxn>
                <a:cxn ang="0">
                  <a:pos x="1" y="17"/>
                </a:cxn>
                <a:cxn ang="0">
                  <a:pos x="3" y="9"/>
                </a:cxn>
                <a:cxn ang="0">
                  <a:pos x="7" y="4"/>
                </a:cxn>
                <a:cxn ang="0">
                  <a:pos x="12" y="1"/>
                </a:cxn>
                <a:cxn ang="0">
                  <a:pos x="19" y="0"/>
                </a:cxn>
                <a:cxn ang="0">
                  <a:pos x="29" y="2"/>
                </a:cxn>
                <a:cxn ang="0">
                  <a:pos x="34" y="6"/>
                </a:cxn>
                <a:cxn ang="0">
                  <a:pos x="37" y="12"/>
                </a:cxn>
                <a:cxn ang="0">
                  <a:pos x="37" y="17"/>
                </a:cxn>
                <a:cxn ang="0">
                  <a:pos x="37" y="46"/>
                </a:cxn>
                <a:cxn ang="0">
                  <a:pos x="37" y="102"/>
                </a:cxn>
                <a:cxn ang="0">
                  <a:pos x="37" y="106"/>
                </a:cxn>
                <a:cxn ang="0">
                  <a:pos x="36" y="115"/>
                </a:cxn>
                <a:cxn ang="0">
                  <a:pos x="37" y="126"/>
                </a:cxn>
                <a:cxn ang="0">
                  <a:pos x="40" y="132"/>
                </a:cxn>
                <a:cxn ang="0">
                  <a:pos x="43" y="134"/>
                </a:cxn>
                <a:cxn ang="0">
                  <a:pos x="72" y="147"/>
                </a:cxn>
                <a:cxn ang="0">
                  <a:pos x="83" y="149"/>
                </a:cxn>
                <a:cxn ang="0">
                  <a:pos x="98" y="151"/>
                </a:cxn>
                <a:cxn ang="0">
                  <a:pos x="105" y="150"/>
                </a:cxn>
                <a:cxn ang="0">
                  <a:pos x="119" y="148"/>
                </a:cxn>
                <a:cxn ang="0">
                  <a:pos x="126" y="146"/>
                </a:cxn>
                <a:cxn ang="0">
                  <a:pos x="136" y="137"/>
                </a:cxn>
                <a:cxn ang="0">
                  <a:pos x="141" y="126"/>
                </a:cxn>
                <a:cxn ang="0">
                  <a:pos x="143" y="114"/>
                </a:cxn>
                <a:cxn ang="0">
                  <a:pos x="143" y="98"/>
                </a:cxn>
                <a:cxn ang="0">
                  <a:pos x="143" y="46"/>
                </a:cxn>
                <a:cxn ang="0">
                  <a:pos x="143" y="26"/>
                </a:cxn>
                <a:cxn ang="0">
                  <a:pos x="144" y="19"/>
                </a:cxn>
                <a:cxn ang="0">
                  <a:pos x="148" y="13"/>
                </a:cxn>
                <a:cxn ang="0">
                  <a:pos x="155" y="10"/>
                </a:cxn>
                <a:cxn ang="0">
                  <a:pos x="161" y="9"/>
                </a:cxn>
                <a:cxn ang="0">
                  <a:pos x="171" y="11"/>
                </a:cxn>
                <a:cxn ang="0">
                  <a:pos x="176" y="16"/>
                </a:cxn>
                <a:cxn ang="0">
                  <a:pos x="178" y="22"/>
                </a:cxn>
                <a:cxn ang="0">
                  <a:pos x="179" y="26"/>
                </a:cxn>
                <a:cxn ang="0">
                  <a:pos x="180" y="56"/>
                </a:cxn>
                <a:cxn ang="0">
                  <a:pos x="180" y="105"/>
                </a:cxn>
                <a:cxn ang="0">
                  <a:pos x="177" y="129"/>
                </a:cxn>
                <a:cxn ang="0">
                  <a:pos x="170" y="151"/>
                </a:cxn>
                <a:cxn ang="0">
                  <a:pos x="168" y="157"/>
                </a:cxn>
                <a:cxn ang="0">
                  <a:pos x="160" y="166"/>
                </a:cxn>
                <a:cxn ang="0">
                  <a:pos x="144" y="177"/>
                </a:cxn>
                <a:cxn ang="0">
                  <a:pos x="121" y="184"/>
                </a:cxn>
                <a:cxn ang="0">
                  <a:pos x="96" y="186"/>
                </a:cxn>
              </a:cxnLst>
              <a:rect l="0" t="0" r="r" b="b"/>
              <a:pathLst>
                <a:path w="180" h="186">
                  <a:moveTo>
                    <a:pt x="96" y="186"/>
                  </a:moveTo>
                  <a:lnTo>
                    <a:pt x="96" y="186"/>
                  </a:lnTo>
                  <a:lnTo>
                    <a:pt x="86" y="186"/>
                  </a:lnTo>
                  <a:lnTo>
                    <a:pt x="86" y="186"/>
                  </a:lnTo>
                  <a:lnTo>
                    <a:pt x="76" y="185"/>
                  </a:lnTo>
                  <a:lnTo>
                    <a:pt x="63" y="182"/>
                  </a:lnTo>
                  <a:lnTo>
                    <a:pt x="49" y="178"/>
                  </a:lnTo>
                  <a:lnTo>
                    <a:pt x="37" y="173"/>
                  </a:lnTo>
                  <a:lnTo>
                    <a:pt x="24" y="166"/>
                  </a:lnTo>
                  <a:lnTo>
                    <a:pt x="18" y="162"/>
                  </a:lnTo>
                  <a:lnTo>
                    <a:pt x="14" y="158"/>
                  </a:lnTo>
                  <a:lnTo>
                    <a:pt x="10" y="154"/>
                  </a:lnTo>
                  <a:lnTo>
                    <a:pt x="6" y="149"/>
                  </a:lnTo>
                  <a:lnTo>
                    <a:pt x="4" y="144"/>
                  </a:lnTo>
                  <a:lnTo>
                    <a:pt x="3" y="138"/>
                  </a:lnTo>
                  <a:lnTo>
                    <a:pt x="3" y="138"/>
                  </a:lnTo>
                  <a:lnTo>
                    <a:pt x="1" y="118"/>
                  </a:lnTo>
                  <a:lnTo>
                    <a:pt x="0" y="96"/>
                  </a:lnTo>
                  <a:lnTo>
                    <a:pt x="1" y="53"/>
                  </a:lnTo>
                  <a:lnTo>
                    <a:pt x="1" y="53"/>
                  </a:lnTo>
                  <a:lnTo>
                    <a:pt x="1" y="17"/>
                  </a:lnTo>
                  <a:lnTo>
                    <a:pt x="1" y="17"/>
                  </a:lnTo>
                  <a:lnTo>
                    <a:pt x="2" y="12"/>
                  </a:lnTo>
                  <a:lnTo>
                    <a:pt x="3" y="9"/>
                  </a:lnTo>
                  <a:lnTo>
                    <a:pt x="5" y="6"/>
                  </a:lnTo>
                  <a:lnTo>
                    <a:pt x="7" y="4"/>
                  </a:lnTo>
                  <a:lnTo>
                    <a:pt x="9" y="2"/>
                  </a:lnTo>
                  <a:lnTo>
                    <a:pt x="12" y="1"/>
                  </a:lnTo>
                  <a:lnTo>
                    <a:pt x="19" y="0"/>
                  </a:lnTo>
                  <a:lnTo>
                    <a:pt x="19" y="0"/>
                  </a:lnTo>
                  <a:lnTo>
                    <a:pt x="25" y="1"/>
                  </a:lnTo>
                  <a:lnTo>
                    <a:pt x="29" y="2"/>
                  </a:lnTo>
                  <a:lnTo>
                    <a:pt x="32" y="4"/>
                  </a:lnTo>
                  <a:lnTo>
                    <a:pt x="34" y="6"/>
                  </a:lnTo>
                  <a:lnTo>
                    <a:pt x="36" y="9"/>
                  </a:lnTo>
                  <a:lnTo>
                    <a:pt x="37" y="12"/>
                  </a:lnTo>
                  <a:lnTo>
                    <a:pt x="37" y="17"/>
                  </a:lnTo>
                  <a:lnTo>
                    <a:pt x="37" y="17"/>
                  </a:lnTo>
                  <a:lnTo>
                    <a:pt x="37" y="46"/>
                  </a:lnTo>
                  <a:lnTo>
                    <a:pt x="37" y="46"/>
                  </a:lnTo>
                  <a:lnTo>
                    <a:pt x="37" y="73"/>
                  </a:lnTo>
                  <a:lnTo>
                    <a:pt x="37" y="102"/>
                  </a:lnTo>
                  <a:lnTo>
                    <a:pt x="37" y="102"/>
                  </a:lnTo>
                  <a:lnTo>
                    <a:pt x="37" y="106"/>
                  </a:lnTo>
                  <a:lnTo>
                    <a:pt x="37" y="106"/>
                  </a:lnTo>
                  <a:lnTo>
                    <a:pt x="36" y="115"/>
                  </a:lnTo>
                  <a:lnTo>
                    <a:pt x="36" y="123"/>
                  </a:lnTo>
                  <a:lnTo>
                    <a:pt x="37" y="126"/>
                  </a:lnTo>
                  <a:lnTo>
                    <a:pt x="38" y="129"/>
                  </a:lnTo>
                  <a:lnTo>
                    <a:pt x="40" y="132"/>
                  </a:lnTo>
                  <a:lnTo>
                    <a:pt x="43" y="134"/>
                  </a:lnTo>
                  <a:lnTo>
                    <a:pt x="43" y="134"/>
                  </a:lnTo>
                  <a:lnTo>
                    <a:pt x="62" y="143"/>
                  </a:lnTo>
                  <a:lnTo>
                    <a:pt x="72" y="147"/>
                  </a:lnTo>
                  <a:lnTo>
                    <a:pt x="83" y="149"/>
                  </a:lnTo>
                  <a:lnTo>
                    <a:pt x="83" y="149"/>
                  </a:lnTo>
                  <a:lnTo>
                    <a:pt x="91" y="150"/>
                  </a:lnTo>
                  <a:lnTo>
                    <a:pt x="98" y="151"/>
                  </a:lnTo>
                  <a:lnTo>
                    <a:pt x="98" y="151"/>
                  </a:lnTo>
                  <a:lnTo>
                    <a:pt x="105" y="150"/>
                  </a:lnTo>
                  <a:lnTo>
                    <a:pt x="112" y="149"/>
                  </a:lnTo>
                  <a:lnTo>
                    <a:pt x="119" y="148"/>
                  </a:lnTo>
                  <a:lnTo>
                    <a:pt x="126" y="146"/>
                  </a:lnTo>
                  <a:lnTo>
                    <a:pt x="126" y="146"/>
                  </a:lnTo>
                  <a:lnTo>
                    <a:pt x="131" y="142"/>
                  </a:lnTo>
                  <a:lnTo>
                    <a:pt x="136" y="137"/>
                  </a:lnTo>
                  <a:lnTo>
                    <a:pt x="139" y="132"/>
                  </a:lnTo>
                  <a:lnTo>
                    <a:pt x="141" y="126"/>
                  </a:lnTo>
                  <a:lnTo>
                    <a:pt x="142" y="120"/>
                  </a:lnTo>
                  <a:lnTo>
                    <a:pt x="143" y="114"/>
                  </a:lnTo>
                  <a:lnTo>
                    <a:pt x="143" y="101"/>
                  </a:lnTo>
                  <a:lnTo>
                    <a:pt x="143" y="98"/>
                  </a:lnTo>
                  <a:lnTo>
                    <a:pt x="143" y="98"/>
                  </a:lnTo>
                  <a:lnTo>
                    <a:pt x="143" y="46"/>
                  </a:lnTo>
                  <a:lnTo>
                    <a:pt x="143" y="26"/>
                  </a:lnTo>
                  <a:lnTo>
                    <a:pt x="143" y="26"/>
                  </a:lnTo>
                  <a:lnTo>
                    <a:pt x="143" y="22"/>
                  </a:lnTo>
                  <a:lnTo>
                    <a:pt x="144" y="19"/>
                  </a:lnTo>
                  <a:lnTo>
                    <a:pt x="146" y="16"/>
                  </a:lnTo>
                  <a:lnTo>
                    <a:pt x="148" y="13"/>
                  </a:lnTo>
                  <a:lnTo>
                    <a:pt x="151" y="11"/>
                  </a:lnTo>
                  <a:lnTo>
                    <a:pt x="155" y="10"/>
                  </a:lnTo>
                  <a:lnTo>
                    <a:pt x="161" y="9"/>
                  </a:lnTo>
                  <a:lnTo>
                    <a:pt x="161" y="9"/>
                  </a:lnTo>
                  <a:lnTo>
                    <a:pt x="168" y="10"/>
                  </a:lnTo>
                  <a:lnTo>
                    <a:pt x="171" y="11"/>
                  </a:lnTo>
                  <a:lnTo>
                    <a:pt x="173" y="13"/>
                  </a:lnTo>
                  <a:lnTo>
                    <a:pt x="176" y="16"/>
                  </a:lnTo>
                  <a:lnTo>
                    <a:pt x="177" y="19"/>
                  </a:lnTo>
                  <a:lnTo>
                    <a:pt x="178" y="22"/>
                  </a:lnTo>
                  <a:lnTo>
                    <a:pt x="179" y="26"/>
                  </a:lnTo>
                  <a:lnTo>
                    <a:pt x="179" y="26"/>
                  </a:lnTo>
                  <a:lnTo>
                    <a:pt x="180" y="56"/>
                  </a:lnTo>
                  <a:lnTo>
                    <a:pt x="180" y="56"/>
                  </a:lnTo>
                  <a:lnTo>
                    <a:pt x="180" y="81"/>
                  </a:lnTo>
                  <a:lnTo>
                    <a:pt x="180" y="105"/>
                  </a:lnTo>
                  <a:lnTo>
                    <a:pt x="179" y="117"/>
                  </a:lnTo>
                  <a:lnTo>
                    <a:pt x="177" y="129"/>
                  </a:lnTo>
                  <a:lnTo>
                    <a:pt x="174" y="141"/>
                  </a:lnTo>
                  <a:lnTo>
                    <a:pt x="170" y="151"/>
                  </a:lnTo>
                  <a:lnTo>
                    <a:pt x="170" y="151"/>
                  </a:lnTo>
                  <a:lnTo>
                    <a:pt x="168" y="157"/>
                  </a:lnTo>
                  <a:lnTo>
                    <a:pt x="164" y="162"/>
                  </a:lnTo>
                  <a:lnTo>
                    <a:pt x="160" y="166"/>
                  </a:lnTo>
                  <a:lnTo>
                    <a:pt x="155" y="171"/>
                  </a:lnTo>
                  <a:lnTo>
                    <a:pt x="144" y="177"/>
                  </a:lnTo>
                  <a:lnTo>
                    <a:pt x="133" y="181"/>
                  </a:lnTo>
                  <a:lnTo>
                    <a:pt x="121" y="184"/>
                  </a:lnTo>
                  <a:lnTo>
                    <a:pt x="111" y="185"/>
                  </a:lnTo>
                  <a:lnTo>
                    <a:pt x="96" y="186"/>
                  </a:lnTo>
                  <a:lnTo>
                    <a:pt x="96" y="18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8" name="Freeform 261"/>
            <p:cNvSpPr>
              <a:spLocks noEditPoints="1"/>
            </p:cNvSpPr>
            <p:nvPr/>
          </p:nvSpPr>
          <p:spPr bwMode="auto">
            <a:xfrm>
              <a:off x="3392488" y="2101850"/>
              <a:ext cx="571500" cy="552450"/>
            </a:xfrm>
            <a:custGeom>
              <a:avLst/>
              <a:gdLst/>
              <a:ahLst/>
              <a:cxnLst>
                <a:cxn ang="0">
                  <a:pos x="90" y="1031"/>
                </a:cxn>
                <a:cxn ang="0">
                  <a:pos x="39" y="981"/>
                </a:cxn>
                <a:cxn ang="0">
                  <a:pos x="14" y="919"/>
                </a:cxn>
                <a:cxn ang="0">
                  <a:pos x="2" y="822"/>
                </a:cxn>
                <a:cxn ang="0">
                  <a:pos x="21" y="696"/>
                </a:cxn>
                <a:cxn ang="0">
                  <a:pos x="72" y="662"/>
                </a:cxn>
                <a:cxn ang="0">
                  <a:pos x="156" y="662"/>
                </a:cxn>
                <a:cxn ang="0">
                  <a:pos x="304" y="621"/>
                </a:cxn>
                <a:cxn ang="0">
                  <a:pos x="434" y="530"/>
                </a:cxn>
                <a:cxn ang="0">
                  <a:pos x="522" y="404"/>
                </a:cxn>
                <a:cxn ang="0">
                  <a:pos x="552" y="331"/>
                </a:cxn>
                <a:cxn ang="0">
                  <a:pos x="463" y="291"/>
                </a:cxn>
                <a:cxn ang="0">
                  <a:pos x="416" y="236"/>
                </a:cxn>
                <a:cxn ang="0">
                  <a:pos x="431" y="187"/>
                </a:cxn>
                <a:cxn ang="0">
                  <a:pos x="519" y="115"/>
                </a:cxn>
                <a:cxn ang="0">
                  <a:pos x="695" y="33"/>
                </a:cxn>
                <a:cxn ang="0">
                  <a:pos x="803" y="0"/>
                </a:cxn>
                <a:cxn ang="0">
                  <a:pos x="871" y="23"/>
                </a:cxn>
                <a:cxn ang="0">
                  <a:pos x="926" y="79"/>
                </a:cxn>
                <a:cxn ang="0">
                  <a:pos x="999" y="171"/>
                </a:cxn>
                <a:cxn ang="0">
                  <a:pos x="1070" y="299"/>
                </a:cxn>
                <a:cxn ang="0">
                  <a:pos x="1078" y="371"/>
                </a:cxn>
                <a:cxn ang="0">
                  <a:pos x="1033" y="400"/>
                </a:cxn>
                <a:cxn ang="0">
                  <a:pos x="975" y="395"/>
                </a:cxn>
                <a:cxn ang="0">
                  <a:pos x="911" y="434"/>
                </a:cxn>
                <a:cxn ang="0">
                  <a:pos x="891" y="540"/>
                </a:cxn>
                <a:cxn ang="0">
                  <a:pos x="847" y="641"/>
                </a:cxn>
                <a:cxn ang="0">
                  <a:pos x="710" y="834"/>
                </a:cxn>
                <a:cxn ang="0">
                  <a:pos x="529" y="958"/>
                </a:cxn>
                <a:cxn ang="0">
                  <a:pos x="341" y="1031"/>
                </a:cxn>
                <a:cxn ang="0">
                  <a:pos x="214" y="1041"/>
                </a:cxn>
                <a:cxn ang="0">
                  <a:pos x="62" y="702"/>
                </a:cxn>
                <a:cxn ang="0">
                  <a:pos x="39" y="753"/>
                </a:cxn>
                <a:cxn ang="0">
                  <a:pos x="47" y="883"/>
                </a:cxn>
                <a:cxn ang="0">
                  <a:pos x="76" y="979"/>
                </a:cxn>
                <a:cxn ang="0">
                  <a:pos x="164" y="1005"/>
                </a:cxn>
                <a:cxn ang="0">
                  <a:pos x="286" y="1003"/>
                </a:cxn>
                <a:cxn ang="0">
                  <a:pos x="419" y="969"/>
                </a:cxn>
                <a:cxn ang="0">
                  <a:pos x="633" y="851"/>
                </a:cxn>
                <a:cxn ang="0">
                  <a:pos x="781" y="689"/>
                </a:cxn>
                <a:cxn ang="0">
                  <a:pos x="848" y="553"/>
                </a:cxn>
                <a:cxn ang="0">
                  <a:pos x="860" y="487"/>
                </a:cxn>
                <a:cxn ang="0">
                  <a:pos x="886" y="388"/>
                </a:cxn>
                <a:cxn ang="0">
                  <a:pos x="899" y="356"/>
                </a:cxn>
                <a:cxn ang="0">
                  <a:pos x="915" y="346"/>
                </a:cxn>
                <a:cxn ang="0">
                  <a:pos x="1012" y="363"/>
                </a:cxn>
                <a:cxn ang="0">
                  <a:pos x="1046" y="347"/>
                </a:cxn>
                <a:cxn ang="0">
                  <a:pos x="1012" y="268"/>
                </a:cxn>
                <a:cxn ang="0">
                  <a:pos x="962" y="177"/>
                </a:cxn>
                <a:cxn ang="0">
                  <a:pos x="890" y="90"/>
                </a:cxn>
                <a:cxn ang="0">
                  <a:pos x="839" y="46"/>
                </a:cxn>
                <a:cxn ang="0">
                  <a:pos x="774" y="44"/>
                </a:cxn>
                <a:cxn ang="0">
                  <a:pos x="627" y="97"/>
                </a:cxn>
                <a:cxn ang="0">
                  <a:pos x="513" y="166"/>
                </a:cxn>
                <a:cxn ang="0">
                  <a:pos x="452" y="222"/>
                </a:cxn>
                <a:cxn ang="0">
                  <a:pos x="498" y="269"/>
                </a:cxn>
                <a:cxn ang="0">
                  <a:pos x="563" y="293"/>
                </a:cxn>
                <a:cxn ang="0">
                  <a:pos x="583" y="298"/>
                </a:cxn>
                <a:cxn ang="0">
                  <a:pos x="589" y="328"/>
                </a:cxn>
                <a:cxn ang="0">
                  <a:pos x="533" y="458"/>
                </a:cxn>
                <a:cxn ang="0">
                  <a:pos x="431" y="582"/>
                </a:cxn>
                <a:cxn ang="0">
                  <a:pos x="248" y="684"/>
                </a:cxn>
                <a:cxn ang="0">
                  <a:pos x="129" y="696"/>
                </a:cxn>
              </a:cxnLst>
              <a:rect l="0" t="0" r="r" b="b"/>
              <a:pathLst>
                <a:path w="1082" h="1042">
                  <a:moveTo>
                    <a:pt x="173" y="1042"/>
                  </a:moveTo>
                  <a:lnTo>
                    <a:pt x="173" y="1042"/>
                  </a:lnTo>
                  <a:lnTo>
                    <a:pt x="153" y="1041"/>
                  </a:lnTo>
                  <a:lnTo>
                    <a:pt x="134" y="1040"/>
                  </a:lnTo>
                  <a:lnTo>
                    <a:pt x="118" y="1038"/>
                  </a:lnTo>
                  <a:lnTo>
                    <a:pt x="102" y="1035"/>
                  </a:lnTo>
                  <a:lnTo>
                    <a:pt x="102" y="1035"/>
                  </a:lnTo>
                  <a:lnTo>
                    <a:pt x="90" y="1031"/>
                  </a:lnTo>
                  <a:lnTo>
                    <a:pt x="78" y="1027"/>
                  </a:lnTo>
                  <a:lnTo>
                    <a:pt x="68" y="1022"/>
                  </a:lnTo>
                  <a:lnTo>
                    <a:pt x="60" y="1017"/>
                  </a:lnTo>
                  <a:lnTo>
                    <a:pt x="53" y="1011"/>
                  </a:lnTo>
                  <a:lnTo>
                    <a:pt x="47" y="1003"/>
                  </a:lnTo>
                  <a:lnTo>
                    <a:pt x="42" y="992"/>
                  </a:lnTo>
                  <a:lnTo>
                    <a:pt x="39" y="981"/>
                  </a:lnTo>
                  <a:lnTo>
                    <a:pt x="39" y="981"/>
                  </a:lnTo>
                  <a:lnTo>
                    <a:pt x="37" y="973"/>
                  </a:lnTo>
                  <a:lnTo>
                    <a:pt x="34" y="964"/>
                  </a:lnTo>
                  <a:lnTo>
                    <a:pt x="27" y="950"/>
                  </a:lnTo>
                  <a:lnTo>
                    <a:pt x="27" y="950"/>
                  </a:lnTo>
                  <a:lnTo>
                    <a:pt x="20" y="935"/>
                  </a:lnTo>
                  <a:lnTo>
                    <a:pt x="16" y="927"/>
                  </a:lnTo>
                  <a:lnTo>
                    <a:pt x="14" y="919"/>
                  </a:lnTo>
                  <a:lnTo>
                    <a:pt x="14" y="919"/>
                  </a:lnTo>
                  <a:lnTo>
                    <a:pt x="13" y="907"/>
                  </a:lnTo>
                  <a:lnTo>
                    <a:pt x="12" y="894"/>
                  </a:lnTo>
                  <a:lnTo>
                    <a:pt x="12" y="894"/>
                  </a:lnTo>
                  <a:lnTo>
                    <a:pt x="11" y="879"/>
                  </a:lnTo>
                  <a:lnTo>
                    <a:pt x="8" y="863"/>
                  </a:lnTo>
                  <a:lnTo>
                    <a:pt x="8" y="863"/>
                  </a:lnTo>
                  <a:lnTo>
                    <a:pt x="5" y="846"/>
                  </a:lnTo>
                  <a:lnTo>
                    <a:pt x="2" y="822"/>
                  </a:lnTo>
                  <a:lnTo>
                    <a:pt x="0" y="794"/>
                  </a:lnTo>
                  <a:lnTo>
                    <a:pt x="0" y="780"/>
                  </a:lnTo>
                  <a:lnTo>
                    <a:pt x="0" y="764"/>
                  </a:lnTo>
                  <a:lnTo>
                    <a:pt x="2" y="750"/>
                  </a:lnTo>
                  <a:lnTo>
                    <a:pt x="4" y="735"/>
                  </a:lnTo>
                  <a:lnTo>
                    <a:pt x="8" y="721"/>
                  </a:lnTo>
                  <a:lnTo>
                    <a:pt x="13" y="707"/>
                  </a:lnTo>
                  <a:lnTo>
                    <a:pt x="21" y="696"/>
                  </a:lnTo>
                  <a:lnTo>
                    <a:pt x="29" y="685"/>
                  </a:lnTo>
                  <a:lnTo>
                    <a:pt x="33" y="680"/>
                  </a:lnTo>
                  <a:lnTo>
                    <a:pt x="39" y="675"/>
                  </a:lnTo>
                  <a:lnTo>
                    <a:pt x="44" y="672"/>
                  </a:lnTo>
                  <a:lnTo>
                    <a:pt x="52" y="668"/>
                  </a:lnTo>
                  <a:lnTo>
                    <a:pt x="52" y="668"/>
                  </a:lnTo>
                  <a:lnTo>
                    <a:pt x="61" y="664"/>
                  </a:lnTo>
                  <a:lnTo>
                    <a:pt x="72" y="662"/>
                  </a:lnTo>
                  <a:lnTo>
                    <a:pt x="85" y="660"/>
                  </a:lnTo>
                  <a:lnTo>
                    <a:pt x="98" y="660"/>
                  </a:lnTo>
                  <a:lnTo>
                    <a:pt x="98" y="660"/>
                  </a:lnTo>
                  <a:lnTo>
                    <a:pt x="127" y="661"/>
                  </a:lnTo>
                  <a:lnTo>
                    <a:pt x="127" y="661"/>
                  </a:lnTo>
                  <a:lnTo>
                    <a:pt x="141" y="662"/>
                  </a:lnTo>
                  <a:lnTo>
                    <a:pt x="156" y="662"/>
                  </a:lnTo>
                  <a:lnTo>
                    <a:pt x="156" y="662"/>
                  </a:lnTo>
                  <a:lnTo>
                    <a:pt x="173" y="661"/>
                  </a:lnTo>
                  <a:lnTo>
                    <a:pt x="189" y="659"/>
                  </a:lnTo>
                  <a:lnTo>
                    <a:pt x="189" y="659"/>
                  </a:lnTo>
                  <a:lnTo>
                    <a:pt x="228" y="648"/>
                  </a:lnTo>
                  <a:lnTo>
                    <a:pt x="248" y="642"/>
                  </a:lnTo>
                  <a:lnTo>
                    <a:pt x="266" y="636"/>
                  </a:lnTo>
                  <a:lnTo>
                    <a:pt x="285" y="629"/>
                  </a:lnTo>
                  <a:lnTo>
                    <a:pt x="304" y="621"/>
                  </a:lnTo>
                  <a:lnTo>
                    <a:pt x="323" y="612"/>
                  </a:lnTo>
                  <a:lnTo>
                    <a:pt x="342" y="602"/>
                  </a:lnTo>
                  <a:lnTo>
                    <a:pt x="342" y="602"/>
                  </a:lnTo>
                  <a:lnTo>
                    <a:pt x="361" y="591"/>
                  </a:lnTo>
                  <a:lnTo>
                    <a:pt x="380" y="577"/>
                  </a:lnTo>
                  <a:lnTo>
                    <a:pt x="399" y="563"/>
                  </a:lnTo>
                  <a:lnTo>
                    <a:pt x="416" y="547"/>
                  </a:lnTo>
                  <a:lnTo>
                    <a:pt x="434" y="530"/>
                  </a:lnTo>
                  <a:lnTo>
                    <a:pt x="451" y="511"/>
                  </a:lnTo>
                  <a:lnTo>
                    <a:pt x="468" y="490"/>
                  </a:lnTo>
                  <a:lnTo>
                    <a:pt x="482" y="470"/>
                  </a:lnTo>
                  <a:lnTo>
                    <a:pt x="482" y="470"/>
                  </a:lnTo>
                  <a:lnTo>
                    <a:pt x="495" y="452"/>
                  </a:lnTo>
                  <a:lnTo>
                    <a:pt x="507" y="433"/>
                  </a:lnTo>
                  <a:lnTo>
                    <a:pt x="517" y="413"/>
                  </a:lnTo>
                  <a:lnTo>
                    <a:pt x="522" y="404"/>
                  </a:lnTo>
                  <a:lnTo>
                    <a:pt x="526" y="393"/>
                  </a:lnTo>
                  <a:lnTo>
                    <a:pt x="526" y="393"/>
                  </a:lnTo>
                  <a:lnTo>
                    <a:pt x="531" y="379"/>
                  </a:lnTo>
                  <a:lnTo>
                    <a:pt x="537" y="365"/>
                  </a:lnTo>
                  <a:lnTo>
                    <a:pt x="537" y="365"/>
                  </a:lnTo>
                  <a:lnTo>
                    <a:pt x="545" y="349"/>
                  </a:lnTo>
                  <a:lnTo>
                    <a:pt x="548" y="341"/>
                  </a:lnTo>
                  <a:lnTo>
                    <a:pt x="552" y="331"/>
                  </a:lnTo>
                  <a:lnTo>
                    <a:pt x="553" y="325"/>
                  </a:lnTo>
                  <a:lnTo>
                    <a:pt x="546" y="324"/>
                  </a:lnTo>
                  <a:lnTo>
                    <a:pt x="546" y="324"/>
                  </a:lnTo>
                  <a:lnTo>
                    <a:pt x="530" y="321"/>
                  </a:lnTo>
                  <a:lnTo>
                    <a:pt x="513" y="317"/>
                  </a:lnTo>
                  <a:lnTo>
                    <a:pt x="496" y="310"/>
                  </a:lnTo>
                  <a:lnTo>
                    <a:pt x="478" y="301"/>
                  </a:lnTo>
                  <a:lnTo>
                    <a:pt x="463" y="291"/>
                  </a:lnTo>
                  <a:lnTo>
                    <a:pt x="447" y="280"/>
                  </a:lnTo>
                  <a:lnTo>
                    <a:pt x="441" y="273"/>
                  </a:lnTo>
                  <a:lnTo>
                    <a:pt x="435" y="266"/>
                  </a:lnTo>
                  <a:lnTo>
                    <a:pt x="429" y="259"/>
                  </a:lnTo>
                  <a:lnTo>
                    <a:pt x="423" y="252"/>
                  </a:lnTo>
                  <a:lnTo>
                    <a:pt x="423" y="252"/>
                  </a:lnTo>
                  <a:lnTo>
                    <a:pt x="419" y="243"/>
                  </a:lnTo>
                  <a:lnTo>
                    <a:pt x="416" y="236"/>
                  </a:lnTo>
                  <a:lnTo>
                    <a:pt x="415" y="229"/>
                  </a:lnTo>
                  <a:lnTo>
                    <a:pt x="414" y="222"/>
                  </a:lnTo>
                  <a:lnTo>
                    <a:pt x="415" y="216"/>
                  </a:lnTo>
                  <a:lnTo>
                    <a:pt x="416" y="209"/>
                  </a:lnTo>
                  <a:lnTo>
                    <a:pt x="419" y="203"/>
                  </a:lnTo>
                  <a:lnTo>
                    <a:pt x="422" y="198"/>
                  </a:lnTo>
                  <a:lnTo>
                    <a:pt x="427" y="192"/>
                  </a:lnTo>
                  <a:lnTo>
                    <a:pt x="431" y="187"/>
                  </a:lnTo>
                  <a:lnTo>
                    <a:pt x="441" y="176"/>
                  </a:lnTo>
                  <a:lnTo>
                    <a:pt x="453" y="166"/>
                  </a:lnTo>
                  <a:lnTo>
                    <a:pt x="466" y="157"/>
                  </a:lnTo>
                  <a:lnTo>
                    <a:pt x="466" y="157"/>
                  </a:lnTo>
                  <a:lnTo>
                    <a:pt x="481" y="144"/>
                  </a:lnTo>
                  <a:lnTo>
                    <a:pt x="481" y="144"/>
                  </a:lnTo>
                  <a:lnTo>
                    <a:pt x="500" y="130"/>
                  </a:lnTo>
                  <a:lnTo>
                    <a:pt x="519" y="115"/>
                  </a:lnTo>
                  <a:lnTo>
                    <a:pt x="540" y="103"/>
                  </a:lnTo>
                  <a:lnTo>
                    <a:pt x="563" y="90"/>
                  </a:lnTo>
                  <a:lnTo>
                    <a:pt x="588" y="77"/>
                  </a:lnTo>
                  <a:lnTo>
                    <a:pt x="613" y="65"/>
                  </a:lnTo>
                  <a:lnTo>
                    <a:pt x="642" y="53"/>
                  </a:lnTo>
                  <a:lnTo>
                    <a:pt x="672" y="41"/>
                  </a:lnTo>
                  <a:lnTo>
                    <a:pt x="672" y="41"/>
                  </a:lnTo>
                  <a:lnTo>
                    <a:pt x="695" y="33"/>
                  </a:lnTo>
                  <a:lnTo>
                    <a:pt x="695" y="33"/>
                  </a:lnTo>
                  <a:lnTo>
                    <a:pt x="719" y="23"/>
                  </a:lnTo>
                  <a:lnTo>
                    <a:pt x="744" y="14"/>
                  </a:lnTo>
                  <a:lnTo>
                    <a:pt x="767" y="7"/>
                  </a:lnTo>
                  <a:lnTo>
                    <a:pt x="792" y="1"/>
                  </a:lnTo>
                  <a:lnTo>
                    <a:pt x="792" y="1"/>
                  </a:lnTo>
                  <a:lnTo>
                    <a:pt x="803" y="0"/>
                  </a:lnTo>
                  <a:lnTo>
                    <a:pt x="803" y="0"/>
                  </a:lnTo>
                  <a:lnTo>
                    <a:pt x="815" y="1"/>
                  </a:lnTo>
                  <a:lnTo>
                    <a:pt x="826" y="4"/>
                  </a:lnTo>
                  <a:lnTo>
                    <a:pt x="838" y="8"/>
                  </a:lnTo>
                  <a:lnTo>
                    <a:pt x="850" y="13"/>
                  </a:lnTo>
                  <a:lnTo>
                    <a:pt x="850" y="13"/>
                  </a:lnTo>
                  <a:lnTo>
                    <a:pt x="863" y="19"/>
                  </a:lnTo>
                  <a:lnTo>
                    <a:pt x="863" y="19"/>
                  </a:lnTo>
                  <a:lnTo>
                    <a:pt x="871" y="23"/>
                  </a:lnTo>
                  <a:lnTo>
                    <a:pt x="878" y="27"/>
                  </a:lnTo>
                  <a:lnTo>
                    <a:pt x="883" y="32"/>
                  </a:lnTo>
                  <a:lnTo>
                    <a:pt x="889" y="36"/>
                  </a:lnTo>
                  <a:lnTo>
                    <a:pt x="899" y="46"/>
                  </a:lnTo>
                  <a:lnTo>
                    <a:pt x="909" y="59"/>
                  </a:lnTo>
                  <a:lnTo>
                    <a:pt x="909" y="59"/>
                  </a:lnTo>
                  <a:lnTo>
                    <a:pt x="917" y="69"/>
                  </a:lnTo>
                  <a:lnTo>
                    <a:pt x="926" y="79"/>
                  </a:lnTo>
                  <a:lnTo>
                    <a:pt x="926" y="79"/>
                  </a:lnTo>
                  <a:lnTo>
                    <a:pt x="946" y="100"/>
                  </a:lnTo>
                  <a:lnTo>
                    <a:pt x="966" y="122"/>
                  </a:lnTo>
                  <a:lnTo>
                    <a:pt x="975" y="134"/>
                  </a:lnTo>
                  <a:lnTo>
                    <a:pt x="984" y="146"/>
                  </a:lnTo>
                  <a:lnTo>
                    <a:pt x="992" y="159"/>
                  </a:lnTo>
                  <a:lnTo>
                    <a:pt x="999" y="171"/>
                  </a:lnTo>
                  <a:lnTo>
                    <a:pt x="999" y="171"/>
                  </a:lnTo>
                  <a:lnTo>
                    <a:pt x="1018" y="209"/>
                  </a:lnTo>
                  <a:lnTo>
                    <a:pt x="1031" y="230"/>
                  </a:lnTo>
                  <a:lnTo>
                    <a:pt x="1044" y="251"/>
                  </a:lnTo>
                  <a:lnTo>
                    <a:pt x="1044" y="251"/>
                  </a:lnTo>
                  <a:lnTo>
                    <a:pt x="1059" y="275"/>
                  </a:lnTo>
                  <a:lnTo>
                    <a:pt x="1065" y="287"/>
                  </a:lnTo>
                  <a:lnTo>
                    <a:pt x="1070" y="299"/>
                  </a:lnTo>
                  <a:lnTo>
                    <a:pt x="1070" y="299"/>
                  </a:lnTo>
                  <a:lnTo>
                    <a:pt x="1073" y="309"/>
                  </a:lnTo>
                  <a:lnTo>
                    <a:pt x="1077" y="319"/>
                  </a:lnTo>
                  <a:lnTo>
                    <a:pt x="1080" y="332"/>
                  </a:lnTo>
                  <a:lnTo>
                    <a:pt x="1082" y="346"/>
                  </a:lnTo>
                  <a:lnTo>
                    <a:pt x="1082" y="352"/>
                  </a:lnTo>
                  <a:lnTo>
                    <a:pt x="1081" y="358"/>
                  </a:lnTo>
                  <a:lnTo>
                    <a:pt x="1080" y="365"/>
                  </a:lnTo>
                  <a:lnTo>
                    <a:pt x="1078" y="371"/>
                  </a:lnTo>
                  <a:lnTo>
                    <a:pt x="1076" y="377"/>
                  </a:lnTo>
                  <a:lnTo>
                    <a:pt x="1072" y="382"/>
                  </a:lnTo>
                  <a:lnTo>
                    <a:pt x="1067" y="387"/>
                  </a:lnTo>
                  <a:lnTo>
                    <a:pt x="1062" y="391"/>
                  </a:lnTo>
                  <a:lnTo>
                    <a:pt x="1062" y="391"/>
                  </a:lnTo>
                  <a:lnTo>
                    <a:pt x="1052" y="395"/>
                  </a:lnTo>
                  <a:lnTo>
                    <a:pt x="1043" y="398"/>
                  </a:lnTo>
                  <a:lnTo>
                    <a:pt x="1033" y="400"/>
                  </a:lnTo>
                  <a:lnTo>
                    <a:pt x="1021" y="400"/>
                  </a:lnTo>
                  <a:lnTo>
                    <a:pt x="1021" y="400"/>
                  </a:lnTo>
                  <a:lnTo>
                    <a:pt x="1021" y="400"/>
                  </a:lnTo>
                  <a:lnTo>
                    <a:pt x="1010" y="400"/>
                  </a:lnTo>
                  <a:lnTo>
                    <a:pt x="997" y="398"/>
                  </a:lnTo>
                  <a:lnTo>
                    <a:pt x="997" y="398"/>
                  </a:lnTo>
                  <a:lnTo>
                    <a:pt x="975" y="395"/>
                  </a:lnTo>
                  <a:lnTo>
                    <a:pt x="975" y="395"/>
                  </a:lnTo>
                  <a:lnTo>
                    <a:pt x="952" y="392"/>
                  </a:lnTo>
                  <a:lnTo>
                    <a:pt x="930" y="388"/>
                  </a:lnTo>
                  <a:lnTo>
                    <a:pt x="923" y="387"/>
                  </a:lnTo>
                  <a:lnTo>
                    <a:pt x="922" y="392"/>
                  </a:lnTo>
                  <a:lnTo>
                    <a:pt x="922" y="392"/>
                  </a:lnTo>
                  <a:lnTo>
                    <a:pt x="917" y="413"/>
                  </a:lnTo>
                  <a:lnTo>
                    <a:pt x="911" y="434"/>
                  </a:lnTo>
                  <a:lnTo>
                    <a:pt x="911" y="434"/>
                  </a:lnTo>
                  <a:lnTo>
                    <a:pt x="905" y="452"/>
                  </a:lnTo>
                  <a:lnTo>
                    <a:pt x="900" y="472"/>
                  </a:lnTo>
                  <a:lnTo>
                    <a:pt x="895" y="491"/>
                  </a:lnTo>
                  <a:lnTo>
                    <a:pt x="894" y="501"/>
                  </a:lnTo>
                  <a:lnTo>
                    <a:pt x="894" y="511"/>
                  </a:lnTo>
                  <a:lnTo>
                    <a:pt x="894" y="511"/>
                  </a:lnTo>
                  <a:lnTo>
                    <a:pt x="893" y="525"/>
                  </a:lnTo>
                  <a:lnTo>
                    <a:pt x="891" y="540"/>
                  </a:lnTo>
                  <a:lnTo>
                    <a:pt x="887" y="554"/>
                  </a:lnTo>
                  <a:lnTo>
                    <a:pt x="882" y="568"/>
                  </a:lnTo>
                  <a:lnTo>
                    <a:pt x="877" y="582"/>
                  </a:lnTo>
                  <a:lnTo>
                    <a:pt x="870" y="596"/>
                  </a:lnTo>
                  <a:lnTo>
                    <a:pt x="856" y="623"/>
                  </a:lnTo>
                  <a:lnTo>
                    <a:pt x="856" y="623"/>
                  </a:lnTo>
                  <a:lnTo>
                    <a:pt x="847" y="641"/>
                  </a:lnTo>
                  <a:lnTo>
                    <a:pt x="847" y="641"/>
                  </a:lnTo>
                  <a:lnTo>
                    <a:pt x="832" y="669"/>
                  </a:lnTo>
                  <a:lnTo>
                    <a:pt x="815" y="699"/>
                  </a:lnTo>
                  <a:lnTo>
                    <a:pt x="795" y="730"/>
                  </a:lnTo>
                  <a:lnTo>
                    <a:pt x="774" y="761"/>
                  </a:lnTo>
                  <a:lnTo>
                    <a:pt x="750" y="791"/>
                  </a:lnTo>
                  <a:lnTo>
                    <a:pt x="737" y="806"/>
                  </a:lnTo>
                  <a:lnTo>
                    <a:pt x="724" y="821"/>
                  </a:lnTo>
                  <a:lnTo>
                    <a:pt x="710" y="834"/>
                  </a:lnTo>
                  <a:lnTo>
                    <a:pt x="695" y="848"/>
                  </a:lnTo>
                  <a:lnTo>
                    <a:pt x="680" y="861"/>
                  </a:lnTo>
                  <a:lnTo>
                    <a:pt x="664" y="874"/>
                  </a:lnTo>
                  <a:lnTo>
                    <a:pt x="664" y="874"/>
                  </a:lnTo>
                  <a:lnTo>
                    <a:pt x="629" y="897"/>
                  </a:lnTo>
                  <a:lnTo>
                    <a:pt x="595" y="919"/>
                  </a:lnTo>
                  <a:lnTo>
                    <a:pt x="562" y="940"/>
                  </a:lnTo>
                  <a:lnTo>
                    <a:pt x="529" y="958"/>
                  </a:lnTo>
                  <a:lnTo>
                    <a:pt x="497" y="975"/>
                  </a:lnTo>
                  <a:lnTo>
                    <a:pt x="463" y="989"/>
                  </a:lnTo>
                  <a:lnTo>
                    <a:pt x="430" y="1004"/>
                  </a:lnTo>
                  <a:lnTo>
                    <a:pt x="396" y="1015"/>
                  </a:lnTo>
                  <a:lnTo>
                    <a:pt x="396" y="1015"/>
                  </a:lnTo>
                  <a:lnTo>
                    <a:pt x="377" y="1021"/>
                  </a:lnTo>
                  <a:lnTo>
                    <a:pt x="359" y="1026"/>
                  </a:lnTo>
                  <a:lnTo>
                    <a:pt x="341" y="1031"/>
                  </a:lnTo>
                  <a:lnTo>
                    <a:pt x="323" y="1034"/>
                  </a:lnTo>
                  <a:lnTo>
                    <a:pt x="306" y="1037"/>
                  </a:lnTo>
                  <a:lnTo>
                    <a:pt x="288" y="1038"/>
                  </a:lnTo>
                  <a:lnTo>
                    <a:pt x="271" y="1040"/>
                  </a:lnTo>
                  <a:lnTo>
                    <a:pt x="252" y="1040"/>
                  </a:lnTo>
                  <a:lnTo>
                    <a:pt x="252" y="1040"/>
                  </a:lnTo>
                  <a:lnTo>
                    <a:pt x="214" y="1041"/>
                  </a:lnTo>
                  <a:lnTo>
                    <a:pt x="214" y="1041"/>
                  </a:lnTo>
                  <a:lnTo>
                    <a:pt x="173" y="1042"/>
                  </a:lnTo>
                  <a:lnTo>
                    <a:pt x="173" y="1042"/>
                  </a:lnTo>
                  <a:close/>
                  <a:moveTo>
                    <a:pt x="98" y="694"/>
                  </a:moveTo>
                  <a:lnTo>
                    <a:pt x="98" y="694"/>
                  </a:lnTo>
                  <a:lnTo>
                    <a:pt x="84" y="695"/>
                  </a:lnTo>
                  <a:lnTo>
                    <a:pt x="71" y="698"/>
                  </a:lnTo>
                  <a:lnTo>
                    <a:pt x="66" y="700"/>
                  </a:lnTo>
                  <a:lnTo>
                    <a:pt x="62" y="702"/>
                  </a:lnTo>
                  <a:lnTo>
                    <a:pt x="58" y="705"/>
                  </a:lnTo>
                  <a:lnTo>
                    <a:pt x="55" y="708"/>
                  </a:lnTo>
                  <a:lnTo>
                    <a:pt x="55" y="708"/>
                  </a:lnTo>
                  <a:lnTo>
                    <a:pt x="51" y="714"/>
                  </a:lnTo>
                  <a:lnTo>
                    <a:pt x="47" y="721"/>
                  </a:lnTo>
                  <a:lnTo>
                    <a:pt x="44" y="729"/>
                  </a:lnTo>
                  <a:lnTo>
                    <a:pt x="42" y="736"/>
                  </a:lnTo>
                  <a:lnTo>
                    <a:pt x="39" y="753"/>
                  </a:lnTo>
                  <a:lnTo>
                    <a:pt x="38" y="768"/>
                  </a:lnTo>
                  <a:lnTo>
                    <a:pt x="38" y="768"/>
                  </a:lnTo>
                  <a:lnTo>
                    <a:pt x="38" y="783"/>
                  </a:lnTo>
                  <a:lnTo>
                    <a:pt x="39" y="797"/>
                  </a:lnTo>
                  <a:lnTo>
                    <a:pt x="42" y="826"/>
                  </a:lnTo>
                  <a:lnTo>
                    <a:pt x="42" y="826"/>
                  </a:lnTo>
                  <a:lnTo>
                    <a:pt x="45" y="855"/>
                  </a:lnTo>
                  <a:lnTo>
                    <a:pt x="47" y="883"/>
                  </a:lnTo>
                  <a:lnTo>
                    <a:pt x="47" y="883"/>
                  </a:lnTo>
                  <a:lnTo>
                    <a:pt x="48" y="893"/>
                  </a:lnTo>
                  <a:lnTo>
                    <a:pt x="51" y="909"/>
                  </a:lnTo>
                  <a:lnTo>
                    <a:pt x="55" y="926"/>
                  </a:lnTo>
                  <a:lnTo>
                    <a:pt x="61" y="945"/>
                  </a:lnTo>
                  <a:lnTo>
                    <a:pt x="68" y="962"/>
                  </a:lnTo>
                  <a:lnTo>
                    <a:pt x="72" y="971"/>
                  </a:lnTo>
                  <a:lnTo>
                    <a:pt x="76" y="979"/>
                  </a:lnTo>
                  <a:lnTo>
                    <a:pt x="82" y="985"/>
                  </a:lnTo>
                  <a:lnTo>
                    <a:pt x="87" y="990"/>
                  </a:lnTo>
                  <a:lnTo>
                    <a:pt x="93" y="994"/>
                  </a:lnTo>
                  <a:lnTo>
                    <a:pt x="98" y="996"/>
                  </a:lnTo>
                  <a:lnTo>
                    <a:pt x="98" y="996"/>
                  </a:lnTo>
                  <a:lnTo>
                    <a:pt x="121" y="1001"/>
                  </a:lnTo>
                  <a:lnTo>
                    <a:pt x="142" y="1004"/>
                  </a:lnTo>
                  <a:lnTo>
                    <a:pt x="164" y="1005"/>
                  </a:lnTo>
                  <a:lnTo>
                    <a:pt x="183" y="1005"/>
                  </a:lnTo>
                  <a:lnTo>
                    <a:pt x="183" y="1005"/>
                  </a:lnTo>
                  <a:lnTo>
                    <a:pt x="218" y="1004"/>
                  </a:lnTo>
                  <a:lnTo>
                    <a:pt x="218" y="1004"/>
                  </a:lnTo>
                  <a:lnTo>
                    <a:pt x="252" y="1004"/>
                  </a:lnTo>
                  <a:lnTo>
                    <a:pt x="252" y="1004"/>
                  </a:lnTo>
                  <a:lnTo>
                    <a:pt x="270" y="1004"/>
                  </a:lnTo>
                  <a:lnTo>
                    <a:pt x="286" y="1003"/>
                  </a:lnTo>
                  <a:lnTo>
                    <a:pt x="304" y="1001"/>
                  </a:lnTo>
                  <a:lnTo>
                    <a:pt x="320" y="999"/>
                  </a:lnTo>
                  <a:lnTo>
                    <a:pt x="337" y="994"/>
                  </a:lnTo>
                  <a:lnTo>
                    <a:pt x="353" y="991"/>
                  </a:lnTo>
                  <a:lnTo>
                    <a:pt x="370" y="986"/>
                  </a:lnTo>
                  <a:lnTo>
                    <a:pt x="386" y="981"/>
                  </a:lnTo>
                  <a:lnTo>
                    <a:pt x="386" y="981"/>
                  </a:lnTo>
                  <a:lnTo>
                    <a:pt x="419" y="969"/>
                  </a:lnTo>
                  <a:lnTo>
                    <a:pt x="451" y="955"/>
                  </a:lnTo>
                  <a:lnTo>
                    <a:pt x="483" y="941"/>
                  </a:lnTo>
                  <a:lnTo>
                    <a:pt x="514" y="925"/>
                  </a:lnTo>
                  <a:lnTo>
                    <a:pt x="544" y="909"/>
                  </a:lnTo>
                  <a:lnTo>
                    <a:pt x="574" y="891"/>
                  </a:lnTo>
                  <a:lnTo>
                    <a:pt x="603" y="872"/>
                  </a:lnTo>
                  <a:lnTo>
                    <a:pt x="633" y="851"/>
                  </a:lnTo>
                  <a:lnTo>
                    <a:pt x="633" y="851"/>
                  </a:lnTo>
                  <a:lnTo>
                    <a:pt x="647" y="841"/>
                  </a:lnTo>
                  <a:lnTo>
                    <a:pt x="661" y="829"/>
                  </a:lnTo>
                  <a:lnTo>
                    <a:pt x="674" y="818"/>
                  </a:lnTo>
                  <a:lnTo>
                    <a:pt x="687" y="805"/>
                  </a:lnTo>
                  <a:lnTo>
                    <a:pt x="713" y="779"/>
                  </a:lnTo>
                  <a:lnTo>
                    <a:pt x="737" y="751"/>
                  </a:lnTo>
                  <a:lnTo>
                    <a:pt x="760" y="720"/>
                  </a:lnTo>
                  <a:lnTo>
                    <a:pt x="781" y="689"/>
                  </a:lnTo>
                  <a:lnTo>
                    <a:pt x="799" y="656"/>
                  </a:lnTo>
                  <a:lnTo>
                    <a:pt x="808" y="639"/>
                  </a:lnTo>
                  <a:lnTo>
                    <a:pt x="816" y="623"/>
                  </a:lnTo>
                  <a:lnTo>
                    <a:pt x="821" y="610"/>
                  </a:lnTo>
                  <a:lnTo>
                    <a:pt x="821" y="610"/>
                  </a:lnTo>
                  <a:lnTo>
                    <a:pt x="835" y="581"/>
                  </a:lnTo>
                  <a:lnTo>
                    <a:pt x="848" y="553"/>
                  </a:lnTo>
                  <a:lnTo>
                    <a:pt x="848" y="553"/>
                  </a:lnTo>
                  <a:lnTo>
                    <a:pt x="853" y="542"/>
                  </a:lnTo>
                  <a:lnTo>
                    <a:pt x="855" y="533"/>
                  </a:lnTo>
                  <a:lnTo>
                    <a:pt x="856" y="523"/>
                  </a:lnTo>
                  <a:lnTo>
                    <a:pt x="856" y="515"/>
                  </a:lnTo>
                  <a:lnTo>
                    <a:pt x="856" y="515"/>
                  </a:lnTo>
                  <a:lnTo>
                    <a:pt x="857" y="504"/>
                  </a:lnTo>
                  <a:lnTo>
                    <a:pt x="859" y="492"/>
                  </a:lnTo>
                  <a:lnTo>
                    <a:pt x="860" y="487"/>
                  </a:lnTo>
                  <a:lnTo>
                    <a:pt x="860" y="487"/>
                  </a:lnTo>
                  <a:lnTo>
                    <a:pt x="868" y="456"/>
                  </a:lnTo>
                  <a:lnTo>
                    <a:pt x="875" y="425"/>
                  </a:lnTo>
                  <a:lnTo>
                    <a:pt x="875" y="425"/>
                  </a:lnTo>
                  <a:lnTo>
                    <a:pt x="878" y="414"/>
                  </a:lnTo>
                  <a:lnTo>
                    <a:pt x="881" y="404"/>
                  </a:lnTo>
                  <a:lnTo>
                    <a:pt x="881" y="404"/>
                  </a:lnTo>
                  <a:lnTo>
                    <a:pt x="886" y="388"/>
                  </a:lnTo>
                  <a:lnTo>
                    <a:pt x="888" y="380"/>
                  </a:lnTo>
                  <a:lnTo>
                    <a:pt x="890" y="372"/>
                  </a:lnTo>
                  <a:lnTo>
                    <a:pt x="890" y="372"/>
                  </a:lnTo>
                  <a:lnTo>
                    <a:pt x="890" y="367"/>
                  </a:lnTo>
                  <a:lnTo>
                    <a:pt x="892" y="363"/>
                  </a:lnTo>
                  <a:lnTo>
                    <a:pt x="894" y="360"/>
                  </a:lnTo>
                  <a:lnTo>
                    <a:pt x="898" y="357"/>
                  </a:lnTo>
                  <a:lnTo>
                    <a:pt x="899" y="356"/>
                  </a:lnTo>
                  <a:lnTo>
                    <a:pt x="900" y="355"/>
                  </a:lnTo>
                  <a:lnTo>
                    <a:pt x="900" y="355"/>
                  </a:lnTo>
                  <a:lnTo>
                    <a:pt x="901" y="352"/>
                  </a:lnTo>
                  <a:lnTo>
                    <a:pt x="903" y="349"/>
                  </a:lnTo>
                  <a:lnTo>
                    <a:pt x="907" y="347"/>
                  </a:lnTo>
                  <a:lnTo>
                    <a:pt x="912" y="346"/>
                  </a:lnTo>
                  <a:lnTo>
                    <a:pt x="912" y="346"/>
                  </a:lnTo>
                  <a:lnTo>
                    <a:pt x="915" y="346"/>
                  </a:lnTo>
                  <a:lnTo>
                    <a:pt x="918" y="347"/>
                  </a:lnTo>
                  <a:lnTo>
                    <a:pt x="918" y="347"/>
                  </a:lnTo>
                  <a:lnTo>
                    <a:pt x="934" y="352"/>
                  </a:lnTo>
                  <a:lnTo>
                    <a:pt x="957" y="357"/>
                  </a:lnTo>
                  <a:lnTo>
                    <a:pt x="985" y="362"/>
                  </a:lnTo>
                  <a:lnTo>
                    <a:pt x="999" y="363"/>
                  </a:lnTo>
                  <a:lnTo>
                    <a:pt x="1012" y="363"/>
                  </a:lnTo>
                  <a:lnTo>
                    <a:pt x="1012" y="363"/>
                  </a:lnTo>
                  <a:lnTo>
                    <a:pt x="1023" y="363"/>
                  </a:lnTo>
                  <a:lnTo>
                    <a:pt x="1031" y="361"/>
                  </a:lnTo>
                  <a:lnTo>
                    <a:pt x="1038" y="359"/>
                  </a:lnTo>
                  <a:lnTo>
                    <a:pt x="1043" y="355"/>
                  </a:lnTo>
                  <a:lnTo>
                    <a:pt x="1043" y="355"/>
                  </a:lnTo>
                  <a:lnTo>
                    <a:pt x="1044" y="353"/>
                  </a:lnTo>
                  <a:lnTo>
                    <a:pt x="1045" y="350"/>
                  </a:lnTo>
                  <a:lnTo>
                    <a:pt x="1046" y="347"/>
                  </a:lnTo>
                  <a:lnTo>
                    <a:pt x="1046" y="344"/>
                  </a:lnTo>
                  <a:lnTo>
                    <a:pt x="1046" y="344"/>
                  </a:lnTo>
                  <a:lnTo>
                    <a:pt x="1044" y="333"/>
                  </a:lnTo>
                  <a:lnTo>
                    <a:pt x="1041" y="323"/>
                  </a:lnTo>
                  <a:lnTo>
                    <a:pt x="1038" y="313"/>
                  </a:lnTo>
                  <a:lnTo>
                    <a:pt x="1033" y="303"/>
                  </a:lnTo>
                  <a:lnTo>
                    <a:pt x="1023" y="285"/>
                  </a:lnTo>
                  <a:lnTo>
                    <a:pt x="1012" y="268"/>
                  </a:lnTo>
                  <a:lnTo>
                    <a:pt x="1012" y="268"/>
                  </a:lnTo>
                  <a:lnTo>
                    <a:pt x="1006" y="258"/>
                  </a:lnTo>
                  <a:lnTo>
                    <a:pt x="1000" y="248"/>
                  </a:lnTo>
                  <a:lnTo>
                    <a:pt x="988" y="225"/>
                  </a:lnTo>
                  <a:lnTo>
                    <a:pt x="988" y="225"/>
                  </a:lnTo>
                  <a:lnTo>
                    <a:pt x="976" y="200"/>
                  </a:lnTo>
                  <a:lnTo>
                    <a:pt x="969" y="189"/>
                  </a:lnTo>
                  <a:lnTo>
                    <a:pt x="962" y="177"/>
                  </a:lnTo>
                  <a:lnTo>
                    <a:pt x="962" y="177"/>
                  </a:lnTo>
                  <a:lnTo>
                    <a:pt x="939" y="148"/>
                  </a:lnTo>
                  <a:lnTo>
                    <a:pt x="916" y="123"/>
                  </a:lnTo>
                  <a:lnTo>
                    <a:pt x="916" y="123"/>
                  </a:lnTo>
                  <a:lnTo>
                    <a:pt x="902" y="105"/>
                  </a:lnTo>
                  <a:lnTo>
                    <a:pt x="902" y="105"/>
                  </a:lnTo>
                  <a:lnTo>
                    <a:pt x="890" y="90"/>
                  </a:lnTo>
                  <a:lnTo>
                    <a:pt x="890" y="90"/>
                  </a:lnTo>
                  <a:lnTo>
                    <a:pt x="879" y="75"/>
                  </a:lnTo>
                  <a:lnTo>
                    <a:pt x="874" y="69"/>
                  </a:lnTo>
                  <a:lnTo>
                    <a:pt x="868" y="63"/>
                  </a:lnTo>
                  <a:lnTo>
                    <a:pt x="868" y="63"/>
                  </a:lnTo>
                  <a:lnTo>
                    <a:pt x="860" y="58"/>
                  </a:lnTo>
                  <a:lnTo>
                    <a:pt x="853" y="53"/>
                  </a:lnTo>
                  <a:lnTo>
                    <a:pt x="846" y="49"/>
                  </a:lnTo>
                  <a:lnTo>
                    <a:pt x="839" y="46"/>
                  </a:lnTo>
                  <a:lnTo>
                    <a:pt x="830" y="43"/>
                  </a:lnTo>
                  <a:lnTo>
                    <a:pt x="822" y="42"/>
                  </a:lnTo>
                  <a:lnTo>
                    <a:pt x="814" y="41"/>
                  </a:lnTo>
                  <a:lnTo>
                    <a:pt x="805" y="40"/>
                  </a:lnTo>
                  <a:lnTo>
                    <a:pt x="805" y="40"/>
                  </a:lnTo>
                  <a:lnTo>
                    <a:pt x="794" y="41"/>
                  </a:lnTo>
                  <a:lnTo>
                    <a:pt x="784" y="42"/>
                  </a:lnTo>
                  <a:lnTo>
                    <a:pt x="774" y="44"/>
                  </a:lnTo>
                  <a:lnTo>
                    <a:pt x="763" y="47"/>
                  </a:lnTo>
                  <a:lnTo>
                    <a:pt x="742" y="53"/>
                  </a:lnTo>
                  <a:lnTo>
                    <a:pt x="721" y="61"/>
                  </a:lnTo>
                  <a:lnTo>
                    <a:pt x="714" y="64"/>
                  </a:lnTo>
                  <a:lnTo>
                    <a:pt x="695" y="71"/>
                  </a:lnTo>
                  <a:lnTo>
                    <a:pt x="695" y="71"/>
                  </a:lnTo>
                  <a:lnTo>
                    <a:pt x="661" y="83"/>
                  </a:lnTo>
                  <a:lnTo>
                    <a:pt x="627" y="97"/>
                  </a:lnTo>
                  <a:lnTo>
                    <a:pt x="610" y="105"/>
                  </a:lnTo>
                  <a:lnTo>
                    <a:pt x="595" y="112"/>
                  </a:lnTo>
                  <a:lnTo>
                    <a:pt x="578" y="122"/>
                  </a:lnTo>
                  <a:lnTo>
                    <a:pt x="564" y="131"/>
                  </a:lnTo>
                  <a:lnTo>
                    <a:pt x="564" y="131"/>
                  </a:lnTo>
                  <a:lnTo>
                    <a:pt x="538" y="148"/>
                  </a:lnTo>
                  <a:lnTo>
                    <a:pt x="513" y="166"/>
                  </a:lnTo>
                  <a:lnTo>
                    <a:pt x="513" y="166"/>
                  </a:lnTo>
                  <a:lnTo>
                    <a:pt x="490" y="184"/>
                  </a:lnTo>
                  <a:lnTo>
                    <a:pt x="466" y="201"/>
                  </a:lnTo>
                  <a:lnTo>
                    <a:pt x="466" y="201"/>
                  </a:lnTo>
                  <a:lnTo>
                    <a:pt x="461" y="204"/>
                  </a:lnTo>
                  <a:lnTo>
                    <a:pt x="458" y="207"/>
                  </a:lnTo>
                  <a:lnTo>
                    <a:pt x="454" y="211"/>
                  </a:lnTo>
                  <a:lnTo>
                    <a:pt x="453" y="215"/>
                  </a:lnTo>
                  <a:lnTo>
                    <a:pt x="452" y="222"/>
                  </a:lnTo>
                  <a:lnTo>
                    <a:pt x="452" y="228"/>
                  </a:lnTo>
                  <a:lnTo>
                    <a:pt x="452" y="228"/>
                  </a:lnTo>
                  <a:lnTo>
                    <a:pt x="454" y="233"/>
                  </a:lnTo>
                  <a:lnTo>
                    <a:pt x="459" y="239"/>
                  </a:lnTo>
                  <a:lnTo>
                    <a:pt x="463" y="245"/>
                  </a:lnTo>
                  <a:lnTo>
                    <a:pt x="469" y="250"/>
                  </a:lnTo>
                  <a:lnTo>
                    <a:pt x="482" y="260"/>
                  </a:lnTo>
                  <a:lnTo>
                    <a:pt x="498" y="269"/>
                  </a:lnTo>
                  <a:lnTo>
                    <a:pt x="514" y="277"/>
                  </a:lnTo>
                  <a:lnTo>
                    <a:pt x="530" y="283"/>
                  </a:lnTo>
                  <a:lnTo>
                    <a:pt x="543" y="287"/>
                  </a:lnTo>
                  <a:lnTo>
                    <a:pt x="554" y="289"/>
                  </a:lnTo>
                  <a:lnTo>
                    <a:pt x="554" y="289"/>
                  </a:lnTo>
                  <a:lnTo>
                    <a:pt x="557" y="290"/>
                  </a:lnTo>
                  <a:lnTo>
                    <a:pt x="560" y="291"/>
                  </a:lnTo>
                  <a:lnTo>
                    <a:pt x="563" y="293"/>
                  </a:lnTo>
                  <a:lnTo>
                    <a:pt x="566" y="295"/>
                  </a:lnTo>
                  <a:lnTo>
                    <a:pt x="568" y="298"/>
                  </a:lnTo>
                  <a:lnTo>
                    <a:pt x="571" y="297"/>
                  </a:lnTo>
                  <a:lnTo>
                    <a:pt x="571" y="297"/>
                  </a:lnTo>
                  <a:lnTo>
                    <a:pt x="575" y="297"/>
                  </a:lnTo>
                  <a:lnTo>
                    <a:pt x="575" y="297"/>
                  </a:lnTo>
                  <a:lnTo>
                    <a:pt x="578" y="297"/>
                  </a:lnTo>
                  <a:lnTo>
                    <a:pt x="583" y="298"/>
                  </a:lnTo>
                  <a:lnTo>
                    <a:pt x="586" y="299"/>
                  </a:lnTo>
                  <a:lnTo>
                    <a:pt x="588" y="301"/>
                  </a:lnTo>
                  <a:lnTo>
                    <a:pt x="588" y="301"/>
                  </a:lnTo>
                  <a:lnTo>
                    <a:pt x="590" y="304"/>
                  </a:lnTo>
                  <a:lnTo>
                    <a:pt x="591" y="306"/>
                  </a:lnTo>
                  <a:lnTo>
                    <a:pt x="591" y="313"/>
                  </a:lnTo>
                  <a:lnTo>
                    <a:pt x="591" y="313"/>
                  </a:lnTo>
                  <a:lnTo>
                    <a:pt x="589" y="328"/>
                  </a:lnTo>
                  <a:lnTo>
                    <a:pt x="586" y="344"/>
                  </a:lnTo>
                  <a:lnTo>
                    <a:pt x="581" y="358"/>
                  </a:lnTo>
                  <a:lnTo>
                    <a:pt x="576" y="373"/>
                  </a:lnTo>
                  <a:lnTo>
                    <a:pt x="571" y="388"/>
                  </a:lnTo>
                  <a:lnTo>
                    <a:pt x="565" y="403"/>
                  </a:lnTo>
                  <a:lnTo>
                    <a:pt x="558" y="417"/>
                  </a:lnTo>
                  <a:lnTo>
                    <a:pt x="549" y="430"/>
                  </a:lnTo>
                  <a:lnTo>
                    <a:pt x="533" y="458"/>
                  </a:lnTo>
                  <a:lnTo>
                    <a:pt x="514" y="485"/>
                  </a:lnTo>
                  <a:lnTo>
                    <a:pt x="495" y="512"/>
                  </a:lnTo>
                  <a:lnTo>
                    <a:pt x="474" y="537"/>
                  </a:lnTo>
                  <a:lnTo>
                    <a:pt x="474" y="537"/>
                  </a:lnTo>
                  <a:lnTo>
                    <a:pt x="465" y="548"/>
                  </a:lnTo>
                  <a:lnTo>
                    <a:pt x="453" y="561"/>
                  </a:lnTo>
                  <a:lnTo>
                    <a:pt x="442" y="571"/>
                  </a:lnTo>
                  <a:lnTo>
                    <a:pt x="431" y="582"/>
                  </a:lnTo>
                  <a:lnTo>
                    <a:pt x="418" y="593"/>
                  </a:lnTo>
                  <a:lnTo>
                    <a:pt x="405" y="603"/>
                  </a:lnTo>
                  <a:lnTo>
                    <a:pt x="378" y="622"/>
                  </a:lnTo>
                  <a:lnTo>
                    <a:pt x="348" y="640"/>
                  </a:lnTo>
                  <a:lnTo>
                    <a:pt x="317" y="656"/>
                  </a:lnTo>
                  <a:lnTo>
                    <a:pt x="284" y="670"/>
                  </a:lnTo>
                  <a:lnTo>
                    <a:pt x="248" y="684"/>
                  </a:lnTo>
                  <a:lnTo>
                    <a:pt x="248" y="684"/>
                  </a:lnTo>
                  <a:lnTo>
                    <a:pt x="226" y="690"/>
                  </a:lnTo>
                  <a:lnTo>
                    <a:pt x="204" y="694"/>
                  </a:lnTo>
                  <a:lnTo>
                    <a:pt x="181" y="697"/>
                  </a:lnTo>
                  <a:lnTo>
                    <a:pt x="158" y="698"/>
                  </a:lnTo>
                  <a:lnTo>
                    <a:pt x="158" y="698"/>
                  </a:lnTo>
                  <a:lnTo>
                    <a:pt x="140" y="697"/>
                  </a:lnTo>
                  <a:lnTo>
                    <a:pt x="140" y="697"/>
                  </a:lnTo>
                  <a:lnTo>
                    <a:pt x="129" y="696"/>
                  </a:lnTo>
                  <a:lnTo>
                    <a:pt x="129" y="696"/>
                  </a:lnTo>
                  <a:lnTo>
                    <a:pt x="115" y="695"/>
                  </a:lnTo>
                  <a:lnTo>
                    <a:pt x="98" y="694"/>
                  </a:lnTo>
                  <a:lnTo>
                    <a:pt x="98" y="694"/>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499" name="TextBox 498"/>
          <p:cNvSpPr txBox="1"/>
          <p:nvPr/>
        </p:nvSpPr>
        <p:spPr>
          <a:xfrm>
            <a:off x="1127448" y="5570656"/>
            <a:ext cx="2952328" cy="738664"/>
          </a:xfrm>
          <a:prstGeom prst="rect">
            <a:avLst/>
          </a:prstGeom>
          <a:noFill/>
        </p:spPr>
        <p:txBody>
          <a:bodyPr wrap="square" rtlCol="0">
            <a:spAutoFit/>
          </a:bodyPr>
          <a:lstStyle/>
          <a:p>
            <a:r>
              <a:rPr lang="zh-CN" altLang="en-US" sz="1400" dirty="0" smtClean="0"/>
              <a:t>第三十九条 合作办学项目</a:t>
            </a:r>
            <a:r>
              <a:rPr lang="zh-CN" altLang="en-US" sz="1400" b="1" dirty="0" smtClean="0">
                <a:solidFill>
                  <a:srgbClr val="FF0000"/>
                </a:solidFill>
              </a:rPr>
              <a:t>学费收入上交学校比例</a:t>
            </a:r>
            <a:r>
              <a:rPr lang="zh-CN" altLang="en-US" sz="1400" dirty="0" smtClean="0"/>
              <a:t>，须在执行本办法第三十条规定的基础上</a:t>
            </a:r>
            <a:r>
              <a:rPr lang="zh-CN" altLang="en-US" sz="1400" b="1" dirty="0" smtClean="0">
                <a:solidFill>
                  <a:srgbClr val="FF0000"/>
                </a:solidFill>
              </a:rPr>
              <a:t>适当提高</a:t>
            </a:r>
            <a:r>
              <a:rPr lang="zh-CN" altLang="en-US" sz="1400" dirty="0" smtClean="0"/>
              <a:t>。</a:t>
            </a:r>
          </a:p>
        </p:txBody>
      </p:sp>
      <p:grpSp>
        <p:nvGrpSpPr>
          <p:cNvPr id="500" name="组合 499"/>
          <p:cNvGrpSpPr/>
          <p:nvPr/>
        </p:nvGrpSpPr>
        <p:grpSpPr>
          <a:xfrm>
            <a:off x="479377" y="4437112"/>
            <a:ext cx="576064" cy="576064"/>
            <a:chOff x="3100388" y="1978025"/>
            <a:chExt cx="766763" cy="758826"/>
          </a:xfrm>
          <a:solidFill>
            <a:schemeClr val="tx1"/>
          </a:solidFill>
        </p:grpSpPr>
        <p:sp>
          <p:nvSpPr>
            <p:cNvPr id="501" name="Freeform 560"/>
            <p:cNvSpPr/>
            <p:nvPr/>
          </p:nvSpPr>
          <p:spPr bwMode="auto">
            <a:xfrm>
              <a:off x="3306763" y="2555875"/>
              <a:ext cx="34925" cy="76200"/>
            </a:xfrm>
            <a:custGeom>
              <a:avLst/>
              <a:gdLst/>
              <a:ahLst/>
              <a:cxnLst>
                <a:cxn ang="0">
                  <a:pos x="77" y="3"/>
                </a:cxn>
                <a:cxn ang="0">
                  <a:pos x="77" y="3"/>
                </a:cxn>
                <a:cxn ang="0">
                  <a:pos x="54" y="47"/>
                </a:cxn>
                <a:cxn ang="0">
                  <a:pos x="31" y="93"/>
                </a:cxn>
                <a:cxn ang="0">
                  <a:pos x="22" y="115"/>
                </a:cxn>
                <a:cxn ang="0">
                  <a:pos x="13" y="139"/>
                </a:cxn>
                <a:cxn ang="0">
                  <a:pos x="5" y="164"/>
                </a:cxn>
                <a:cxn ang="0">
                  <a:pos x="0" y="187"/>
                </a:cxn>
                <a:cxn ang="0">
                  <a:pos x="0" y="187"/>
                </a:cxn>
                <a:cxn ang="0">
                  <a:pos x="0" y="190"/>
                </a:cxn>
                <a:cxn ang="0">
                  <a:pos x="1" y="191"/>
                </a:cxn>
                <a:cxn ang="0">
                  <a:pos x="5" y="194"/>
                </a:cxn>
                <a:cxn ang="0">
                  <a:pos x="6" y="194"/>
                </a:cxn>
                <a:cxn ang="0">
                  <a:pos x="9" y="194"/>
                </a:cxn>
                <a:cxn ang="0">
                  <a:pos x="10" y="192"/>
                </a:cxn>
                <a:cxn ang="0">
                  <a:pos x="12" y="190"/>
                </a:cxn>
                <a:cxn ang="0">
                  <a:pos x="12" y="190"/>
                </a:cxn>
                <a:cxn ang="0">
                  <a:pos x="17" y="166"/>
                </a:cxn>
                <a:cxn ang="0">
                  <a:pos x="23" y="143"/>
                </a:cxn>
                <a:cxn ang="0">
                  <a:pos x="33" y="120"/>
                </a:cxn>
                <a:cxn ang="0">
                  <a:pos x="42" y="97"/>
                </a:cxn>
                <a:cxn ang="0">
                  <a:pos x="64" y="52"/>
                </a:cxn>
                <a:cxn ang="0">
                  <a:pos x="86" y="9"/>
                </a:cxn>
                <a:cxn ang="0">
                  <a:pos x="86" y="9"/>
                </a:cxn>
                <a:cxn ang="0">
                  <a:pos x="88" y="7"/>
                </a:cxn>
                <a:cxn ang="0">
                  <a:pos x="88" y="4"/>
                </a:cxn>
                <a:cxn ang="0">
                  <a:pos x="85" y="1"/>
                </a:cxn>
                <a:cxn ang="0">
                  <a:pos x="80" y="0"/>
                </a:cxn>
                <a:cxn ang="0">
                  <a:pos x="78" y="1"/>
                </a:cxn>
                <a:cxn ang="0">
                  <a:pos x="77" y="3"/>
                </a:cxn>
                <a:cxn ang="0">
                  <a:pos x="77" y="3"/>
                </a:cxn>
              </a:cxnLst>
              <a:rect l="0" t="0" r="r" b="b"/>
              <a:pathLst>
                <a:path w="88" h="194">
                  <a:moveTo>
                    <a:pt x="77" y="3"/>
                  </a:moveTo>
                  <a:lnTo>
                    <a:pt x="77" y="3"/>
                  </a:lnTo>
                  <a:lnTo>
                    <a:pt x="54" y="47"/>
                  </a:lnTo>
                  <a:lnTo>
                    <a:pt x="31" y="93"/>
                  </a:lnTo>
                  <a:lnTo>
                    <a:pt x="22" y="115"/>
                  </a:lnTo>
                  <a:lnTo>
                    <a:pt x="13" y="139"/>
                  </a:lnTo>
                  <a:lnTo>
                    <a:pt x="5" y="164"/>
                  </a:lnTo>
                  <a:lnTo>
                    <a:pt x="0" y="187"/>
                  </a:lnTo>
                  <a:lnTo>
                    <a:pt x="0" y="187"/>
                  </a:lnTo>
                  <a:lnTo>
                    <a:pt x="0" y="190"/>
                  </a:lnTo>
                  <a:lnTo>
                    <a:pt x="1" y="191"/>
                  </a:lnTo>
                  <a:lnTo>
                    <a:pt x="5" y="194"/>
                  </a:lnTo>
                  <a:lnTo>
                    <a:pt x="6" y="194"/>
                  </a:lnTo>
                  <a:lnTo>
                    <a:pt x="9" y="194"/>
                  </a:lnTo>
                  <a:lnTo>
                    <a:pt x="10" y="192"/>
                  </a:lnTo>
                  <a:lnTo>
                    <a:pt x="12" y="190"/>
                  </a:lnTo>
                  <a:lnTo>
                    <a:pt x="12" y="190"/>
                  </a:lnTo>
                  <a:lnTo>
                    <a:pt x="17" y="166"/>
                  </a:lnTo>
                  <a:lnTo>
                    <a:pt x="23" y="143"/>
                  </a:lnTo>
                  <a:lnTo>
                    <a:pt x="33" y="120"/>
                  </a:lnTo>
                  <a:lnTo>
                    <a:pt x="42" y="97"/>
                  </a:lnTo>
                  <a:lnTo>
                    <a:pt x="64" y="52"/>
                  </a:lnTo>
                  <a:lnTo>
                    <a:pt x="86" y="9"/>
                  </a:lnTo>
                  <a:lnTo>
                    <a:pt x="86" y="9"/>
                  </a:lnTo>
                  <a:lnTo>
                    <a:pt x="88" y="7"/>
                  </a:lnTo>
                  <a:lnTo>
                    <a:pt x="88" y="4"/>
                  </a:lnTo>
                  <a:lnTo>
                    <a:pt x="85" y="1"/>
                  </a:lnTo>
                  <a:lnTo>
                    <a:pt x="80" y="0"/>
                  </a:lnTo>
                  <a:lnTo>
                    <a:pt x="78" y="1"/>
                  </a:lnTo>
                  <a:lnTo>
                    <a:pt x="77" y="3"/>
                  </a:lnTo>
                  <a:lnTo>
                    <a:pt x="7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2" name="Freeform 561"/>
            <p:cNvSpPr/>
            <p:nvPr/>
          </p:nvSpPr>
          <p:spPr bwMode="auto">
            <a:xfrm>
              <a:off x="3319463" y="2565400"/>
              <a:ext cx="47625" cy="98425"/>
            </a:xfrm>
            <a:custGeom>
              <a:avLst/>
              <a:gdLst/>
              <a:ahLst/>
              <a:cxnLst>
                <a:cxn ang="0">
                  <a:pos x="108" y="3"/>
                </a:cxn>
                <a:cxn ang="0">
                  <a:pos x="108" y="3"/>
                </a:cxn>
                <a:cxn ang="0">
                  <a:pos x="102" y="12"/>
                </a:cxn>
                <a:cxn ang="0">
                  <a:pos x="95" y="23"/>
                </a:cxn>
                <a:cxn ang="0">
                  <a:pos x="89" y="33"/>
                </a:cxn>
                <a:cxn ang="0">
                  <a:pos x="84" y="45"/>
                </a:cxn>
                <a:cxn ang="0">
                  <a:pos x="84" y="45"/>
                </a:cxn>
                <a:cxn ang="0">
                  <a:pos x="65" y="85"/>
                </a:cxn>
                <a:cxn ang="0">
                  <a:pos x="47" y="126"/>
                </a:cxn>
                <a:cxn ang="0">
                  <a:pos x="47" y="126"/>
                </a:cxn>
                <a:cxn ang="0">
                  <a:pos x="34" y="155"/>
                </a:cxn>
                <a:cxn ang="0">
                  <a:pos x="20" y="182"/>
                </a:cxn>
                <a:cxn ang="0">
                  <a:pos x="13" y="196"/>
                </a:cxn>
                <a:cxn ang="0">
                  <a:pos x="8" y="211"/>
                </a:cxn>
                <a:cxn ang="0">
                  <a:pos x="3" y="227"/>
                </a:cxn>
                <a:cxn ang="0">
                  <a:pos x="0" y="242"/>
                </a:cxn>
                <a:cxn ang="0">
                  <a:pos x="0" y="242"/>
                </a:cxn>
                <a:cxn ang="0">
                  <a:pos x="0" y="245"/>
                </a:cxn>
                <a:cxn ang="0">
                  <a:pos x="1" y="246"/>
                </a:cxn>
                <a:cxn ang="0">
                  <a:pos x="4" y="247"/>
                </a:cxn>
                <a:cxn ang="0">
                  <a:pos x="5" y="247"/>
                </a:cxn>
                <a:cxn ang="0">
                  <a:pos x="9" y="246"/>
                </a:cxn>
                <a:cxn ang="0">
                  <a:pos x="10" y="245"/>
                </a:cxn>
                <a:cxn ang="0">
                  <a:pos x="12" y="242"/>
                </a:cxn>
                <a:cxn ang="0">
                  <a:pos x="12" y="242"/>
                </a:cxn>
                <a:cxn ang="0">
                  <a:pos x="14" y="228"/>
                </a:cxn>
                <a:cxn ang="0">
                  <a:pos x="18" y="213"/>
                </a:cxn>
                <a:cxn ang="0">
                  <a:pos x="23" y="199"/>
                </a:cxn>
                <a:cxn ang="0">
                  <a:pos x="30" y="185"/>
                </a:cxn>
                <a:cxn ang="0">
                  <a:pos x="43" y="159"/>
                </a:cxn>
                <a:cxn ang="0">
                  <a:pos x="57" y="131"/>
                </a:cxn>
                <a:cxn ang="0">
                  <a:pos x="57" y="131"/>
                </a:cxn>
                <a:cxn ang="0">
                  <a:pos x="71" y="101"/>
                </a:cxn>
                <a:cxn ang="0">
                  <a:pos x="84" y="68"/>
                </a:cxn>
                <a:cxn ang="0">
                  <a:pos x="90" y="53"/>
                </a:cxn>
                <a:cxn ang="0">
                  <a:pos x="98" y="38"/>
                </a:cxn>
                <a:cxn ang="0">
                  <a:pos x="107" y="24"/>
                </a:cxn>
                <a:cxn ang="0">
                  <a:pos x="116" y="11"/>
                </a:cxn>
                <a:cxn ang="0">
                  <a:pos x="116" y="11"/>
                </a:cxn>
                <a:cxn ang="0">
                  <a:pos x="118" y="8"/>
                </a:cxn>
                <a:cxn ang="0">
                  <a:pos x="118" y="6"/>
                </a:cxn>
                <a:cxn ang="0">
                  <a:pos x="116" y="3"/>
                </a:cxn>
                <a:cxn ang="0">
                  <a:pos x="114" y="2"/>
                </a:cxn>
                <a:cxn ang="0">
                  <a:pos x="112" y="0"/>
                </a:cxn>
                <a:cxn ang="0">
                  <a:pos x="110" y="2"/>
                </a:cxn>
                <a:cxn ang="0">
                  <a:pos x="108" y="3"/>
                </a:cxn>
                <a:cxn ang="0">
                  <a:pos x="108" y="3"/>
                </a:cxn>
              </a:cxnLst>
              <a:rect l="0" t="0" r="r" b="b"/>
              <a:pathLst>
                <a:path w="118" h="247">
                  <a:moveTo>
                    <a:pt x="108" y="3"/>
                  </a:moveTo>
                  <a:lnTo>
                    <a:pt x="108" y="3"/>
                  </a:lnTo>
                  <a:lnTo>
                    <a:pt x="102" y="12"/>
                  </a:lnTo>
                  <a:lnTo>
                    <a:pt x="95" y="23"/>
                  </a:lnTo>
                  <a:lnTo>
                    <a:pt x="89" y="33"/>
                  </a:lnTo>
                  <a:lnTo>
                    <a:pt x="84" y="45"/>
                  </a:lnTo>
                  <a:lnTo>
                    <a:pt x="84" y="45"/>
                  </a:lnTo>
                  <a:lnTo>
                    <a:pt x="65" y="85"/>
                  </a:lnTo>
                  <a:lnTo>
                    <a:pt x="47" y="126"/>
                  </a:lnTo>
                  <a:lnTo>
                    <a:pt x="47" y="126"/>
                  </a:lnTo>
                  <a:lnTo>
                    <a:pt x="34" y="155"/>
                  </a:lnTo>
                  <a:lnTo>
                    <a:pt x="20" y="182"/>
                  </a:lnTo>
                  <a:lnTo>
                    <a:pt x="13" y="196"/>
                  </a:lnTo>
                  <a:lnTo>
                    <a:pt x="8" y="211"/>
                  </a:lnTo>
                  <a:lnTo>
                    <a:pt x="3" y="227"/>
                  </a:lnTo>
                  <a:lnTo>
                    <a:pt x="0" y="242"/>
                  </a:lnTo>
                  <a:lnTo>
                    <a:pt x="0" y="242"/>
                  </a:lnTo>
                  <a:lnTo>
                    <a:pt x="0" y="245"/>
                  </a:lnTo>
                  <a:lnTo>
                    <a:pt x="1" y="246"/>
                  </a:lnTo>
                  <a:lnTo>
                    <a:pt x="4" y="247"/>
                  </a:lnTo>
                  <a:lnTo>
                    <a:pt x="5" y="247"/>
                  </a:lnTo>
                  <a:lnTo>
                    <a:pt x="9" y="246"/>
                  </a:lnTo>
                  <a:lnTo>
                    <a:pt x="10" y="245"/>
                  </a:lnTo>
                  <a:lnTo>
                    <a:pt x="12" y="242"/>
                  </a:lnTo>
                  <a:lnTo>
                    <a:pt x="12" y="242"/>
                  </a:lnTo>
                  <a:lnTo>
                    <a:pt x="14" y="228"/>
                  </a:lnTo>
                  <a:lnTo>
                    <a:pt x="18" y="213"/>
                  </a:lnTo>
                  <a:lnTo>
                    <a:pt x="23" y="199"/>
                  </a:lnTo>
                  <a:lnTo>
                    <a:pt x="30" y="185"/>
                  </a:lnTo>
                  <a:lnTo>
                    <a:pt x="43" y="159"/>
                  </a:lnTo>
                  <a:lnTo>
                    <a:pt x="57" y="131"/>
                  </a:lnTo>
                  <a:lnTo>
                    <a:pt x="57" y="131"/>
                  </a:lnTo>
                  <a:lnTo>
                    <a:pt x="71" y="101"/>
                  </a:lnTo>
                  <a:lnTo>
                    <a:pt x="84" y="68"/>
                  </a:lnTo>
                  <a:lnTo>
                    <a:pt x="90" y="53"/>
                  </a:lnTo>
                  <a:lnTo>
                    <a:pt x="98" y="38"/>
                  </a:lnTo>
                  <a:lnTo>
                    <a:pt x="107" y="24"/>
                  </a:lnTo>
                  <a:lnTo>
                    <a:pt x="116" y="11"/>
                  </a:lnTo>
                  <a:lnTo>
                    <a:pt x="116" y="11"/>
                  </a:lnTo>
                  <a:lnTo>
                    <a:pt x="118" y="8"/>
                  </a:lnTo>
                  <a:lnTo>
                    <a:pt x="118" y="6"/>
                  </a:lnTo>
                  <a:lnTo>
                    <a:pt x="116" y="3"/>
                  </a:lnTo>
                  <a:lnTo>
                    <a:pt x="114" y="2"/>
                  </a:lnTo>
                  <a:lnTo>
                    <a:pt x="112" y="0"/>
                  </a:lnTo>
                  <a:lnTo>
                    <a:pt x="110" y="2"/>
                  </a:lnTo>
                  <a:lnTo>
                    <a:pt x="108" y="3"/>
                  </a:lnTo>
                  <a:lnTo>
                    <a:pt x="10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3" name="Freeform 562"/>
            <p:cNvSpPr/>
            <p:nvPr/>
          </p:nvSpPr>
          <p:spPr bwMode="auto">
            <a:xfrm>
              <a:off x="3328988" y="2595563"/>
              <a:ext cx="55563" cy="95250"/>
            </a:xfrm>
            <a:custGeom>
              <a:avLst/>
              <a:gdLst/>
              <a:ahLst/>
              <a:cxnLst>
                <a:cxn ang="0">
                  <a:pos x="131" y="2"/>
                </a:cxn>
                <a:cxn ang="0">
                  <a:pos x="131" y="2"/>
                </a:cxn>
                <a:cxn ang="0">
                  <a:pos x="119" y="14"/>
                </a:cxn>
                <a:cxn ang="0">
                  <a:pos x="109" y="27"/>
                </a:cxn>
                <a:cxn ang="0">
                  <a:pos x="91" y="54"/>
                </a:cxn>
                <a:cxn ang="0">
                  <a:pos x="74" y="82"/>
                </a:cxn>
                <a:cxn ang="0">
                  <a:pos x="58" y="112"/>
                </a:cxn>
                <a:cxn ang="0">
                  <a:pos x="31" y="172"/>
                </a:cxn>
                <a:cxn ang="0">
                  <a:pos x="16" y="202"/>
                </a:cxn>
                <a:cxn ang="0">
                  <a:pos x="0" y="231"/>
                </a:cxn>
                <a:cxn ang="0">
                  <a:pos x="0" y="231"/>
                </a:cxn>
                <a:cxn ang="0">
                  <a:pos x="0" y="233"/>
                </a:cxn>
                <a:cxn ang="0">
                  <a:pos x="0" y="236"/>
                </a:cxn>
                <a:cxn ang="0">
                  <a:pos x="3" y="238"/>
                </a:cxn>
                <a:cxn ang="0">
                  <a:pos x="7" y="240"/>
                </a:cxn>
                <a:cxn ang="0">
                  <a:pos x="10" y="238"/>
                </a:cxn>
                <a:cxn ang="0">
                  <a:pos x="11" y="237"/>
                </a:cxn>
                <a:cxn ang="0">
                  <a:pos x="11" y="237"/>
                </a:cxn>
                <a:cxn ang="0">
                  <a:pos x="25" y="207"/>
                </a:cxn>
                <a:cxn ang="0">
                  <a:pos x="40" y="178"/>
                </a:cxn>
                <a:cxn ang="0">
                  <a:pos x="67" y="118"/>
                </a:cxn>
                <a:cxn ang="0">
                  <a:pos x="83" y="89"/>
                </a:cxn>
                <a:cxn ang="0">
                  <a:pos x="99" y="61"/>
                </a:cxn>
                <a:cxn ang="0">
                  <a:pos x="118" y="34"/>
                </a:cxn>
                <a:cxn ang="0">
                  <a:pos x="129" y="21"/>
                </a:cxn>
                <a:cxn ang="0">
                  <a:pos x="139" y="10"/>
                </a:cxn>
                <a:cxn ang="0">
                  <a:pos x="139" y="10"/>
                </a:cxn>
                <a:cxn ang="0">
                  <a:pos x="140" y="7"/>
                </a:cxn>
                <a:cxn ang="0">
                  <a:pos x="140" y="6"/>
                </a:cxn>
                <a:cxn ang="0">
                  <a:pos x="139" y="2"/>
                </a:cxn>
                <a:cxn ang="0">
                  <a:pos x="135" y="0"/>
                </a:cxn>
                <a:cxn ang="0">
                  <a:pos x="133" y="0"/>
                </a:cxn>
                <a:cxn ang="0">
                  <a:pos x="131" y="2"/>
                </a:cxn>
                <a:cxn ang="0">
                  <a:pos x="131" y="2"/>
                </a:cxn>
              </a:cxnLst>
              <a:rect l="0" t="0" r="r" b="b"/>
              <a:pathLst>
                <a:path w="140" h="240">
                  <a:moveTo>
                    <a:pt x="131" y="2"/>
                  </a:moveTo>
                  <a:lnTo>
                    <a:pt x="131" y="2"/>
                  </a:lnTo>
                  <a:lnTo>
                    <a:pt x="119" y="14"/>
                  </a:lnTo>
                  <a:lnTo>
                    <a:pt x="109" y="27"/>
                  </a:lnTo>
                  <a:lnTo>
                    <a:pt x="91" y="54"/>
                  </a:lnTo>
                  <a:lnTo>
                    <a:pt x="74" y="82"/>
                  </a:lnTo>
                  <a:lnTo>
                    <a:pt x="58" y="112"/>
                  </a:lnTo>
                  <a:lnTo>
                    <a:pt x="31" y="172"/>
                  </a:lnTo>
                  <a:lnTo>
                    <a:pt x="16" y="202"/>
                  </a:lnTo>
                  <a:lnTo>
                    <a:pt x="0" y="231"/>
                  </a:lnTo>
                  <a:lnTo>
                    <a:pt x="0" y="231"/>
                  </a:lnTo>
                  <a:lnTo>
                    <a:pt x="0" y="233"/>
                  </a:lnTo>
                  <a:lnTo>
                    <a:pt x="0" y="236"/>
                  </a:lnTo>
                  <a:lnTo>
                    <a:pt x="3" y="238"/>
                  </a:lnTo>
                  <a:lnTo>
                    <a:pt x="7" y="240"/>
                  </a:lnTo>
                  <a:lnTo>
                    <a:pt x="10" y="238"/>
                  </a:lnTo>
                  <a:lnTo>
                    <a:pt x="11" y="237"/>
                  </a:lnTo>
                  <a:lnTo>
                    <a:pt x="11" y="237"/>
                  </a:lnTo>
                  <a:lnTo>
                    <a:pt x="25" y="207"/>
                  </a:lnTo>
                  <a:lnTo>
                    <a:pt x="40" y="178"/>
                  </a:lnTo>
                  <a:lnTo>
                    <a:pt x="67" y="118"/>
                  </a:lnTo>
                  <a:lnTo>
                    <a:pt x="83" y="89"/>
                  </a:lnTo>
                  <a:lnTo>
                    <a:pt x="99" y="61"/>
                  </a:lnTo>
                  <a:lnTo>
                    <a:pt x="118" y="34"/>
                  </a:lnTo>
                  <a:lnTo>
                    <a:pt x="129" y="21"/>
                  </a:lnTo>
                  <a:lnTo>
                    <a:pt x="139" y="10"/>
                  </a:lnTo>
                  <a:lnTo>
                    <a:pt x="139" y="10"/>
                  </a:lnTo>
                  <a:lnTo>
                    <a:pt x="140" y="7"/>
                  </a:lnTo>
                  <a:lnTo>
                    <a:pt x="140" y="6"/>
                  </a:lnTo>
                  <a:lnTo>
                    <a:pt x="139" y="2"/>
                  </a:lnTo>
                  <a:lnTo>
                    <a:pt x="135" y="0"/>
                  </a:lnTo>
                  <a:lnTo>
                    <a:pt x="133" y="0"/>
                  </a:lnTo>
                  <a:lnTo>
                    <a:pt x="131" y="2"/>
                  </a:lnTo>
                  <a:lnTo>
                    <a:pt x="13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4" name="Freeform 563"/>
            <p:cNvSpPr/>
            <p:nvPr/>
          </p:nvSpPr>
          <p:spPr bwMode="auto">
            <a:xfrm>
              <a:off x="3352801" y="2620963"/>
              <a:ext cx="53975" cy="90488"/>
            </a:xfrm>
            <a:custGeom>
              <a:avLst/>
              <a:gdLst/>
              <a:ahLst/>
              <a:cxnLst>
                <a:cxn ang="0">
                  <a:pos x="124" y="1"/>
                </a:cxn>
                <a:cxn ang="0">
                  <a:pos x="124" y="1"/>
                </a:cxn>
                <a:cxn ang="0">
                  <a:pos x="104" y="24"/>
                </a:cxn>
                <a:cxn ang="0">
                  <a:pos x="86" y="47"/>
                </a:cxn>
                <a:cxn ang="0">
                  <a:pos x="86" y="47"/>
                </a:cxn>
                <a:cxn ang="0">
                  <a:pos x="78" y="58"/>
                </a:cxn>
                <a:cxn ang="0">
                  <a:pos x="72" y="70"/>
                </a:cxn>
                <a:cxn ang="0">
                  <a:pos x="60" y="96"/>
                </a:cxn>
                <a:cxn ang="0">
                  <a:pos x="60" y="96"/>
                </a:cxn>
                <a:cxn ang="0">
                  <a:pos x="30" y="155"/>
                </a:cxn>
                <a:cxn ang="0">
                  <a:pos x="1" y="215"/>
                </a:cxn>
                <a:cxn ang="0">
                  <a:pos x="1" y="215"/>
                </a:cxn>
                <a:cxn ang="0">
                  <a:pos x="0" y="218"/>
                </a:cxn>
                <a:cxn ang="0">
                  <a:pos x="1" y="221"/>
                </a:cxn>
                <a:cxn ang="0">
                  <a:pos x="4" y="223"/>
                </a:cxn>
                <a:cxn ang="0">
                  <a:pos x="5" y="224"/>
                </a:cxn>
                <a:cxn ang="0">
                  <a:pos x="7" y="224"/>
                </a:cxn>
                <a:cxn ang="0">
                  <a:pos x="9" y="223"/>
                </a:cxn>
                <a:cxn ang="0">
                  <a:pos x="10" y="222"/>
                </a:cxn>
                <a:cxn ang="0">
                  <a:pos x="10" y="222"/>
                </a:cxn>
                <a:cxn ang="0">
                  <a:pos x="35" y="170"/>
                </a:cxn>
                <a:cxn ang="0">
                  <a:pos x="60" y="119"/>
                </a:cxn>
                <a:cxn ang="0">
                  <a:pos x="60" y="119"/>
                </a:cxn>
                <a:cxn ang="0">
                  <a:pos x="68" y="104"/>
                </a:cxn>
                <a:cxn ang="0">
                  <a:pos x="75" y="90"/>
                </a:cxn>
                <a:cxn ang="0">
                  <a:pos x="92" y="62"/>
                </a:cxn>
                <a:cxn ang="0">
                  <a:pos x="111" y="35"/>
                </a:cxn>
                <a:cxn ang="0">
                  <a:pos x="132" y="10"/>
                </a:cxn>
                <a:cxn ang="0">
                  <a:pos x="132" y="10"/>
                </a:cxn>
                <a:cxn ang="0">
                  <a:pos x="133" y="7"/>
                </a:cxn>
                <a:cxn ang="0">
                  <a:pos x="133" y="5"/>
                </a:cxn>
                <a:cxn ang="0">
                  <a:pos x="130" y="1"/>
                </a:cxn>
                <a:cxn ang="0">
                  <a:pos x="129" y="0"/>
                </a:cxn>
                <a:cxn ang="0">
                  <a:pos x="128" y="0"/>
                </a:cxn>
                <a:cxn ang="0">
                  <a:pos x="125" y="0"/>
                </a:cxn>
                <a:cxn ang="0">
                  <a:pos x="124" y="1"/>
                </a:cxn>
                <a:cxn ang="0">
                  <a:pos x="124" y="1"/>
                </a:cxn>
              </a:cxnLst>
              <a:rect l="0" t="0" r="r" b="b"/>
              <a:pathLst>
                <a:path w="133" h="224">
                  <a:moveTo>
                    <a:pt x="124" y="1"/>
                  </a:moveTo>
                  <a:lnTo>
                    <a:pt x="124" y="1"/>
                  </a:lnTo>
                  <a:lnTo>
                    <a:pt x="104" y="24"/>
                  </a:lnTo>
                  <a:lnTo>
                    <a:pt x="86" y="47"/>
                  </a:lnTo>
                  <a:lnTo>
                    <a:pt x="86" y="47"/>
                  </a:lnTo>
                  <a:lnTo>
                    <a:pt x="78" y="58"/>
                  </a:lnTo>
                  <a:lnTo>
                    <a:pt x="72" y="70"/>
                  </a:lnTo>
                  <a:lnTo>
                    <a:pt x="60" y="96"/>
                  </a:lnTo>
                  <a:lnTo>
                    <a:pt x="60" y="96"/>
                  </a:lnTo>
                  <a:lnTo>
                    <a:pt x="30" y="155"/>
                  </a:lnTo>
                  <a:lnTo>
                    <a:pt x="1" y="215"/>
                  </a:lnTo>
                  <a:lnTo>
                    <a:pt x="1" y="215"/>
                  </a:lnTo>
                  <a:lnTo>
                    <a:pt x="0" y="218"/>
                  </a:lnTo>
                  <a:lnTo>
                    <a:pt x="1" y="221"/>
                  </a:lnTo>
                  <a:lnTo>
                    <a:pt x="4" y="223"/>
                  </a:lnTo>
                  <a:lnTo>
                    <a:pt x="5" y="224"/>
                  </a:lnTo>
                  <a:lnTo>
                    <a:pt x="7" y="224"/>
                  </a:lnTo>
                  <a:lnTo>
                    <a:pt x="9" y="223"/>
                  </a:lnTo>
                  <a:lnTo>
                    <a:pt x="10" y="222"/>
                  </a:lnTo>
                  <a:lnTo>
                    <a:pt x="10" y="222"/>
                  </a:lnTo>
                  <a:lnTo>
                    <a:pt x="35" y="170"/>
                  </a:lnTo>
                  <a:lnTo>
                    <a:pt x="60" y="119"/>
                  </a:lnTo>
                  <a:lnTo>
                    <a:pt x="60" y="119"/>
                  </a:lnTo>
                  <a:lnTo>
                    <a:pt x="68" y="104"/>
                  </a:lnTo>
                  <a:lnTo>
                    <a:pt x="75" y="90"/>
                  </a:lnTo>
                  <a:lnTo>
                    <a:pt x="92" y="62"/>
                  </a:lnTo>
                  <a:lnTo>
                    <a:pt x="111" y="35"/>
                  </a:lnTo>
                  <a:lnTo>
                    <a:pt x="132" y="10"/>
                  </a:lnTo>
                  <a:lnTo>
                    <a:pt x="132" y="10"/>
                  </a:lnTo>
                  <a:lnTo>
                    <a:pt x="133" y="7"/>
                  </a:lnTo>
                  <a:lnTo>
                    <a:pt x="133" y="5"/>
                  </a:lnTo>
                  <a:lnTo>
                    <a:pt x="130" y="1"/>
                  </a:lnTo>
                  <a:lnTo>
                    <a:pt x="129" y="0"/>
                  </a:lnTo>
                  <a:lnTo>
                    <a:pt x="128" y="0"/>
                  </a:lnTo>
                  <a:lnTo>
                    <a:pt x="125" y="0"/>
                  </a:lnTo>
                  <a:lnTo>
                    <a:pt x="124" y="1"/>
                  </a:lnTo>
                  <a:lnTo>
                    <a:pt x="12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5" name="Freeform 564"/>
            <p:cNvSpPr/>
            <p:nvPr/>
          </p:nvSpPr>
          <p:spPr bwMode="auto">
            <a:xfrm>
              <a:off x="3382963" y="2638425"/>
              <a:ext cx="47625" cy="87313"/>
            </a:xfrm>
            <a:custGeom>
              <a:avLst/>
              <a:gdLst/>
              <a:ahLst/>
              <a:cxnLst>
                <a:cxn ang="0">
                  <a:pos x="109" y="3"/>
                </a:cxn>
                <a:cxn ang="0">
                  <a:pos x="109" y="3"/>
                </a:cxn>
                <a:cxn ang="0">
                  <a:pos x="103" y="15"/>
                </a:cxn>
                <a:cxn ang="0">
                  <a:pos x="95" y="27"/>
                </a:cxn>
                <a:cxn ang="0">
                  <a:pos x="88" y="37"/>
                </a:cxn>
                <a:cxn ang="0">
                  <a:pos x="82" y="49"/>
                </a:cxn>
                <a:cxn ang="0">
                  <a:pos x="82" y="49"/>
                </a:cxn>
                <a:cxn ang="0">
                  <a:pos x="55" y="108"/>
                </a:cxn>
                <a:cxn ang="0">
                  <a:pos x="55" y="108"/>
                </a:cxn>
                <a:cxn ang="0">
                  <a:pos x="41" y="134"/>
                </a:cxn>
                <a:cxn ang="0">
                  <a:pos x="27" y="160"/>
                </a:cxn>
                <a:cxn ang="0">
                  <a:pos x="12" y="186"/>
                </a:cxn>
                <a:cxn ang="0">
                  <a:pos x="6" y="200"/>
                </a:cxn>
                <a:cxn ang="0">
                  <a:pos x="2" y="214"/>
                </a:cxn>
                <a:cxn ang="0">
                  <a:pos x="2" y="214"/>
                </a:cxn>
                <a:cxn ang="0">
                  <a:pos x="0" y="216"/>
                </a:cxn>
                <a:cxn ang="0">
                  <a:pos x="2" y="219"/>
                </a:cxn>
                <a:cxn ang="0">
                  <a:pos x="6" y="221"/>
                </a:cxn>
                <a:cxn ang="0">
                  <a:pos x="10" y="220"/>
                </a:cxn>
                <a:cxn ang="0">
                  <a:pos x="11" y="219"/>
                </a:cxn>
                <a:cxn ang="0">
                  <a:pos x="12" y="217"/>
                </a:cxn>
                <a:cxn ang="0">
                  <a:pos x="12" y="217"/>
                </a:cxn>
                <a:cxn ang="0">
                  <a:pos x="17" y="203"/>
                </a:cxn>
                <a:cxn ang="0">
                  <a:pos x="23" y="190"/>
                </a:cxn>
                <a:cxn ang="0">
                  <a:pos x="36" y="164"/>
                </a:cxn>
                <a:cxn ang="0">
                  <a:pos x="51" y="139"/>
                </a:cxn>
                <a:cxn ang="0">
                  <a:pos x="65" y="113"/>
                </a:cxn>
                <a:cxn ang="0">
                  <a:pos x="65" y="113"/>
                </a:cxn>
                <a:cxn ang="0">
                  <a:pos x="75" y="92"/>
                </a:cxn>
                <a:cxn ang="0">
                  <a:pos x="84" y="71"/>
                </a:cxn>
                <a:cxn ang="0">
                  <a:pos x="84" y="71"/>
                </a:cxn>
                <a:cxn ang="0">
                  <a:pos x="92" y="55"/>
                </a:cxn>
                <a:cxn ang="0">
                  <a:pos x="101" y="40"/>
                </a:cxn>
                <a:cxn ang="0">
                  <a:pos x="110" y="25"/>
                </a:cxn>
                <a:cxn ang="0">
                  <a:pos x="118" y="10"/>
                </a:cxn>
                <a:cxn ang="0">
                  <a:pos x="118" y="10"/>
                </a:cxn>
                <a:cxn ang="0">
                  <a:pos x="118" y="7"/>
                </a:cxn>
                <a:cxn ang="0">
                  <a:pos x="118" y="4"/>
                </a:cxn>
                <a:cxn ang="0">
                  <a:pos x="116" y="2"/>
                </a:cxn>
                <a:cxn ang="0">
                  <a:pos x="114" y="0"/>
                </a:cxn>
                <a:cxn ang="0">
                  <a:pos x="112" y="0"/>
                </a:cxn>
                <a:cxn ang="0">
                  <a:pos x="110" y="2"/>
                </a:cxn>
                <a:cxn ang="0">
                  <a:pos x="109" y="3"/>
                </a:cxn>
                <a:cxn ang="0">
                  <a:pos x="109" y="3"/>
                </a:cxn>
              </a:cxnLst>
              <a:rect l="0" t="0" r="r" b="b"/>
              <a:pathLst>
                <a:path w="118" h="221">
                  <a:moveTo>
                    <a:pt x="109" y="3"/>
                  </a:moveTo>
                  <a:lnTo>
                    <a:pt x="109" y="3"/>
                  </a:lnTo>
                  <a:lnTo>
                    <a:pt x="103" y="15"/>
                  </a:lnTo>
                  <a:lnTo>
                    <a:pt x="95" y="27"/>
                  </a:lnTo>
                  <a:lnTo>
                    <a:pt x="88" y="37"/>
                  </a:lnTo>
                  <a:lnTo>
                    <a:pt x="82" y="49"/>
                  </a:lnTo>
                  <a:lnTo>
                    <a:pt x="82" y="49"/>
                  </a:lnTo>
                  <a:lnTo>
                    <a:pt x="55" y="108"/>
                  </a:lnTo>
                  <a:lnTo>
                    <a:pt x="55" y="108"/>
                  </a:lnTo>
                  <a:lnTo>
                    <a:pt x="41" y="134"/>
                  </a:lnTo>
                  <a:lnTo>
                    <a:pt x="27" y="160"/>
                  </a:lnTo>
                  <a:lnTo>
                    <a:pt x="12" y="186"/>
                  </a:lnTo>
                  <a:lnTo>
                    <a:pt x="6" y="200"/>
                  </a:lnTo>
                  <a:lnTo>
                    <a:pt x="2" y="214"/>
                  </a:lnTo>
                  <a:lnTo>
                    <a:pt x="2" y="214"/>
                  </a:lnTo>
                  <a:lnTo>
                    <a:pt x="0" y="216"/>
                  </a:lnTo>
                  <a:lnTo>
                    <a:pt x="2" y="219"/>
                  </a:lnTo>
                  <a:lnTo>
                    <a:pt x="6" y="221"/>
                  </a:lnTo>
                  <a:lnTo>
                    <a:pt x="10" y="220"/>
                  </a:lnTo>
                  <a:lnTo>
                    <a:pt x="11" y="219"/>
                  </a:lnTo>
                  <a:lnTo>
                    <a:pt x="12" y="217"/>
                  </a:lnTo>
                  <a:lnTo>
                    <a:pt x="12" y="217"/>
                  </a:lnTo>
                  <a:lnTo>
                    <a:pt x="17" y="203"/>
                  </a:lnTo>
                  <a:lnTo>
                    <a:pt x="23" y="190"/>
                  </a:lnTo>
                  <a:lnTo>
                    <a:pt x="36" y="164"/>
                  </a:lnTo>
                  <a:lnTo>
                    <a:pt x="51" y="139"/>
                  </a:lnTo>
                  <a:lnTo>
                    <a:pt x="65" y="113"/>
                  </a:lnTo>
                  <a:lnTo>
                    <a:pt x="65" y="113"/>
                  </a:lnTo>
                  <a:lnTo>
                    <a:pt x="75" y="92"/>
                  </a:lnTo>
                  <a:lnTo>
                    <a:pt x="84" y="71"/>
                  </a:lnTo>
                  <a:lnTo>
                    <a:pt x="84" y="71"/>
                  </a:lnTo>
                  <a:lnTo>
                    <a:pt x="92" y="55"/>
                  </a:lnTo>
                  <a:lnTo>
                    <a:pt x="101" y="40"/>
                  </a:lnTo>
                  <a:lnTo>
                    <a:pt x="110" y="25"/>
                  </a:lnTo>
                  <a:lnTo>
                    <a:pt x="118" y="10"/>
                  </a:lnTo>
                  <a:lnTo>
                    <a:pt x="118" y="10"/>
                  </a:lnTo>
                  <a:lnTo>
                    <a:pt x="118" y="7"/>
                  </a:lnTo>
                  <a:lnTo>
                    <a:pt x="118" y="4"/>
                  </a:lnTo>
                  <a:lnTo>
                    <a:pt x="116" y="2"/>
                  </a:lnTo>
                  <a:lnTo>
                    <a:pt x="114" y="0"/>
                  </a:lnTo>
                  <a:lnTo>
                    <a:pt x="112" y="0"/>
                  </a:lnTo>
                  <a:lnTo>
                    <a:pt x="110" y="2"/>
                  </a:lnTo>
                  <a:lnTo>
                    <a:pt x="109" y="3"/>
                  </a:lnTo>
                  <a:lnTo>
                    <a:pt x="10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6" name="Freeform 565"/>
            <p:cNvSpPr/>
            <p:nvPr/>
          </p:nvSpPr>
          <p:spPr bwMode="auto">
            <a:xfrm>
              <a:off x="3438526" y="2533650"/>
              <a:ext cx="42863" cy="73025"/>
            </a:xfrm>
            <a:custGeom>
              <a:avLst/>
              <a:gdLst/>
              <a:ahLst/>
              <a:cxnLst>
                <a:cxn ang="0">
                  <a:pos x="97" y="2"/>
                </a:cxn>
                <a:cxn ang="0">
                  <a:pos x="97" y="2"/>
                </a:cxn>
                <a:cxn ang="0">
                  <a:pos x="82" y="22"/>
                </a:cxn>
                <a:cxn ang="0">
                  <a:pos x="68" y="41"/>
                </a:cxn>
                <a:cxn ang="0">
                  <a:pos x="55" y="62"/>
                </a:cxn>
                <a:cxn ang="0">
                  <a:pos x="43" y="85"/>
                </a:cxn>
                <a:cxn ang="0">
                  <a:pos x="21" y="129"/>
                </a:cxn>
                <a:cxn ang="0">
                  <a:pos x="1" y="173"/>
                </a:cxn>
                <a:cxn ang="0">
                  <a:pos x="1" y="173"/>
                </a:cxn>
                <a:cxn ang="0">
                  <a:pos x="0" y="176"/>
                </a:cxn>
                <a:cxn ang="0">
                  <a:pos x="1" y="179"/>
                </a:cxn>
                <a:cxn ang="0">
                  <a:pos x="4" y="181"/>
                </a:cxn>
                <a:cxn ang="0">
                  <a:pos x="5" y="183"/>
                </a:cxn>
                <a:cxn ang="0">
                  <a:pos x="8" y="183"/>
                </a:cxn>
                <a:cxn ang="0">
                  <a:pos x="9" y="181"/>
                </a:cxn>
                <a:cxn ang="0">
                  <a:pos x="10" y="180"/>
                </a:cxn>
                <a:cxn ang="0">
                  <a:pos x="10" y="180"/>
                </a:cxn>
                <a:cxn ang="0">
                  <a:pos x="31" y="136"/>
                </a:cxn>
                <a:cxn ang="0">
                  <a:pos x="52" y="91"/>
                </a:cxn>
                <a:cxn ang="0">
                  <a:pos x="64" y="70"/>
                </a:cxn>
                <a:cxn ang="0">
                  <a:pos x="77" y="49"/>
                </a:cxn>
                <a:cxn ang="0">
                  <a:pos x="90" y="30"/>
                </a:cxn>
                <a:cxn ang="0">
                  <a:pos x="104" y="10"/>
                </a:cxn>
                <a:cxn ang="0">
                  <a:pos x="104" y="10"/>
                </a:cxn>
                <a:cxn ang="0">
                  <a:pos x="106" y="7"/>
                </a:cxn>
                <a:cxn ang="0">
                  <a:pos x="106" y="5"/>
                </a:cxn>
                <a:cxn ang="0">
                  <a:pos x="104" y="1"/>
                </a:cxn>
                <a:cxn ang="0">
                  <a:pos x="103" y="0"/>
                </a:cxn>
                <a:cxn ang="0">
                  <a:pos x="100" y="0"/>
                </a:cxn>
                <a:cxn ang="0">
                  <a:pos x="99" y="0"/>
                </a:cxn>
                <a:cxn ang="0">
                  <a:pos x="97" y="2"/>
                </a:cxn>
                <a:cxn ang="0">
                  <a:pos x="97" y="2"/>
                </a:cxn>
              </a:cxnLst>
              <a:rect l="0" t="0" r="r" b="b"/>
              <a:pathLst>
                <a:path w="106" h="183">
                  <a:moveTo>
                    <a:pt x="97" y="2"/>
                  </a:moveTo>
                  <a:lnTo>
                    <a:pt x="97" y="2"/>
                  </a:lnTo>
                  <a:lnTo>
                    <a:pt x="82" y="22"/>
                  </a:lnTo>
                  <a:lnTo>
                    <a:pt x="68" y="41"/>
                  </a:lnTo>
                  <a:lnTo>
                    <a:pt x="55" y="62"/>
                  </a:lnTo>
                  <a:lnTo>
                    <a:pt x="43" y="85"/>
                  </a:lnTo>
                  <a:lnTo>
                    <a:pt x="21" y="129"/>
                  </a:lnTo>
                  <a:lnTo>
                    <a:pt x="1" y="173"/>
                  </a:lnTo>
                  <a:lnTo>
                    <a:pt x="1" y="173"/>
                  </a:lnTo>
                  <a:lnTo>
                    <a:pt x="0" y="176"/>
                  </a:lnTo>
                  <a:lnTo>
                    <a:pt x="1" y="179"/>
                  </a:lnTo>
                  <a:lnTo>
                    <a:pt x="4" y="181"/>
                  </a:lnTo>
                  <a:lnTo>
                    <a:pt x="5" y="183"/>
                  </a:lnTo>
                  <a:lnTo>
                    <a:pt x="8" y="183"/>
                  </a:lnTo>
                  <a:lnTo>
                    <a:pt x="9" y="181"/>
                  </a:lnTo>
                  <a:lnTo>
                    <a:pt x="10" y="180"/>
                  </a:lnTo>
                  <a:lnTo>
                    <a:pt x="10" y="180"/>
                  </a:lnTo>
                  <a:lnTo>
                    <a:pt x="31" y="136"/>
                  </a:lnTo>
                  <a:lnTo>
                    <a:pt x="52" y="91"/>
                  </a:lnTo>
                  <a:lnTo>
                    <a:pt x="64" y="70"/>
                  </a:lnTo>
                  <a:lnTo>
                    <a:pt x="77" y="49"/>
                  </a:lnTo>
                  <a:lnTo>
                    <a:pt x="90" y="30"/>
                  </a:lnTo>
                  <a:lnTo>
                    <a:pt x="104" y="10"/>
                  </a:lnTo>
                  <a:lnTo>
                    <a:pt x="104" y="10"/>
                  </a:lnTo>
                  <a:lnTo>
                    <a:pt x="106" y="7"/>
                  </a:lnTo>
                  <a:lnTo>
                    <a:pt x="106" y="5"/>
                  </a:lnTo>
                  <a:lnTo>
                    <a:pt x="104" y="1"/>
                  </a:lnTo>
                  <a:lnTo>
                    <a:pt x="103" y="0"/>
                  </a:lnTo>
                  <a:lnTo>
                    <a:pt x="100" y="0"/>
                  </a:lnTo>
                  <a:lnTo>
                    <a:pt x="99" y="0"/>
                  </a:lnTo>
                  <a:lnTo>
                    <a:pt x="97" y="2"/>
                  </a:lnTo>
                  <a:lnTo>
                    <a:pt x="9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7" name="Freeform 566"/>
            <p:cNvSpPr/>
            <p:nvPr/>
          </p:nvSpPr>
          <p:spPr bwMode="auto">
            <a:xfrm>
              <a:off x="3425826" y="2533650"/>
              <a:ext cx="93663" cy="182563"/>
            </a:xfrm>
            <a:custGeom>
              <a:avLst/>
              <a:gdLst/>
              <a:ahLst/>
              <a:cxnLst>
                <a:cxn ang="0">
                  <a:pos x="225" y="5"/>
                </a:cxn>
                <a:cxn ang="0">
                  <a:pos x="221" y="19"/>
                </a:cxn>
                <a:cxn ang="0">
                  <a:pos x="216" y="22"/>
                </a:cxn>
                <a:cxn ang="0">
                  <a:pos x="213" y="26"/>
                </a:cxn>
                <a:cxn ang="0">
                  <a:pos x="202" y="52"/>
                </a:cxn>
                <a:cxn ang="0">
                  <a:pos x="196" y="68"/>
                </a:cxn>
                <a:cxn ang="0">
                  <a:pos x="170" y="114"/>
                </a:cxn>
                <a:cxn ang="0">
                  <a:pos x="137" y="167"/>
                </a:cxn>
                <a:cxn ang="0">
                  <a:pos x="104" y="222"/>
                </a:cxn>
                <a:cxn ang="0">
                  <a:pos x="73" y="277"/>
                </a:cxn>
                <a:cxn ang="0">
                  <a:pos x="46" y="333"/>
                </a:cxn>
                <a:cxn ang="0">
                  <a:pos x="34" y="362"/>
                </a:cxn>
                <a:cxn ang="0">
                  <a:pos x="13" y="422"/>
                </a:cxn>
                <a:cxn ang="0">
                  <a:pos x="1" y="451"/>
                </a:cxn>
                <a:cxn ang="0">
                  <a:pos x="0" y="455"/>
                </a:cxn>
                <a:cxn ang="0">
                  <a:pos x="5" y="459"/>
                </a:cxn>
                <a:cxn ang="0">
                  <a:pos x="9" y="459"/>
                </a:cxn>
                <a:cxn ang="0">
                  <a:pos x="10" y="456"/>
                </a:cxn>
                <a:cxn ang="0">
                  <a:pos x="32" y="403"/>
                </a:cxn>
                <a:cxn ang="0">
                  <a:pos x="52" y="348"/>
                </a:cxn>
                <a:cxn ang="0">
                  <a:pos x="68" y="311"/>
                </a:cxn>
                <a:cxn ang="0">
                  <a:pos x="106" y="243"/>
                </a:cxn>
                <a:cxn ang="0">
                  <a:pos x="125" y="209"/>
                </a:cxn>
                <a:cxn ang="0">
                  <a:pos x="196" y="93"/>
                </a:cxn>
                <a:cxn ang="0">
                  <a:pos x="209" y="65"/>
                </a:cxn>
                <a:cxn ang="0">
                  <a:pos x="221" y="38"/>
                </a:cxn>
                <a:cxn ang="0">
                  <a:pos x="230" y="22"/>
                </a:cxn>
                <a:cxn ang="0">
                  <a:pos x="235" y="5"/>
                </a:cxn>
                <a:cxn ang="0">
                  <a:pos x="235" y="2"/>
                </a:cxn>
                <a:cxn ang="0">
                  <a:pos x="233" y="0"/>
                </a:cxn>
                <a:cxn ang="0">
                  <a:pos x="226" y="1"/>
                </a:cxn>
                <a:cxn ang="0">
                  <a:pos x="225" y="5"/>
                </a:cxn>
              </a:cxnLst>
              <a:rect l="0" t="0" r="r" b="b"/>
              <a:pathLst>
                <a:path w="235" h="459">
                  <a:moveTo>
                    <a:pt x="225" y="5"/>
                  </a:moveTo>
                  <a:lnTo>
                    <a:pt x="225" y="5"/>
                  </a:lnTo>
                  <a:lnTo>
                    <a:pt x="222" y="16"/>
                  </a:lnTo>
                  <a:lnTo>
                    <a:pt x="221" y="19"/>
                  </a:lnTo>
                  <a:lnTo>
                    <a:pt x="220" y="21"/>
                  </a:lnTo>
                  <a:lnTo>
                    <a:pt x="216" y="22"/>
                  </a:lnTo>
                  <a:lnTo>
                    <a:pt x="214" y="23"/>
                  </a:lnTo>
                  <a:lnTo>
                    <a:pt x="213" y="26"/>
                  </a:lnTo>
                  <a:lnTo>
                    <a:pt x="213" y="26"/>
                  </a:lnTo>
                  <a:lnTo>
                    <a:pt x="202" y="52"/>
                  </a:lnTo>
                  <a:lnTo>
                    <a:pt x="202" y="52"/>
                  </a:lnTo>
                  <a:lnTo>
                    <a:pt x="196" y="68"/>
                  </a:lnTo>
                  <a:lnTo>
                    <a:pt x="188" y="84"/>
                  </a:lnTo>
                  <a:lnTo>
                    <a:pt x="170" y="114"/>
                  </a:lnTo>
                  <a:lnTo>
                    <a:pt x="170" y="114"/>
                  </a:lnTo>
                  <a:lnTo>
                    <a:pt x="137" y="167"/>
                  </a:lnTo>
                  <a:lnTo>
                    <a:pt x="104" y="222"/>
                  </a:lnTo>
                  <a:lnTo>
                    <a:pt x="104" y="222"/>
                  </a:lnTo>
                  <a:lnTo>
                    <a:pt x="89" y="250"/>
                  </a:lnTo>
                  <a:lnTo>
                    <a:pt x="73" y="277"/>
                  </a:lnTo>
                  <a:lnTo>
                    <a:pt x="59" y="305"/>
                  </a:lnTo>
                  <a:lnTo>
                    <a:pt x="46" y="333"/>
                  </a:lnTo>
                  <a:lnTo>
                    <a:pt x="46" y="333"/>
                  </a:lnTo>
                  <a:lnTo>
                    <a:pt x="34" y="362"/>
                  </a:lnTo>
                  <a:lnTo>
                    <a:pt x="23" y="392"/>
                  </a:lnTo>
                  <a:lnTo>
                    <a:pt x="13" y="422"/>
                  </a:lnTo>
                  <a:lnTo>
                    <a:pt x="1" y="451"/>
                  </a:lnTo>
                  <a:lnTo>
                    <a:pt x="1" y="451"/>
                  </a:lnTo>
                  <a:lnTo>
                    <a:pt x="0" y="454"/>
                  </a:lnTo>
                  <a:lnTo>
                    <a:pt x="0" y="455"/>
                  </a:lnTo>
                  <a:lnTo>
                    <a:pt x="2" y="459"/>
                  </a:lnTo>
                  <a:lnTo>
                    <a:pt x="5" y="459"/>
                  </a:lnTo>
                  <a:lnTo>
                    <a:pt x="8" y="459"/>
                  </a:lnTo>
                  <a:lnTo>
                    <a:pt x="9" y="459"/>
                  </a:lnTo>
                  <a:lnTo>
                    <a:pt x="10" y="456"/>
                  </a:lnTo>
                  <a:lnTo>
                    <a:pt x="10" y="456"/>
                  </a:lnTo>
                  <a:lnTo>
                    <a:pt x="22" y="430"/>
                  </a:lnTo>
                  <a:lnTo>
                    <a:pt x="32" y="403"/>
                  </a:lnTo>
                  <a:lnTo>
                    <a:pt x="42" y="375"/>
                  </a:lnTo>
                  <a:lnTo>
                    <a:pt x="52" y="348"/>
                  </a:lnTo>
                  <a:lnTo>
                    <a:pt x="52" y="348"/>
                  </a:lnTo>
                  <a:lnTo>
                    <a:pt x="68" y="311"/>
                  </a:lnTo>
                  <a:lnTo>
                    <a:pt x="86" y="277"/>
                  </a:lnTo>
                  <a:lnTo>
                    <a:pt x="106" y="243"/>
                  </a:lnTo>
                  <a:lnTo>
                    <a:pt x="125" y="209"/>
                  </a:lnTo>
                  <a:lnTo>
                    <a:pt x="125" y="209"/>
                  </a:lnTo>
                  <a:lnTo>
                    <a:pt x="161" y="152"/>
                  </a:lnTo>
                  <a:lnTo>
                    <a:pt x="196" y="93"/>
                  </a:lnTo>
                  <a:lnTo>
                    <a:pt x="196" y="93"/>
                  </a:lnTo>
                  <a:lnTo>
                    <a:pt x="209" y="65"/>
                  </a:lnTo>
                  <a:lnTo>
                    <a:pt x="221" y="38"/>
                  </a:lnTo>
                  <a:lnTo>
                    <a:pt x="221" y="38"/>
                  </a:lnTo>
                  <a:lnTo>
                    <a:pt x="225" y="30"/>
                  </a:lnTo>
                  <a:lnTo>
                    <a:pt x="230" y="22"/>
                  </a:lnTo>
                  <a:lnTo>
                    <a:pt x="234" y="14"/>
                  </a:lnTo>
                  <a:lnTo>
                    <a:pt x="235" y="5"/>
                  </a:lnTo>
                  <a:lnTo>
                    <a:pt x="235" y="5"/>
                  </a:lnTo>
                  <a:lnTo>
                    <a:pt x="235" y="2"/>
                  </a:lnTo>
                  <a:lnTo>
                    <a:pt x="234" y="1"/>
                  </a:lnTo>
                  <a:lnTo>
                    <a:pt x="233" y="0"/>
                  </a:lnTo>
                  <a:lnTo>
                    <a:pt x="230" y="0"/>
                  </a:lnTo>
                  <a:lnTo>
                    <a:pt x="226" y="1"/>
                  </a:lnTo>
                  <a:lnTo>
                    <a:pt x="225" y="2"/>
                  </a:lnTo>
                  <a:lnTo>
                    <a:pt x="225" y="5"/>
                  </a:lnTo>
                  <a:lnTo>
                    <a:pt x="22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8" name="Freeform 567"/>
            <p:cNvSpPr/>
            <p:nvPr/>
          </p:nvSpPr>
          <p:spPr bwMode="auto">
            <a:xfrm>
              <a:off x="3451226" y="2587625"/>
              <a:ext cx="73025" cy="128588"/>
            </a:xfrm>
            <a:custGeom>
              <a:avLst/>
              <a:gdLst/>
              <a:ahLst/>
              <a:cxnLst>
                <a:cxn ang="0">
                  <a:pos x="173" y="2"/>
                </a:cxn>
                <a:cxn ang="0">
                  <a:pos x="173" y="2"/>
                </a:cxn>
                <a:cxn ang="0">
                  <a:pos x="167" y="17"/>
                </a:cxn>
                <a:cxn ang="0">
                  <a:pos x="162" y="33"/>
                </a:cxn>
                <a:cxn ang="0">
                  <a:pos x="162" y="33"/>
                </a:cxn>
                <a:cxn ang="0">
                  <a:pos x="152" y="51"/>
                </a:cxn>
                <a:cxn ang="0">
                  <a:pos x="141" y="70"/>
                </a:cxn>
                <a:cxn ang="0">
                  <a:pos x="141" y="70"/>
                </a:cxn>
                <a:cxn ang="0">
                  <a:pos x="131" y="89"/>
                </a:cxn>
                <a:cxn ang="0">
                  <a:pos x="120" y="107"/>
                </a:cxn>
                <a:cxn ang="0">
                  <a:pos x="97" y="144"/>
                </a:cxn>
                <a:cxn ang="0">
                  <a:pos x="97" y="144"/>
                </a:cxn>
                <a:cxn ang="0">
                  <a:pos x="69" y="186"/>
                </a:cxn>
                <a:cxn ang="0">
                  <a:pos x="43" y="227"/>
                </a:cxn>
                <a:cxn ang="0">
                  <a:pos x="31" y="248"/>
                </a:cxn>
                <a:cxn ang="0">
                  <a:pos x="19" y="271"/>
                </a:cxn>
                <a:cxn ang="0">
                  <a:pos x="9" y="293"/>
                </a:cxn>
                <a:cxn ang="0">
                  <a:pos x="1" y="316"/>
                </a:cxn>
                <a:cxn ang="0">
                  <a:pos x="1" y="316"/>
                </a:cxn>
                <a:cxn ang="0">
                  <a:pos x="0" y="319"/>
                </a:cxn>
                <a:cxn ang="0">
                  <a:pos x="1" y="320"/>
                </a:cxn>
                <a:cxn ang="0">
                  <a:pos x="2" y="322"/>
                </a:cxn>
                <a:cxn ang="0">
                  <a:pos x="4" y="323"/>
                </a:cxn>
                <a:cxn ang="0">
                  <a:pos x="9" y="323"/>
                </a:cxn>
                <a:cxn ang="0">
                  <a:pos x="10" y="322"/>
                </a:cxn>
                <a:cxn ang="0">
                  <a:pos x="12" y="319"/>
                </a:cxn>
                <a:cxn ang="0">
                  <a:pos x="12" y="319"/>
                </a:cxn>
                <a:cxn ang="0">
                  <a:pos x="21" y="297"/>
                </a:cxn>
                <a:cxn ang="0">
                  <a:pos x="30" y="274"/>
                </a:cxn>
                <a:cxn ang="0">
                  <a:pos x="42" y="252"/>
                </a:cxn>
                <a:cxn ang="0">
                  <a:pos x="53" y="231"/>
                </a:cxn>
                <a:cxn ang="0">
                  <a:pos x="80" y="189"/>
                </a:cxn>
                <a:cxn ang="0">
                  <a:pos x="106" y="149"/>
                </a:cxn>
                <a:cxn ang="0">
                  <a:pos x="106" y="149"/>
                </a:cxn>
                <a:cxn ang="0">
                  <a:pos x="129" y="114"/>
                </a:cxn>
                <a:cxn ang="0">
                  <a:pos x="150" y="76"/>
                </a:cxn>
                <a:cxn ang="0">
                  <a:pos x="150" y="76"/>
                </a:cxn>
                <a:cxn ang="0">
                  <a:pos x="159" y="59"/>
                </a:cxn>
                <a:cxn ang="0">
                  <a:pos x="167" y="42"/>
                </a:cxn>
                <a:cxn ang="0">
                  <a:pos x="182" y="9"/>
                </a:cxn>
                <a:cxn ang="0">
                  <a:pos x="182" y="9"/>
                </a:cxn>
                <a:cxn ang="0">
                  <a:pos x="183" y="6"/>
                </a:cxn>
                <a:cxn ang="0">
                  <a:pos x="183" y="4"/>
                </a:cxn>
                <a:cxn ang="0">
                  <a:pos x="180" y="1"/>
                </a:cxn>
                <a:cxn ang="0">
                  <a:pos x="178" y="0"/>
                </a:cxn>
                <a:cxn ang="0">
                  <a:pos x="175" y="0"/>
                </a:cxn>
                <a:cxn ang="0">
                  <a:pos x="174" y="1"/>
                </a:cxn>
                <a:cxn ang="0">
                  <a:pos x="173" y="2"/>
                </a:cxn>
                <a:cxn ang="0">
                  <a:pos x="173" y="2"/>
                </a:cxn>
              </a:cxnLst>
              <a:rect l="0" t="0" r="r" b="b"/>
              <a:pathLst>
                <a:path w="183" h="323">
                  <a:moveTo>
                    <a:pt x="173" y="2"/>
                  </a:moveTo>
                  <a:lnTo>
                    <a:pt x="173" y="2"/>
                  </a:lnTo>
                  <a:lnTo>
                    <a:pt x="167" y="17"/>
                  </a:lnTo>
                  <a:lnTo>
                    <a:pt x="162" y="33"/>
                  </a:lnTo>
                  <a:lnTo>
                    <a:pt x="162" y="33"/>
                  </a:lnTo>
                  <a:lnTo>
                    <a:pt x="152" y="51"/>
                  </a:lnTo>
                  <a:lnTo>
                    <a:pt x="141" y="70"/>
                  </a:lnTo>
                  <a:lnTo>
                    <a:pt x="141" y="70"/>
                  </a:lnTo>
                  <a:lnTo>
                    <a:pt x="131" y="89"/>
                  </a:lnTo>
                  <a:lnTo>
                    <a:pt x="120" y="107"/>
                  </a:lnTo>
                  <a:lnTo>
                    <a:pt x="97" y="144"/>
                  </a:lnTo>
                  <a:lnTo>
                    <a:pt x="97" y="144"/>
                  </a:lnTo>
                  <a:lnTo>
                    <a:pt x="69" y="186"/>
                  </a:lnTo>
                  <a:lnTo>
                    <a:pt x="43" y="227"/>
                  </a:lnTo>
                  <a:lnTo>
                    <a:pt x="31" y="248"/>
                  </a:lnTo>
                  <a:lnTo>
                    <a:pt x="19" y="271"/>
                  </a:lnTo>
                  <a:lnTo>
                    <a:pt x="9" y="293"/>
                  </a:lnTo>
                  <a:lnTo>
                    <a:pt x="1" y="316"/>
                  </a:lnTo>
                  <a:lnTo>
                    <a:pt x="1" y="316"/>
                  </a:lnTo>
                  <a:lnTo>
                    <a:pt x="0" y="319"/>
                  </a:lnTo>
                  <a:lnTo>
                    <a:pt x="1" y="320"/>
                  </a:lnTo>
                  <a:lnTo>
                    <a:pt x="2" y="322"/>
                  </a:lnTo>
                  <a:lnTo>
                    <a:pt x="4" y="323"/>
                  </a:lnTo>
                  <a:lnTo>
                    <a:pt x="9" y="323"/>
                  </a:lnTo>
                  <a:lnTo>
                    <a:pt x="10" y="322"/>
                  </a:lnTo>
                  <a:lnTo>
                    <a:pt x="12" y="319"/>
                  </a:lnTo>
                  <a:lnTo>
                    <a:pt x="12" y="319"/>
                  </a:lnTo>
                  <a:lnTo>
                    <a:pt x="21" y="297"/>
                  </a:lnTo>
                  <a:lnTo>
                    <a:pt x="30" y="274"/>
                  </a:lnTo>
                  <a:lnTo>
                    <a:pt x="42" y="252"/>
                  </a:lnTo>
                  <a:lnTo>
                    <a:pt x="53" y="231"/>
                  </a:lnTo>
                  <a:lnTo>
                    <a:pt x="80" y="189"/>
                  </a:lnTo>
                  <a:lnTo>
                    <a:pt x="106" y="149"/>
                  </a:lnTo>
                  <a:lnTo>
                    <a:pt x="106" y="149"/>
                  </a:lnTo>
                  <a:lnTo>
                    <a:pt x="129" y="114"/>
                  </a:lnTo>
                  <a:lnTo>
                    <a:pt x="150" y="76"/>
                  </a:lnTo>
                  <a:lnTo>
                    <a:pt x="150" y="76"/>
                  </a:lnTo>
                  <a:lnTo>
                    <a:pt x="159" y="59"/>
                  </a:lnTo>
                  <a:lnTo>
                    <a:pt x="167" y="42"/>
                  </a:lnTo>
                  <a:lnTo>
                    <a:pt x="182" y="9"/>
                  </a:lnTo>
                  <a:lnTo>
                    <a:pt x="182" y="9"/>
                  </a:lnTo>
                  <a:lnTo>
                    <a:pt x="183" y="6"/>
                  </a:lnTo>
                  <a:lnTo>
                    <a:pt x="183" y="4"/>
                  </a:lnTo>
                  <a:lnTo>
                    <a:pt x="180" y="1"/>
                  </a:lnTo>
                  <a:lnTo>
                    <a:pt x="178" y="0"/>
                  </a:lnTo>
                  <a:lnTo>
                    <a:pt x="175" y="0"/>
                  </a:lnTo>
                  <a:lnTo>
                    <a:pt x="174" y="1"/>
                  </a:lnTo>
                  <a:lnTo>
                    <a:pt x="173" y="2"/>
                  </a:lnTo>
                  <a:lnTo>
                    <a:pt x="17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9" name="Freeform 568"/>
            <p:cNvSpPr/>
            <p:nvPr/>
          </p:nvSpPr>
          <p:spPr bwMode="auto">
            <a:xfrm>
              <a:off x="3473451" y="2630488"/>
              <a:ext cx="50800" cy="84138"/>
            </a:xfrm>
            <a:custGeom>
              <a:avLst/>
              <a:gdLst/>
              <a:ahLst/>
              <a:cxnLst>
                <a:cxn ang="0">
                  <a:pos x="116" y="3"/>
                </a:cxn>
                <a:cxn ang="0">
                  <a:pos x="116" y="3"/>
                </a:cxn>
                <a:cxn ang="0">
                  <a:pos x="109" y="13"/>
                </a:cxn>
                <a:cxn ang="0">
                  <a:pos x="102" y="25"/>
                </a:cxn>
                <a:cxn ang="0">
                  <a:pos x="97" y="37"/>
                </a:cxn>
                <a:cxn ang="0">
                  <a:pos x="91" y="48"/>
                </a:cxn>
                <a:cxn ang="0">
                  <a:pos x="91" y="48"/>
                </a:cxn>
                <a:cxn ang="0">
                  <a:pos x="75" y="76"/>
                </a:cxn>
                <a:cxn ang="0">
                  <a:pos x="59" y="105"/>
                </a:cxn>
                <a:cxn ang="0">
                  <a:pos x="59" y="105"/>
                </a:cxn>
                <a:cxn ang="0">
                  <a:pos x="42" y="128"/>
                </a:cxn>
                <a:cxn ang="0">
                  <a:pos x="27" y="153"/>
                </a:cxn>
                <a:cxn ang="0">
                  <a:pos x="19" y="166"/>
                </a:cxn>
                <a:cxn ang="0">
                  <a:pos x="11" y="179"/>
                </a:cxn>
                <a:cxn ang="0">
                  <a:pos x="6" y="192"/>
                </a:cxn>
                <a:cxn ang="0">
                  <a:pos x="0" y="205"/>
                </a:cxn>
                <a:cxn ang="0">
                  <a:pos x="0" y="205"/>
                </a:cxn>
                <a:cxn ang="0">
                  <a:pos x="0" y="208"/>
                </a:cxn>
                <a:cxn ang="0">
                  <a:pos x="2" y="209"/>
                </a:cxn>
                <a:cxn ang="0">
                  <a:pos x="4" y="212"/>
                </a:cxn>
                <a:cxn ang="0">
                  <a:pos x="8" y="212"/>
                </a:cxn>
                <a:cxn ang="0">
                  <a:pos x="11" y="211"/>
                </a:cxn>
                <a:cxn ang="0">
                  <a:pos x="12" y="208"/>
                </a:cxn>
                <a:cxn ang="0">
                  <a:pos x="12" y="208"/>
                </a:cxn>
                <a:cxn ang="0">
                  <a:pos x="16" y="195"/>
                </a:cxn>
                <a:cxn ang="0">
                  <a:pos x="23" y="183"/>
                </a:cxn>
                <a:cxn ang="0">
                  <a:pos x="29" y="170"/>
                </a:cxn>
                <a:cxn ang="0">
                  <a:pos x="37" y="158"/>
                </a:cxn>
                <a:cxn ang="0">
                  <a:pos x="68" y="110"/>
                </a:cxn>
                <a:cxn ang="0">
                  <a:pos x="68" y="110"/>
                </a:cxn>
                <a:cxn ang="0">
                  <a:pos x="83" y="85"/>
                </a:cxn>
                <a:cxn ang="0">
                  <a:pos x="96" y="59"/>
                </a:cxn>
                <a:cxn ang="0">
                  <a:pos x="110" y="33"/>
                </a:cxn>
                <a:cxn ang="0">
                  <a:pos x="117" y="20"/>
                </a:cxn>
                <a:cxn ang="0">
                  <a:pos x="125" y="8"/>
                </a:cxn>
                <a:cxn ang="0">
                  <a:pos x="125" y="8"/>
                </a:cxn>
                <a:cxn ang="0">
                  <a:pos x="126" y="5"/>
                </a:cxn>
                <a:cxn ang="0">
                  <a:pos x="126" y="4"/>
                </a:cxn>
                <a:cxn ang="0">
                  <a:pos x="125" y="3"/>
                </a:cxn>
                <a:cxn ang="0">
                  <a:pos x="123" y="1"/>
                </a:cxn>
                <a:cxn ang="0">
                  <a:pos x="119" y="0"/>
                </a:cxn>
                <a:cxn ang="0">
                  <a:pos x="117" y="0"/>
                </a:cxn>
                <a:cxn ang="0">
                  <a:pos x="116" y="3"/>
                </a:cxn>
                <a:cxn ang="0">
                  <a:pos x="116" y="3"/>
                </a:cxn>
              </a:cxnLst>
              <a:rect l="0" t="0" r="r" b="b"/>
              <a:pathLst>
                <a:path w="126" h="212">
                  <a:moveTo>
                    <a:pt x="116" y="3"/>
                  </a:moveTo>
                  <a:lnTo>
                    <a:pt x="116" y="3"/>
                  </a:lnTo>
                  <a:lnTo>
                    <a:pt x="109" y="13"/>
                  </a:lnTo>
                  <a:lnTo>
                    <a:pt x="102" y="25"/>
                  </a:lnTo>
                  <a:lnTo>
                    <a:pt x="97" y="37"/>
                  </a:lnTo>
                  <a:lnTo>
                    <a:pt x="91" y="48"/>
                  </a:lnTo>
                  <a:lnTo>
                    <a:pt x="91" y="48"/>
                  </a:lnTo>
                  <a:lnTo>
                    <a:pt x="75" y="76"/>
                  </a:lnTo>
                  <a:lnTo>
                    <a:pt x="59" y="105"/>
                  </a:lnTo>
                  <a:lnTo>
                    <a:pt x="59" y="105"/>
                  </a:lnTo>
                  <a:lnTo>
                    <a:pt x="42" y="128"/>
                  </a:lnTo>
                  <a:lnTo>
                    <a:pt x="27" y="153"/>
                  </a:lnTo>
                  <a:lnTo>
                    <a:pt x="19" y="166"/>
                  </a:lnTo>
                  <a:lnTo>
                    <a:pt x="11" y="179"/>
                  </a:lnTo>
                  <a:lnTo>
                    <a:pt x="6" y="192"/>
                  </a:lnTo>
                  <a:lnTo>
                    <a:pt x="0" y="205"/>
                  </a:lnTo>
                  <a:lnTo>
                    <a:pt x="0" y="205"/>
                  </a:lnTo>
                  <a:lnTo>
                    <a:pt x="0" y="208"/>
                  </a:lnTo>
                  <a:lnTo>
                    <a:pt x="2" y="209"/>
                  </a:lnTo>
                  <a:lnTo>
                    <a:pt x="4" y="212"/>
                  </a:lnTo>
                  <a:lnTo>
                    <a:pt x="8" y="212"/>
                  </a:lnTo>
                  <a:lnTo>
                    <a:pt x="11" y="211"/>
                  </a:lnTo>
                  <a:lnTo>
                    <a:pt x="12" y="208"/>
                  </a:lnTo>
                  <a:lnTo>
                    <a:pt x="12" y="208"/>
                  </a:lnTo>
                  <a:lnTo>
                    <a:pt x="16" y="195"/>
                  </a:lnTo>
                  <a:lnTo>
                    <a:pt x="23" y="183"/>
                  </a:lnTo>
                  <a:lnTo>
                    <a:pt x="29" y="170"/>
                  </a:lnTo>
                  <a:lnTo>
                    <a:pt x="37" y="158"/>
                  </a:lnTo>
                  <a:lnTo>
                    <a:pt x="68" y="110"/>
                  </a:lnTo>
                  <a:lnTo>
                    <a:pt x="68" y="110"/>
                  </a:lnTo>
                  <a:lnTo>
                    <a:pt x="83" y="85"/>
                  </a:lnTo>
                  <a:lnTo>
                    <a:pt x="96" y="59"/>
                  </a:lnTo>
                  <a:lnTo>
                    <a:pt x="110" y="33"/>
                  </a:lnTo>
                  <a:lnTo>
                    <a:pt x="117" y="20"/>
                  </a:lnTo>
                  <a:lnTo>
                    <a:pt x="125" y="8"/>
                  </a:lnTo>
                  <a:lnTo>
                    <a:pt x="125" y="8"/>
                  </a:lnTo>
                  <a:lnTo>
                    <a:pt x="126" y="5"/>
                  </a:lnTo>
                  <a:lnTo>
                    <a:pt x="126" y="4"/>
                  </a:lnTo>
                  <a:lnTo>
                    <a:pt x="125" y="3"/>
                  </a:lnTo>
                  <a:lnTo>
                    <a:pt x="123" y="1"/>
                  </a:lnTo>
                  <a:lnTo>
                    <a:pt x="119" y="0"/>
                  </a:lnTo>
                  <a:lnTo>
                    <a:pt x="117" y="0"/>
                  </a:lnTo>
                  <a:lnTo>
                    <a:pt x="116" y="3"/>
                  </a:lnTo>
                  <a:lnTo>
                    <a:pt x="11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0" name="Freeform 569"/>
            <p:cNvSpPr/>
            <p:nvPr/>
          </p:nvSpPr>
          <p:spPr bwMode="auto">
            <a:xfrm>
              <a:off x="3130551" y="2265363"/>
              <a:ext cx="30163" cy="57150"/>
            </a:xfrm>
            <a:custGeom>
              <a:avLst/>
              <a:gdLst/>
              <a:ahLst/>
              <a:cxnLst>
                <a:cxn ang="0">
                  <a:pos x="66" y="3"/>
                </a:cxn>
                <a:cxn ang="0">
                  <a:pos x="66" y="3"/>
                </a:cxn>
                <a:cxn ang="0">
                  <a:pos x="55" y="18"/>
                </a:cxn>
                <a:cxn ang="0">
                  <a:pos x="45" y="34"/>
                </a:cxn>
                <a:cxn ang="0">
                  <a:pos x="26" y="69"/>
                </a:cxn>
                <a:cxn ang="0">
                  <a:pos x="26" y="69"/>
                </a:cxn>
                <a:cxn ang="0">
                  <a:pos x="18" y="86"/>
                </a:cxn>
                <a:cxn ang="0">
                  <a:pos x="9" y="103"/>
                </a:cxn>
                <a:cxn ang="0">
                  <a:pos x="3" y="120"/>
                </a:cxn>
                <a:cxn ang="0">
                  <a:pos x="1" y="130"/>
                </a:cxn>
                <a:cxn ang="0">
                  <a:pos x="0" y="140"/>
                </a:cxn>
                <a:cxn ang="0">
                  <a:pos x="0" y="140"/>
                </a:cxn>
                <a:cxn ang="0">
                  <a:pos x="0" y="141"/>
                </a:cxn>
                <a:cxn ang="0">
                  <a:pos x="1" y="144"/>
                </a:cxn>
                <a:cxn ang="0">
                  <a:pos x="3" y="145"/>
                </a:cxn>
                <a:cxn ang="0">
                  <a:pos x="5" y="145"/>
                </a:cxn>
                <a:cxn ang="0">
                  <a:pos x="9" y="144"/>
                </a:cxn>
                <a:cxn ang="0">
                  <a:pos x="11" y="141"/>
                </a:cxn>
                <a:cxn ang="0">
                  <a:pos x="11" y="140"/>
                </a:cxn>
                <a:cxn ang="0">
                  <a:pos x="11" y="140"/>
                </a:cxn>
                <a:cxn ang="0">
                  <a:pos x="12" y="131"/>
                </a:cxn>
                <a:cxn ang="0">
                  <a:pos x="15" y="123"/>
                </a:cxn>
                <a:cxn ang="0">
                  <a:pos x="21" y="106"/>
                </a:cxn>
                <a:cxn ang="0">
                  <a:pos x="37" y="75"/>
                </a:cxn>
                <a:cxn ang="0">
                  <a:pos x="37" y="75"/>
                </a:cxn>
                <a:cxn ang="0">
                  <a:pos x="54" y="42"/>
                </a:cxn>
                <a:cxn ang="0">
                  <a:pos x="63" y="25"/>
                </a:cxn>
                <a:cxn ang="0">
                  <a:pos x="75" y="11"/>
                </a:cxn>
                <a:cxn ang="0">
                  <a:pos x="75" y="11"/>
                </a:cxn>
                <a:cxn ang="0">
                  <a:pos x="75" y="8"/>
                </a:cxn>
                <a:cxn ang="0">
                  <a:pos x="76" y="5"/>
                </a:cxn>
                <a:cxn ang="0">
                  <a:pos x="73" y="1"/>
                </a:cxn>
                <a:cxn ang="0">
                  <a:pos x="72" y="1"/>
                </a:cxn>
                <a:cxn ang="0">
                  <a:pos x="69" y="0"/>
                </a:cxn>
                <a:cxn ang="0">
                  <a:pos x="68" y="0"/>
                </a:cxn>
                <a:cxn ang="0">
                  <a:pos x="66" y="3"/>
                </a:cxn>
                <a:cxn ang="0">
                  <a:pos x="66" y="3"/>
                </a:cxn>
              </a:cxnLst>
              <a:rect l="0" t="0" r="r" b="b"/>
              <a:pathLst>
                <a:path w="76" h="145">
                  <a:moveTo>
                    <a:pt x="66" y="3"/>
                  </a:moveTo>
                  <a:lnTo>
                    <a:pt x="66" y="3"/>
                  </a:lnTo>
                  <a:lnTo>
                    <a:pt x="55" y="18"/>
                  </a:lnTo>
                  <a:lnTo>
                    <a:pt x="45" y="34"/>
                  </a:lnTo>
                  <a:lnTo>
                    <a:pt x="26" y="69"/>
                  </a:lnTo>
                  <a:lnTo>
                    <a:pt x="26" y="69"/>
                  </a:lnTo>
                  <a:lnTo>
                    <a:pt x="18" y="86"/>
                  </a:lnTo>
                  <a:lnTo>
                    <a:pt x="9" y="103"/>
                  </a:lnTo>
                  <a:lnTo>
                    <a:pt x="3" y="120"/>
                  </a:lnTo>
                  <a:lnTo>
                    <a:pt x="1" y="130"/>
                  </a:lnTo>
                  <a:lnTo>
                    <a:pt x="0" y="140"/>
                  </a:lnTo>
                  <a:lnTo>
                    <a:pt x="0" y="140"/>
                  </a:lnTo>
                  <a:lnTo>
                    <a:pt x="0" y="141"/>
                  </a:lnTo>
                  <a:lnTo>
                    <a:pt x="1" y="144"/>
                  </a:lnTo>
                  <a:lnTo>
                    <a:pt x="3" y="145"/>
                  </a:lnTo>
                  <a:lnTo>
                    <a:pt x="5" y="145"/>
                  </a:lnTo>
                  <a:lnTo>
                    <a:pt x="9" y="144"/>
                  </a:lnTo>
                  <a:lnTo>
                    <a:pt x="11" y="141"/>
                  </a:lnTo>
                  <a:lnTo>
                    <a:pt x="11" y="140"/>
                  </a:lnTo>
                  <a:lnTo>
                    <a:pt x="11" y="140"/>
                  </a:lnTo>
                  <a:lnTo>
                    <a:pt x="12" y="131"/>
                  </a:lnTo>
                  <a:lnTo>
                    <a:pt x="15" y="123"/>
                  </a:lnTo>
                  <a:lnTo>
                    <a:pt x="21" y="106"/>
                  </a:lnTo>
                  <a:lnTo>
                    <a:pt x="37" y="75"/>
                  </a:lnTo>
                  <a:lnTo>
                    <a:pt x="37" y="75"/>
                  </a:lnTo>
                  <a:lnTo>
                    <a:pt x="54" y="42"/>
                  </a:lnTo>
                  <a:lnTo>
                    <a:pt x="63" y="25"/>
                  </a:lnTo>
                  <a:lnTo>
                    <a:pt x="75" y="11"/>
                  </a:lnTo>
                  <a:lnTo>
                    <a:pt x="75" y="11"/>
                  </a:lnTo>
                  <a:lnTo>
                    <a:pt x="75" y="8"/>
                  </a:lnTo>
                  <a:lnTo>
                    <a:pt x="76" y="5"/>
                  </a:lnTo>
                  <a:lnTo>
                    <a:pt x="73" y="1"/>
                  </a:lnTo>
                  <a:lnTo>
                    <a:pt x="72" y="1"/>
                  </a:lnTo>
                  <a:lnTo>
                    <a:pt x="69" y="0"/>
                  </a:lnTo>
                  <a:lnTo>
                    <a:pt x="68" y="0"/>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1" name="Freeform 570"/>
            <p:cNvSpPr/>
            <p:nvPr/>
          </p:nvSpPr>
          <p:spPr bwMode="auto">
            <a:xfrm>
              <a:off x="3179763" y="2255838"/>
              <a:ext cx="30163" cy="46038"/>
            </a:xfrm>
            <a:custGeom>
              <a:avLst/>
              <a:gdLst/>
              <a:ahLst/>
              <a:cxnLst>
                <a:cxn ang="0">
                  <a:pos x="65" y="2"/>
                </a:cxn>
                <a:cxn ang="0">
                  <a:pos x="65" y="2"/>
                </a:cxn>
                <a:cxn ang="0">
                  <a:pos x="56" y="14"/>
                </a:cxn>
                <a:cxn ang="0">
                  <a:pos x="47" y="26"/>
                </a:cxn>
                <a:cxn ang="0">
                  <a:pos x="39" y="36"/>
                </a:cxn>
                <a:cxn ang="0">
                  <a:pos x="31" y="50"/>
                </a:cxn>
                <a:cxn ang="0">
                  <a:pos x="31" y="50"/>
                </a:cxn>
                <a:cxn ang="0">
                  <a:pos x="23" y="64"/>
                </a:cxn>
                <a:cxn ang="0">
                  <a:pos x="14" y="77"/>
                </a:cxn>
                <a:cxn ang="0">
                  <a:pos x="6" y="91"/>
                </a:cxn>
                <a:cxn ang="0">
                  <a:pos x="0" y="107"/>
                </a:cxn>
                <a:cxn ang="0">
                  <a:pos x="0" y="107"/>
                </a:cxn>
                <a:cxn ang="0">
                  <a:pos x="0" y="110"/>
                </a:cxn>
                <a:cxn ang="0">
                  <a:pos x="0" y="111"/>
                </a:cxn>
                <a:cxn ang="0">
                  <a:pos x="4" y="114"/>
                </a:cxn>
                <a:cxn ang="0">
                  <a:pos x="8" y="114"/>
                </a:cxn>
                <a:cxn ang="0">
                  <a:pos x="9" y="112"/>
                </a:cxn>
                <a:cxn ang="0">
                  <a:pos x="10" y="110"/>
                </a:cxn>
                <a:cxn ang="0">
                  <a:pos x="10" y="110"/>
                </a:cxn>
                <a:cxn ang="0">
                  <a:pos x="13" y="102"/>
                </a:cxn>
                <a:cxn ang="0">
                  <a:pos x="17" y="95"/>
                </a:cxn>
                <a:cxn ang="0">
                  <a:pos x="25" y="82"/>
                </a:cxn>
                <a:cxn ang="0">
                  <a:pos x="34" y="69"/>
                </a:cxn>
                <a:cxn ang="0">
                  <a:pos x="40" y="55"/>
                </a:cxn>
                <a:cxn ang="0">
                  <a:pos x="40" y="55"/>
                </a:cxn>
                <a:cxn ang="0">
                  <a:pos x="44" y="48"/>
                </a:cxn>
                <a:cxn ang="0">
                  <a:pos x="48" y="42"/>
                </a:cxn>
                <a:cxn ang="0">
                  <a:pos x="57" y="31"/>
                </a:cxn>
                <a:cxn ang="0">
                  <a:pos x="66" y="19"/>
                </a:cxn>
                <a:cxn ang="0">
                  <a:pos x="74" y="9"/>
                </a:cxn>
                <a:cxn ang="0">
                  <a:pos x="74" y="9"/>
                </a:cxn>
                <a:cxn ang="0">
                  <a:pos x="76" y="6"/>
                </a:cxn>
                <a:cxn ang="0">
                  <a:pos x="76" y="4"/>
                </a:cxn>
                <a:cxn ang="0">
                  <a:pos x="73" y="1"/>
                </a:cxn>
                <a:cxn ang="0">
                  <a:pos x="69" y="0"/>
                </a:cxn>
                <a:cxn ang="0">
                  <a:pos x="66" y="1"/>
                </a:cxn>
                <a:cxn ang="0">
                  <a:pos x="65" y="2"/>
                </a:cxn>
                <a:cxn ang="0">
                  <a:pos x="65" y="2"/>
                </a:cxn>
              </a:cxnLst>
              <a:rect l="0" t="0" r="r" b="b"/>
              <a:pathLst>
                <a:path w="76" h="114">
                  <a:moveTo>
                    <a:pt x="65" y="2"/>
                  </a:moveTo>
                  <a:lnTo>
                    <a:pt x="65" y="2"/>
                  </a:lnTo>
                  <a:lnTo>
                    <a:pt x="56" y="14"/>
                  </a:lnTo>
                  <a:lnTo>
                    <a:pt x="47" y="26"/>
                  </a:lnTo>
                  <a:lnTo>
                    <a:pt x="39" y="36"/>
                  </a:lnTo>
                  <a:lnTo>
                    <a:pt x="31" y="50"/>
                  </a:lnTo>
                  <a:lnTo>
                    <a:pt x="31" y="50"/>
                  </a:lnTo>
                  <a:lnTo>
                    <a:pt x="23" y="64"/>
                  </a:lnTo>
                  <a:lnTo>
                    <a:pt x="14" y="77"/>
                  </a:lnTo>
                  <a:lnTo>
                    <a:pt x="6" y="91"/>
                  </a:lnTo>
                  <a:lnTo>
                    <a:pt x="0" y="107"/>
                  </a:lnTo>
                  <a:lnTo>
                    <a:pt x="0" y="107"/>
                  </a:lnTo>
                  <a:lnTo>
                    <a:pt x="0" y="110"/>
                  </a:lnTo>
                  <a:lnTo>
                    <a:pt x="0" y="111"/>
                  </a:lnTo>
                  <a:lnTo>
                    <a:pt x="4" y="114"/>
                  </a:lnTo>
                  <a:lnTo>
                    <a:pt x="8" y="114"/>
                  </a:lnTo>
                  <a:lnTo>
                    <a:pt x="9" y="112"/>
                  </a:lnTo>
                  <a:lnTo>
                    <a:pt x="10" y="110"/>
                  </a:lnTo>
                  <a:lnTo>
                    <a:pt x="10" y="110"/>
                  </a:lnTo>
                  <a:lnTo>
                    <a:pt x="13" y="102"/>
                  </a:lnTo>
                  <a:lnTo>
                    <a:pt x="17" y="95"/>
                  </a:lnTo>
                  <a:lnTo>
                    <a:pt x="25" y="82"/>
                  </a:lnTo>
                  <a:lnTo>
                    <a:pt x="34" y="69"/>
                  </a:lnTo>
                  <a:lnTo>
                    <a:pt x="40" y="55"/>
                  </a:lnTo>
                  <a:lnTo>
                    <a:pt x="40" y="55"/>
                  </a:lnTo>
                  <a:lnTo>
                    <a:pt x="44" y="48"/>
                  </a:lnTo>
                  <a:lnTo>
                    <a:pt x="48" y="42"/>
                  </a:lnTo>
                  <a:lnTo>
                    <a:pt x="57" y="31"/>
                  </a:lnTo>
                  <a:lnTo>
                    <a:pt x="66" y="19"/>
                  </a:lnTo>
                  <a:lnTo>
                    <a:pt x="74" y="9"/>
                  </a:lnTo>
                  <a:lnTo>
                    <a:pt x="74" y="9"/>
                  </a:lnTo>
                  <a:lnTo>
                    <a:pt x="76" y="6"/>
                  </a:lnTo>
                  <a:lnTo>
                    <a:pt x="76" y="4"/>
                  </a:lnTo>
                  <a:lnTo>
                    <a:pt x="73" y="1"/>
                  </a:lnTo>
                  <a:lnTo>
                    <a:pt x="69" y="0"/>
                  </a:lnTo>
                  <a:lnTo>
                    <a:pt x="66" y="1"/>
                  </a:lnTo>
                  <a:lnTo>
                    <a:pt x="65" y="2"/>
                  </a:lnTo>
                  <a:lnTo>
                    <a:pt x="6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2" name="Freeform 571"/>
            <p:cNvSpPr/>
            <p:nvPr/>
          </p:nvSpPr>
          <p:spPr bwMode="auto">
            <a:xfrm>
              <a:off x="3227388" y="2262188"/>
              <a:ext cx="19050" cy="31750"/>
            </a:xfrm>
            <a:custGeom>
              <a:avLst/>
              <a:gdLst/>
              <a:ahLst/>
              <a:cxnLst>
                <a:cxn ang="0">
                  <a:pos x="36" y="3"/>
                </a:cxn>
                <a:cxn ang="0">
                  <a:pos x="36" y="3"/>
                </a:cxn>
                <a:cxn ang="0">
                  <a:pos x="30" y="11"/>
                </a:cxn>
                <a:cxn ang="0">
                  <a:pos x="27" y="20"/>
                </a:cxn>
                <a:cxn ang="0">
                  <a:pos x="23" y="29"/>
                </a:cxn>
                <a:cxn ang="0">
                  <a:pos x="17" y="38"/>
                </a:cxn>
                <a:cxn ang="0">
                  <a:pos x="17" y="38"/>
                </a:cxn>
                <a:cxn ang="0">
                  <a:pos x="7" y="55"/>
                </a:cxn>
                <a:cxn ang="0">
                  <a:pos x="3" y="64"/>
                </a:cxn>
                <a:cxn ang="0">
                  <a:pos x="0" y="73"/>
                </a:cxn>
                <a:cxn ang="0">
                  <a:pos x="0" y="73"/>
                </a:cxn>
                <a:cxn ang="0">
                  <a:pos x="0" y="76"/>
                </a:cxn>
                <a:cxn ang="0">
                  <a:pos x="0" y="79"/>
                </a:cxn>
                <a:cxn ang="0">
                  <a:pos x="4" y="80"/>
                </a:cxn>
                <a:cxn ang="0">
                  <a:pos x="8" y="80"/>
                </a:cxn>
                <a:cxn ang="0">
                  <a:pos x="10" y="79"/>
                </a:cxn>
                <a:cxn ang="0">
                  <a:pos x="11" y="76"/>
                </a:cxn>
                <a:cxn ang="0">
                  <a:pos x="11" y="76"/>
                </a:cxn>
                <a:cxn ang="0">
                  <a:pos x="15" y="68"/>
                </a:cxn>
                <a:cxn ang="0">
                  <a:pos x="19" y="59"/>
                </a:cxn>
                <a:cxn ang="0">
                  <a:pos x="28" y="43"/>
                </a:cxn>
                <a:cxn ang="0">
                  <a:pos x="28" y="43"/>
                </a:cxn>
                <a:cxn ang="0">
                  <a:pos x="32" y="36"/>
                </a:cxn>
                <a:cxn ang="0">
                  <a:pos x="36" y="26"/>
                </a:cxn>
                <a:cxn ang="0">
                  <a:pos x="38" y="19"/>
                </a:cxn>
                <a:cxn ang="0">
                  <a:pos x="44" y="11"/>
                </a:cxn>
                <a:cxn ang="0">
                  <a:pos x="44" y="11"/>
                </a:cxn>
                <a:cxn ang="0">
                  <a:pos x="45" y="8"/>
                </a:cxn>
                <a:cxn ang="0">
                  <a:pos x="46" y="7"/>
                </a:cxn>
                <a:cxn ang="0">
                  <a:pos x="44" y="3"/>
                </a:cxn>
                <a:cxn ang="0">
                  <a:pos x="40" y="0"/>
                </a:cxn>
                <a:cxn ang="0">
                  <a:pos x="38" y="2"/>
                </a:cxn>
                <a:cxn ang="0">
                  <a:pos x="36" y="3"/>
                </a:cxn>
                <a:cxn ang="0">
                  <a:pos x="36" y="3"/>
                </a:cxn>
              </a:cxnLst>
              <a:rect l="0" t="0" r="r" b="b"/>
              <a:pathLst>
                <a:path w="46" h="80">
                  <a:moveTo>
                    <a:pt x="36" y="3"/>
                  </a:moveTo>
                  <a:lnTo>
                    <a:pt x="36" y="3"/>
                  </a:lnTo>
                  <a:lnTo>
                    <a:pt x="30" y="11"/>
                  </a:lnTo>
                  <a:lnTo>
                    <a:pt x="27" y="20"/>
                  </a:lnTo>
                  <a:lnTo>
                    <a:pt x="23" y="29"/>
                  </a:lnTo>
                  <a:lnTo>
                    <a:pt x="17" y="38"/>
                  </a:lnTo>
                  <a:lnTo>
                    <a:pt x="17" y="38"/>
                  </a:lnTo>
                  <a:lnTo>
                    <a:pt x="7" y="55"/>
                  </a:lnTo>
                  <a:lnTo>
                    <a:pt x="3" y="64"/>
                  </a:lnTo>
                  <a:lnTo>
                    <a:pt x="0" y="73"/>
                  </a:lnTo>
                  <a:lnTo>
                    <a:pt x="0" y="73"/>
                  </a:lnTo>
                  <a:lnTo>
                    <a:pt x="0" y="76"/>
                  </a:lnTo>
                  <a:lnTo>
                    <a:pt x="0" y="79"/>
                  </a:lnTo>
                  <a:lnTo>
                    <a:pt x="4" y="80"/>
                  </a:lnTo>
                  <a:lnTo>
                    <a:pt x="8" y="80"/>
                  </a:lnTo>
                  <a:lnTo>
                    <a:pt x="10" y="79"/>
                  </a:lnTo>
                  <a:lnTo>
                    <a:pt x="11" y="76"/>
                  </a:lnTo>
                  <a:lnTo>
                    <a:pt x="11" y="76"/>
                  </a:lnTo>
                  <a:lnTo>
                    <a:pt x="15" y="68"/>
                  </a:lnTo>
                  <a:lnTo>
                    <a:pt x="19" y="59"/>
                  </a:lnTo>
                  <a:lnTo>
                    <a:pt x="28" y="43"/>
                  </a:lnTo>
                  <a:lnTo>
                    <a:pt x="28" y="43"/>
                  </a:lnTo>
                  <a:lnTo>
                    <a:pt x="32" y="36"/>
                  </a:lnTo>
                  <a:lnTo>
                    <a:pt x="36" y="26"/>
                  </a:lnTo>
                  <a:lnTo>
                    <a:pt x="38" y="19"/>
                  </a:lnTo>
                  <a:lnTo>
                    <a:pt x="44" y="11"/>
                  </a:lnTo>
                  <a:lnTo>
                    <a:pt x="44" y="11"/>
                  </a:lnTo>
                  <a:lnTo>
                    <a:pt x="45" y="8"/>
                  </a:lnTo>
                  <a:lnTo>
                    <a:pt x="46" y="7"/>
                  </a:lnTo>
                  <a:lnTo>
                    <a:pt x="44" y="3"/>
                  </a:lnTo>
                  <a:lnTo>
                    <a:pt x="40" y="0"/>
                  </a:lnTo>
                  <a:lnTo>
                    <a:pt x="38" y="2"/>
                  </a:lnTo>
                  <a:lnTo>
                    <a:pt x="36" y="3"/>
                  </a:lnTo>
                  <a:lnTo>
                    <a:pt x="3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3" name="Freeform 572"/>
            <p:cNvSpPr/>
            <p:nvPr/>
          </p:nvSpPr>
          <p:spPr bwMode="auto">
            <a:xfrm>
              <a:off x="3259138" y="2259013"/>
              <a:ext cx="25400" cy="44450"/>
            </a:xfrm>
            <a:custGeom>
              <a:avLst/>
              <a:gdLst/>
              <a:ahLst/>
              <a:cxnLst>
                <a:cxn ang="0">
                  <a:pos x="50" y="2"/>
                </a:cxn>
                <a:cxn ang="0">
                  <a:pos x="50" y="2"/>
                </a:cxn>
                <a:cxn ang="0">
                  <a:pos x="42" y="15"/>
                </a:cxn>
                <a:cxn ang="0">
                  <a:pos x="33" y="28"/>
                </a:cxn>
                <a:cxn ang="0">
                  <a:pos x="26" y="42"/>
                </a:cxn>
                <a:cxn ang="0">
                  <a:pos x="20" y="56"/>
                </a:cxn>
                <a:cxn ang="0">
                  <a:pos x="20" y="56"/>
                </a:cxn>
                <a:cxn ang="0">
                  <a:pos x="15" y="73"/>
                </a:cxn>
                <a:cxn ang="0">
                  <a:pos x="11" y="81"/>
                </a:cxn>
                <a:cxn ang="0">
                  <a:pos x="7" y="89"/>
                </a:cxn>
                <a:cxn ang="0">
                  <a:pos x="7" y="89"/>
                </a:cxn>
                <a:cxn ang="0">
                  <a:pos x="3" y="95"/>
                </a:cxn>
                <a:cxn ang="0">
                  <a:pos x="0" y="103"/>
                </a:cxn>
                <a:cxn ang="0">
                  <a:pos x="0" y="103"/>
                </a:cxn>
                <a:cxn ang="0">
                  <a:pos x="0" y="106"/>
                </a:cxn>
                <a:cxn ang="0">
                  <a:pos x="1" y="107"/>
                </a:cxn>
                <a:cxn ang="0">
                  <a:pos x="4" y="110"/>
                </a:cxn>
                <a:cxn ang="0">
                  <a:pos x="7" y="110"/>
                </a:cxn>
                <a:cxn ang="0">
                  <a:pos x="9" y="110"/>
                </a:cxn>
                <a:cxn ang="0">
                  <a:pos x="11" y="108"/>
                </a:cxn>
                <a:cxn ang="0">
                  <a:pos x="11" y="106"/>
                </a:cxn>
                <a:cxn ang="0">
                  <a:pos x="11" y="106"/>
                </a:cxn>
                <a:cxn ang="0">
                  <a:pos x="15" y="96"/>
                </a:cxn>
                <a:cxn ang="0">
                  <a:pos x="18" y="86"/>
                </a:cxn>
                <a:cxn ang="0">
                  <a:pos x="24" y="76"/>
                </a:cxn>
                <a:cxn ang="0">
                  <a:pos x="28" y="66"/>
                </a:cxn>
                <a:cxn ang="0">
                  <a:pos x="28" y="66"/>
                </a:cxn>
                <a:cxn ang="0">
                  <a:pos x="34" y="51"/>
                </a:cxn>
                <a:cxn ang="0">
                  <a:pos x="42" y="36"/>
                </a:cxn>
                <a:cxn ang="0">
                  <a:pos x="51" y="22"/>
                </a:cxn>
                <a:cxn ang="0">
                  <a:pos x="60" y="8"/>
                </a:cxn>
                <a:cxn ang="0">
                  <a:pos x="60" y="8"/>
                </a:cxn>
                <a:cxn ang="0">
                  <a:pos x="62" y="6"/>
                </a:cxn>
                <a:cxn ang="0">
                  <a:pos x="62" y="4"/>
                </a:cxn>
                <a:cxn ang="0">
                  <a:pos x="60" y="2"/>
                </a:cxn>
                <a:cxn ang="0">
                  <a:pos x="59" y="1"/>
                </a:cxn>
                <a:cxn ang="0">
                  <a:pos x="54" y="0"/>
                </a:cxn>
                <a:cxn ang="0">
                  <a:pos x="52" y="1"/>
                </a:cxn>
                <a:cxn ang="0">
                  <a:pos x="50" y="2"/>
                </a:cxn>
                <a:cxn ang="0">
                  <a:pos x="50" y="2"/>
                </a:cxn>
              </a:cxnLst>
              <a:rect l="0" t="0" r="r" b="b"/>
              <a:pathLst>
                <a:path w="62" h="110">
                  <a:moveTo>
                    <a:pt x="50" y="2"/>
                  </a:moveTo>
                  <a:lnTo>
                    <a:pt x="50" y="2"/>
                  </a:lnTo>
                  <a:lnTo>
                    <a:pt x="42" y="15"/>
                  </a:lnTo>
                  <a:lnTo>
                    <a:pt x="33" y="28"/>
                  </a:lnTo>
                  <a:lnTo>
                    <a:pt x="26" y="42"/>
                  </a:lnTo>
                  <a:lnTo>
                    <a:pt x="20" y="56"/>
                  </a:lnTo>
                  <a:lnTo>
                    <a:pt x="20" y="56"/>
                  </a:lnTo>
                  <a:lnTo>
                    <a:pt x="15" y="73"/>
                  </a:lnTo>
                  <a:lnTo>
                    <a:pt x="11" y="81"/>
                  </a:lnTo>
                  <a:lnTo>
                    <a:pt x="7" y="89"/>
                  </a:lnTo>
                  <a:lnTo>
                    <a:pt x="7" y="89"/>
                  </a:lnTo>
                  <a:lnTo>
                    <a:pt x="3" y="95"/>
                  </a:lnTo>
                  <a:lnTo>
                    <a:pt x="0" y="103"/>
                  </a:lnTo>
                  <a:lnTo>
                    <a:pt x="0" y="103"/>
                  </a:lnTo>
                  <a:lnTo>
                    <a:pt x="0" y="106"/>
                  </a:lnTo>
                  <a:lnTo>
                    <a:pt x="1" y="107"/>
                  </a:lnTo>
                  <a:lnTo>
                    <a:pt x="4" y="110"/>
                  </a:lnTo>
                  <a:lnTo>
                    <a:pt x="7" y="110"/>
                  </a:lnTo>
                  <a:lnTo>
                    <a:pt x="9" y="110"/>
                  </a:lnTo>
                  <a:lnTo>
                    <a:pt x="11" y="108"/>
                  </a:lnTo>
                  <a:lnTo>
                    <a:pt x="11" y="106"/>
                  </a:lnTo>
                  <a:lnTo>
                    <a:pt x="11" y="106"/>
                  </a:lnTo>
                  <a:lnTo>
                    <a:pt x="15" y="96"/>
                  </a:lnTo>
                  <a:lnTo>
                    <a:pt x="18" y="86"/>
                  </a:lnTo>
                  <a:lnTo>
                    <a:pt x="24" y="76"/>
                  </a:lnTo>
                  <a:lnTo>
                    <a:pt x="28" y="66"/>
                  </a:lnTo>
                  <a:lnTo>
                    <a:pt x="28" y="66"/>
                  </a:lnTo>
                  <a:lnTo>
                    <a:pt x="34" y="51"/>
                  </a:lnTo>
                  <a:lnTo>
                    <a:pt x="42" y="36"/>
                  </a:lnTo>
                  <a:lnTo>
                    <a:pt x="51" y="22"/>
                  </a:lnTo>
                  <a:lnTo>
                    <a:pt x="60" y="8"/>
                  </a:lnTo>
                  <a:lnTo>
                    <a:pt x="60" y="8"/>
                  </a:lnTo>
                  <a:lnTo>
                    <a:pt x="62" y="6"/>
                  </a:lnTo>
                  <a:lnTo>
                    <a:pt x="62" y="4"/>
                  </a:lnTo>
                  <a:lnTo>
                    <a:pt x="60" y="2"/>
                  </a:lnTo>
                  <a:lnTo>
                    <a:pt x="59" y="1"/>
                  </a:lnTo>
                  <a:lnTo>
                    <a:pt x="54" y="0"/>
                  </a:lnTo>
                  <a:lnTo>
                    <a:pt x="52" y="1"/>
                  </a:lnTo>
                  <a:lnTo>
                    <a:pt x="50" y="2"/>
                  </a:lnTo>
                  <a:lnTo>
                    <a:pt x="5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4" name="Freeform 573"/>
            <p:cNvSpPr/>
            <p:nvPr/>
          </p:nvSpPr>
          <p:spPr bwMode="auto">
            <a:xfrm>
              <a:off x="3284538" y="2274888"/>
              <a:ext cx="22225" cy="42863"/>
            </a:xfrm>
            <a:custGeom>
              <a:avLst/>
              <a:gdLst/>
              <a:ahLst/>
              <a:cxnLst>
                <a:cxn ang="0">
                  <a:pos x="45" y="1"/>
                </a:cxn>
                <a:cxn ang="0">
                  <a:pos x="45" y="1"/>
                </a:cxn>
                <a:cxn ang="0">
                  <a:pos x="38" y="10"/>
                </a:cxn>
                <a:cxn ang="0">
                  <a:pos x="34" y="19"/>
                </a:cxn>
                <a:cxn ang="0">
                  <a:pos x="32" y="30"/>
                </a:cxn>
                <a:cxn ang="0">
                  <a:pos x="29" y="40"/>
                </a:cxn>
                <a:cxn ang="0">
                  <a:pos x="29" y="40"/>
                </a:cxn>
                <a:cxn ang="0">
                  <a:pos x="26" y="48"/>
                </a:cxn>
                <a:cxn ang="0">
                  <a:pos x="24" y="56"/>
                </a:cxn>
                <a:cxn ang="0">
                  <a:pos x="16" y="72"/>
                </a:cxn>
                <a:cxn ang="0">
                  <a:pos x="8" y="87"/>
                </a:cxn>
                <a:cxn ang="0">
                  <a:pos x="0" y="103"/>
                </a:cxn>
                <a:cxn ang="0">
                  <a:pos x="0" y="103"/>
                </a:cxn>
                <a:cxn ang="0">
                  <a:pos x="0" y="106"/>
                </a:cxn>
                <a:cxn ang="0">
                  <a:pos x="2" y="107"/>
                </a:cxn>
                <a:cxn ang="0">
                  <a:pos x="3" y="108"/>
                </a:cxn>
                <a:cxn ang="0">
                  <a:pos x="4" y="110"/>
                </a:cxn>
                <a:cxn ang="0">
                  <a:pos x="8" y="110"/>
                </a:cxn>
                <a:cxn ang="0">
                  <a:pos x="11" y="108"/>
                </a:cxn>
                <a:cxn ang="0">
                  <a:pos x="12" y="106"/>
                </a:cxn>
                <a:cxn ang="0">
                  <a:pos x="12" y="106"/>
                </a:cxn>
                <a:cxn ang="0">
                  <a:pos x="24" y="81"/>
                </a:cxn>
                <a:cxn ang="0">
                  <a:pos x="36" y="56"/>
                </a:cxn>
                <a:cxn ang="0">
                  <a:pos x="36" y="56"/>
                </a:cxn>
                <a:cxn ang="0">
                  <a:pos x="39" y="44"/>
                </a:cxn>
                <a:cxn ang="0">
                  <a:pos x="42" y="32"/>
                </a:cxn>
                <a:cxn ang="0">
                  <a:pos x="46" y="21"/>
                </a:cxn>
                <a:cxn ang="0">
                  <a:pos x="49" y="14"/>
                </a:cxn>
                <a:cxn ang="0">
                  <a:pos x="53" y="9"/>
                </a:cxn>
                <a:cxn ang="0">
                  <a:pos x="53" y="9"/>
                </a:cxn>
                <a:cxn ang="0">
                  <a:pos x="54" y="7"/>
                </a:cxn>
                <a:cxn ang="0">
                  <a:pos x="54" y="5"/>
                </a:cxn>
                <a:cxn ang="0">
                  <a:pos x="51" y="1"/>
                </a:cxn>
                <a:cxn ang="0">
                  <a:pos x="50" y="0"/>
                </a:cxn>
                <a:cxn ang="0">
                  <a:pos x="49" y="0"/>
                </a:cxn>
                <a:cxn ang="0">
                  <a:pos x="46" y="0"/>
                </a:cxn>
                <a:cxn ang="0">
                  <a:pos x="45" y="1"/>
                </a:cxn>
                <a:cxn ang="0">
                  <a:pos x="45" y="1"/>
                </a:cxn>
              </a:cxnLst>
              <a:rect l="0" t="0" r="r" b="b"/>
              <a:pathLst>
                <a:path w="54" h="110">
                  <a:moveTo>
                    <a:pt x="45" y="1"/>
                  </a:moveTo>
                  <a:lnTo>
                    <a:pt x="45" y="1"/>
                  </a:lnTo>
                  <a:lnTo>
                    <a:pt x="38" y="10"/>
                  </a:lnTo>
                  <a:lnTo>
                    <a:pt x="34" y="19"/>
                  </a:lnTo>
                  <a:lnTo>
                    <a:pt x="32" y="30"/>
                  </a:lnTo>
                  <a:lnTo>
                    <a:pt x="29" y="40"/>
                  </a:lnTo>
                  <a:lnTo>
                    <a:pt x="29" y="40"/>
                  </a:lnTo>
                  <a:lnTo>
                    <a:pt x="26" y="48"/>
                  </a:lnTo>
                  <a:lnTo>
                    <a:pt x="24" y="56"/>
                  </a:lnTo>
                  <a:lnTo>
                    <a:pt x="16" y="72"/>
                  </a:lnTo>
                  <a:lnTo>
                    <a:pt x="8" y="87"/>
                  </a:lnTo>
                  <a:lnTo>
                    <a:pt x="0" y="103"/>
                  </a:lnTo>
                  <a:lnTo>
                    <a:pt x="0" y="103"/>
                  </a:lnTo>
                  <a:lnTo>
                    <a:pt x="0" y="106"/>
                  </a:lnTo>
                  <a:lnTo>
                    <a:pt x="2" y="107"/>
                  </a:lnTo>
                  <a:lnTo>
                    <a:pt x="3" y="108"/>
                  </a:lnTo>
                  <a:lnTo>
                    <a:pt x="4" y="110"/>
                  </a:lnTo>
                  <a:lnTo>
                    <a:pt x="8" y="110"/>
                  </a:lnTo>
                  <a:lnTo>
                    <a:pt x="11" y="108"/>
                  </a:lnTo>
                  <a:lnTo>
                    <a:pt x="12" y="106"/>
                  </a:lnTo>
                  <a:lnTo>
                    <a:pt x="12" y="106"/>
                  </a:lnTo>
                  <a:lnTo>
                    <a:pt x="24" y="81"/>
                  </a:lnTo>
                  <a:lnTo>
                    <a:pt x="36" y="56"/>
                  </a:lnTo>
                  <a:lnTo>
                    <a:pt x="36" y="56"/>
                  </a:lnTo>
                  <a:lnTo>
                    <a:pt x="39" y="44"/>
                  </a:lnTo>
                  <a:lnTo>
                    <a:pt x="42" y="32"/>
                  </a:lnTo>
                  <a:lnTo>
                    <a:pt x="46" y="21"/>
                  </a:lnTo>
                  <a:lnTo>
                    <a:pt x="49" y="14"/>
                  </a:lnTo>
                  <a:lnTo>
                    <a:pt x="53" y="9"/>
                  </a:lnTo>
                  <a:lnTo>
                    <a:pt x="53" y="9"/>
                  </a:lnTo>
                  <a:lnTo>
                    <a:pt x="54" y="7"/>
                  </a:lnTo>
                  <a:lnTo>
                    <a:pt x="54" y="5"/>
                  </a:lnTo>
                  <a:lnTo>
                    <a:pt x="51" y="1"/>
                  </a:lnTo>
                  <a:lnTo>
                    <a:pt x="50" y="0"/>
                  </a:lnTo>
                  <a:lnTo>
                    <a:pt x="49" y="0"/>
                  </a:lnTo>
                  <a:lnTo>
                    <a:pt x="46"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5" name="Freeform 574"/>
            <p:cNvSpPr/>
            <p:nvPr/>
          </p:nvSpPr>
          <p:spPr bwMode="auto">
            <a:xfrm>
              <a:off x="3311526" y="2287588"/>
              <a:ext cx="26988" cy="50800"/>
            </a:xfrm>
            <a:custGeom>
              <a:avLst/>
              <a:gdLst/>
              <a:ahLst/>
              <a:cxnLst>
                <a:cxn ang="0">
                  <a:pos x="57" y="2"/>
                </a:cxn>
                <a:cxn ang="0">
                  <a:pos x="57" y="2"/>
                </a:cxn>
                <a:cxn ang="0">
                  <a:pos x="42" y="31"/>
                </a:cxn>
                <a:cxn ang="0">
                  <a:pos x="27" y="58"/>
                </a:cxn>
                <a:cxn ang="0">
                  <a:pos x="0" y="117"/>
                </a:cxn>
                <a:cxn ang="0">
                  <a:pos x="0" y="117"/>
                </a:cxn>
                <a:cxn ang="0">
                  <a:pos x="0" y="119"/>
                </a:cxn>
                <a:cxn ang="0">
                  <a:pos x="0" y="121"/>
                </a:cxn>
                <a:cxn ang="0">
                  <a:pos x="2" y="124"/>
                </a:cxn>
                <a:cxn ang="0">
                  <a:pos x="5" y="125"/>
                </a:cxn>
                <a:cxn ang="0">
                  <a:pos x="6" y="125"/>
                </a:cxn>
                <a:cxn ang="0">
                  <a:pos x="9" y="124"/>
                </a:cxn>
                <a:cxn ang="0">
                  <a:pos x="10" y="123"/>
                </a:cxn>
                <a:cxn ang="0">
                  <a:pos x="10" y="123"/>
                </a:cxn>
                <a:cxn ang="0">
                  <a:pos x="38" y="65"/>
                </a:cxn>
                <a:cxn ang="0">
                  <a:pos x="52" y="36"/>
                </a:cxn>
                <a:cxn ang="0">
                  <a:pos x="68" y="9"/>
                </a:cxn>
                <a:cxn ang="0">
                  <a:pos x="68" y="9"/>
                </a:cxn>
                <a:cxn ang="0">
                  <a:pos x="68" y="6"/>
                </a:cxn>
                <a:cxn ang="0">
                  <a:pos x="68" y="4"/>
                </a:cxn>
                <a:cxn ang="0">
                  <a:pos x="65" y="1"/>
                </a:cxn>
                <a:cxn ang="0">
                  <a:pos x="61" y="0"/>
                </a:cxn>
                <a:cxn ang="0">
                  <a:pos x="59" y="1"/>
                </a:cxn>
                <a:cxn ang="0">
                  <a:pos x="57" y="2"/>
                </a:cxn>
                <a:cxn ang="0">
                  <a:pos x="57" y="2"/>
                </a:cxn>
              </a:cxnLst>
              <a:rect l="0" t="0" r="r" b="b"/>
              <a:pathLst>
                <a:path w="68" h="125">
                  <a:moveTo>
                    <a:pt x="57" y="2"/>
                  </a:moveTo>
                  <a:lnTo>
                    <a:pt x="57" y="2"/>
                  </a:lnTo>
                  <a:lnTo>
                    <a:pt x="42" y="31"/>
                  </a:lnTo>
                  <a:lnTo>
                    <a:pt x="27" y="58"/>
                  </a:lnTo>
                  <a:lnTo>
                    <a:pt x="0" y="117"/>
                  </a:lnTo>
                  <a:lnTo>
                    <a:pt x="0" y="117"/>
                  </a:lnTo>
                  <a:lnTo>
                    <a:pt x="0" y="119"/>
                  </a:lnTo>
                  <a:lnTo>
                    <a:pt x="0" y="121"/>
                  </a:lnTo>
                  <a:lnTo>
                    <a:pt x="2" y="124"/>
                  </a:lnTo>
                  <a:lnTo>
                    <a:pt x="5" y="125"/>
                  </a:lnTo>
                  <a:lnTo>
                    <a:pt x="6" y="125"/>
                  </a:lnTo>
                  <a:lnTo>
                    <a:pt x="9" y="124"/>
                  </a:lnTo>
                  <a:lnTo>
                    <a:pt x="10" y="123"/>
                  </a:lnTo>
                  <a:lnTo>
                    <a:pt x="10" y="123"/>
                  </a:lnTo>
                  <a:lnTo>
                    <a:pt x="38" y="65"/>
                  </a:lnTo>
                  <a:lnTo>
                    <a:pt x="52" y="36"/>
                  </a:lnTo>
                  <a:lnTo>
                    <a:pt x="68" y="9"/>
                  </a:lnTo>
                  <a:lnTo>
                    <a:pt x="68" y="9"/>
                  </a:lnTo>
                  <a:lnTo>
                    <a:pt x="68" y="6"/>
                  </a:lnTo>
                  <a:lnTo>
                    <a:pt x="68" y="4"/>
                  </a:lnTo>
                  <a:lnTo>
                    <a:pt x="65" y="1"/>
                  </a:lnTo>
                  <a:lnTo>
                    <a:pt x="61" y="0"/>
                  </a:lnTo>
                  <a:lnTo>
                    <a:pt x="59" y="1"/>
                  </a:lnTo>
                  <a:lnTo>
                    <a:pt x="57" y="2"/>
                  </a:lnTo>
                  <a:lnTo>
                    <a:pt x="5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6" name="Freeform 575"/>
            <p:cNvSpPr/>
            <p:nvPr/>
          </p:nvSpPr>
          <p:spPr bwMode="auto">
            <a:xfrm>
              <a:off x="3346451" y="2263775"/>
              <a:ext cx="34925" cy="61913"/>
            </a:xfrm>
            <a:custGeom>
              <a:avLst/>
              <a:gdLst/>
              <a:ahLst/>
              <a:cxnLst>
                <a:cxn ang="0">
                  <a:pos x="80" y="4"/>
                </a:cxn>
                <a:cxn ang="0">
                  <a:pos x="80" y="4"/>
                </a:cxn>
                <a:cxn ang="0">
                  <a:pos x="77" y="14"/>
                </a:cxn>
                <a:cxn ang="0">
                  <a:pos x="72" y="23"/>
                </a:cxn>
                <a:cxn ang="0">
                  <a:pos x="63" y="41"/>
                </a:cxn>
                <a:cxn ang="0">
                  <a:pos x="51" y="58"/>
                </a:cxn>
                <a:cxn ang="0">
                  <a:pos x="38" y="76"/>
                </a:cxn>
                <a:cxn ang="0">
                  <a:pos x="26" y="93"/>
                </a:cxn>
                <a:cxn ang="0">
                  <a:pos x="15" y="110"/>
                </a:cxn>
                <a:cxn ang="0">
                  <a:pos x="6" y="129"/>
                </a:cxn>
                <a:cxn ang="0">
                  <a:pos x="3" y="139"/>
                </a:cxn>
                <a:cxn ang="0">
                  <a:pos x="0" y="148"/>
                </a:cxn>
                <a:cxn ang="0">
                  <a:pos x="0" y="148"/>
                </a:cxn>
                <a:cxn ang="0">
                  <a:pos x="0" y="151"/>
                </a:cxn>
                <a:cxn ang="0">
                  <a:pos x="2" y="154"/>
                </a:cxn>
                <a:cxn ang="0">
                  <a:pos x="3" y="155"/>
                </a:cxn>
                <a:cxn ang="0">
                  <a:pos x="6" y="156"/>
                </a:cxn>
                <a:cxn ang="0">
                  <a:pos x="9" y="156"/>
                </a:cxn>
                <a:cxn ang="0">
                  <a:pos x="9" y="156"/>
                </a:cxn>
                <a:cxn ang="0">
                  <a:pos x="13" y="155"/>
                </a:cxn>
                <a:cxn ang="0">
                  <a:pos x="15" y="152"/>
                </a:cxn>
                <a:cxn ang="0">
                  <a:pos x="15" y="148"/>
                </a:cxn>
                <a:cxn ang="0">
                  <a:pos x="12" y="146"/>
                </a:cxn>
                <a:cxn ang="0">
                  <a:pos x="12" y="146"/>
                </a:cxn>
                <a:cxn ang="0">
                  <a:pos x="16" y="137"/>
                </a:cxn>
                <a:cxn ang="0">
                  <a:pos x="20" y="127"/>
                </a:cxn>
                <a:cxn ang="0">
                  <a:pos x="29" y="109"/>
                </a:cxn>
                <a:cxn ang="0">
                  <a:pos x="40" y="93"/>
                </a:cxn>
                <a:cxn ang="0">
                  <a:pos x="51" y="76"/>
                </a:cxn>
                <a:cxn ang="0">
                  <a:pos x="63" y="59"/>
                </a:cxn>
                <a:cxn ang="0">
                  <a:pos x="75" y="42"/>
                </a:cxn>
                <a:cxn ang="0">
                  <a:pos x="84" y="25"/>
                </a:cxn>
                <a:cxn ang="0">
                  <a:pos x="88" y="16"/>
                </a:cxn>
                <a:cxn ang="0">
                  <a:pos x="91" y="7"/>
                </a:cxn>
                <a:cxn ang="0">
                  <a:pos x="91" y="7"/>
                </a:cxn>
                <a:cxn ang="0">
                  <a:pos x="92" y="4"/>
                </a:cxn>
                <a:cxn ang="0">
                  <a:pos x="91" y="3"/>
                </a:cxn>
                <a:cxn ang="0">
                  <a:pos x="87" y="0"/>
                </a:cxn>
                <a:cxn ang="0">
                  <a:pos x="83" y="0"/>
                </a:cxn>
                <a:cxn ang="0">
                  <a:pos x="81" y="2"/>
                </a:cxn>
                <a:cxn ang="0">
                  <a:pos x="80" y="4"/>
                </a:cxn>
                <a:cxn ang="0">
                  <a:pos x="80" y="4"/>
                </a:cxn>
              </a:cxnLst>
              <a:rect l="0" t="0" r="r" b="b"/>
              <a:pathLst>
                <a:path w="92" h="156">
                  <a:moveTo>
                    <a:pt x="80" y="4"/>
                  </a:moveTo>
                  <a:lnTo>
                    <a:pt x="80" y="4"/>
                  </a:lnTo>
                  <a:lnTo>
                    <a:pt x="77" y="14"/>
                  </a:lnTo>
                  <a:lnTo>
                    <a:pt x="72" y="23"/>
                  </a:lnTo>
                  <a:lnTo>
                    <a:pt x="63" y="41"/>
                  </a:lnTo>
                  <a:lnTo>
                    <a:pt x="51" y="58"/>
                  </a:lnTo>
                  <a:lnTo>
                    <a:pt x="38" y="76"/>
                  </a:lnTo>
                  <a:lnTo>
                    <a:pt x="26" y="93"/>
                  </a:lnTo>
                  <a:lnTo>
                    <a:pt x="15" y="110"/>
                  </a:lnTo>
                  <a:lnTo>
                    <a:pt x="6" y="129"/>
                  </a:lnTo>
                  <a:lnTo>
                    <a:pt x="3" y="139"/>
                  </a:lnTo>
                  <a:lnTo>
                    <a:pt x="0" y="148"/>
                  </a:lnTo>
                  <a:lnTo>
                    <a:pt x="0" y="148"/>
                  </a:lnTo>
                  <a:lnTo>
                    <a:pt x="0" y="151"/>
                  </a:lnTo>
                  <a:lnTo>
                    <a:pt x="2" y="154"/>
                  </a:lnTo>
                  <a:lnTo>
                    <a:pt x="3" y="155"/>
                  </a:lnTo>
                  <a:lnTo>
                    <a:pt x="6" y="156"/>
                  </a:lnTo>
                  <a:lnTo>
                    <a:pt x="9" y="156"/>
                  </a:lnTo>
                  <a:lnTo>
                    <a:pt x="9" y="156"/>
                  </a:lnTo>
                  <a:lnTo>
                    <a:pt x="13" y="155"/>
                  </a:lnTo>
                  <a:lnTo>
                    <a:pt x="15" y="152"/>
                  </a:lnTo>
                  <a:lnTo>
                    <a:pt x="15" y="148"/>
                  </a:lnTo>
                  <a:lnTo>
                    <a:pt x="12" y="146"/>
                  </a:lnTo>
                  <a:lnTo>
                    <a:pt x="12" y="146"/>
                  </a:lnTo>
                  <a:lnTo>
                    <a:pt x="16" y="137"/>
                  </a:lnTo>
                  <a:lnTo>
                    <a:pt x="20" y="127"/>
                  </a:lnTo>
                  <a:lnTo>
                    <a:pt x="29" y="109"/>
                  </a:lnTo>
                  <a:lnTo>
                    <a:pt x="40" y="93"/>
                  </a:lnTo>
                  <a:lnTo>
                    <a:pt x="51" y="76"/>
                  </a:lnTo>
                  <a:lnTo>
                    <a:pt x="63" y="59"/>
                  </a:lnTo>
                  <a:lnTo>
                    <a:pt x="75" y="42"/>
                  </a:lnTo>
                  <a:lnTo>
                    <a:pt x="84" y="25"/>
                  </a:lnTo>
                  <a:lnTo>
                    <a:pt x="88" y="16"/>
                  </a:lnTo>
                  <a:lnTo>
                    <a:pt x="91" y="7"/>
                  </a:lnTo>
                  <a:lnTo>
                    <a:pt x="91" y="7"/>
                  </a:lnTo>
                  <a:lnTo>
                    <a:pt x="92" y="4"/>
                  </a:lnTo>
                  <a:lnTo>
                    <a:pt x="91" y="3"/>
                  </a:lnTo>
                  <a:lnTo>
                    <a:pt x="87" y="0"/>
                  </a:lnTo>
                  <a:lnTo>
                    <a:pt x="83" y="0"/>
                  </a:lnTo>
                  <a:lnTo>
                    <a:pt x="81" y="2"/>
                  </a:lnTo>
                  <a:lnTo>
                    <a:pt x="80" y="4"/>
                  </a:lnTo>
                  <a:lnTo>
                    <a:pt x="8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7" name="Freeform 576"/>
            <p:cNvSpPr/>
            <p:nvPr/>
          </p:nvSpPr>
          <p:spPr bwMode="auto">
            <a:xfrm>
              <a:off x="3406776" y="2251075"/>
              <a:ext cx="26988" cy="46038"/>
            </a:xfrm>
            <a:custGeom>
              <a:avLst/>
              <a:gdLst/>
              <a:ahLst/>
              <a:cxnLst>
                <a:cxn ang="0">
                  <a:pos x="54" y="3"/>
                </a:cxn>
                <a:cxn ang="0">
                  <a:pos x="54" y="3"/>
                </a:cxn>
                <a:cxn ang="0">
                  <a:pos x="47" y="16"/>
                </a:cxn>
                <a:cxn ang="0">
                  <a:pos x="39" y="28"/>
                </a:cxn>
                <a:cxn ang="0">
                  <a:pos x="27" y="54"/>
                </a:cxn>
                <a:cxn ang="0">
                  <a:pos x="14" y="80"/>
                </a:cxn>
                <a:cxn ang="0">
                  <a:pos x="1" y="106"/>
                </a:cxn>
                <a:cxn ang="0">
                  <a:pos x="1" y="106"/>
                </a:cxn>
                <a:cxn ang="0">
                  <a:pos x="0" y="109"/>
                </a:cxn>
                <a:cxn ang="0">
                  <a:pos x="0" y="110"/>
                </a:cxn>
                <a:cxn ang="0">
                  <a:pos x="3" y="114"/>
                </a:cxn>
                <a:cxn ang="0">
                  <a:pos x="6" y="114"/>
                </a:cxn>
                <a:cxn ang="0">
                  <a:pos x="9" y="114"/>
                </a:cxn>
                <a:cxn ang="0">
                  <a:pos x="10" y="111"/>
                </a:cxn>
                <a:cxn ang="0">
                  <a:pos x="10" y="111"/>
                </a:cxn>
                <a:cxn ang="0">
                  <a:pos x="25" y="86"/>
                </a:cxn>
                <a:cxn ang="0">
                  <a:pos x="37" y="60"/>
                </a:cxn>
                <a:cxn ang="0">
                  <a:pos x="50" y="34"/>
                </a:cxn>
                <a:cxn ang="0">
                  <a:pos x="56" y="21"/>
                </a:cxn>
                <a:cxn ang="0">
                  <a:pos x="64" y="9"/>
                </a:cxn>
                <a:cxn ang="0">
                  <a:pos x="64" y="9"/>
                </a:cxn>
                <a:cxn ang="0">
                  <a:pos x="65" y="7"/>
                </a:cxn>
                <a:cxn ang="0">
                  <a:pos x="64" y="4"/>
                </a:cxn>
                <a:cxn ang="0">
                  <a:pos x="61" y="1"/>
                </a:cxn>
                <a:cxn ang="0">
                  <a:pos x="58" y="0"/>
                </a:cxn>
                <a:cxn ang="0">
                  <a:pos x="56" y="1"/>
                </a:cxn>
                <a:cxn ang="0">
                  <a:pos x="54" y="3"/>
                </a:cxn>
                <a:cxn ang="0">
                  <a:pos x="54" y="3"/>
                </a:cxn>
              </a:cxnLst>
              <a:rect l="0" t="0" r="r" b="b"/>
              <a:pathLst>
                <a:path w="65" h="114">
                  <a:moveTo>
                    <a:pt x="54" y="3"/>
                  </a:moveTo>
                  <a:lnTo>
                    <a:pt x="54" y="3"/>
                  </a:lnTo>
                  <a:lnTo>
                    <a:pt x="47" y="16"/>
                  </a:lnTo>
                  <a:lnTo>
                    <a:pt x="39" y="28"/>
                  </a:lnTo>
                  <a:lnTo>
                    <a:pt x="27" y="54"/>
                  </a:lnTo>
                  <a:lnTo>
                    <a:pt x="14" y="80"/>
                  </a:lnTo>
                  <a:lnTo>
                    <a:pt x="1" y="106"/>
                  </a:lnTo>
                  <a:lnTo>
                    <a:pt x="1" y="106"/>
                  </a:lnTo>
                  <a:lnTo>
                    <a:pt x="0" y="109"/>
                  </a:lnTo>
                  <a:lnTo>
                    <a:pt x="0" y="110"/>
                  </a:lnTo>
                  <a:lnTo>
                    <a:pt x="3" y="114"/>
                  </a:lnTo>
                  <a:lnTo>
                    <a:pt x="6" y="114"/>
                  </a:lnTo>
                  <a:lnTo>
                    <a:pt x="9" y="114"/>
                  </a:lnTo>
                  <a:lnTo>
                    <a:pt x="10" y="111"/>
                  </a:lnTo>
                  <a:lnTo>
                    <a:pt x="10" y="111"/>
                  </a:lnTo>
                  <a:lnTo>
                    <a:pt x="25" y="86"/>
                  </a:lnTo>
                  <a:lnTo>
                    <a:pt x="37" y="60"/>
                  </a:lnTo>
                  <a:lnTo>
                    <a:pt x="50" y="34"/>
                  </a:lnTo>
                  <a:lnTo>
                    <a:pt x="56" y="21"/>
                  </a:lnTo>
                  <a:lnTo>
                    <a:pt x="64" y="9"/>
                  </a:lnTo>
                  <a:lnTo>
                    <a:pt x="64" y="9"/>
                  </a:lnTo>
                  <a:lnTo>
                    <a:pt x="65" y="7"/>
                  </a:lnTo>
                  <a:lnTo>
                    <a:pt x="64" y="4"/>
                  </a:lnTo>
                  <a:lnTo>
                    <a:pt x="61" y="1"/>
                  </a:lnTo>
                  <a:lnTo>
                    <a:pt x="58" y="0"/>
                  </a:lnTo>
                  <a:lnTo>
                    <a:pt x="56" y="1"/>
                  </a:lnTo>
                  <a:lnTo>
                    <a:pt x="54" y="3"/>
                  </a:lnTo>
                  <a:lnTo>
                    <a:pt x="5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8" name="Freeform 577"/>
            <p:cNvSpPr/>
            <p:nvPr/>
          </p:nvSpPr>
          <p:spPr bwMode="auto">
            <a:xfrm>
              <a:off x="3451226" y="2247900"/>
              <a:ext cx="15875" cy="34925"/>
            </a:xfrm>
            <a:custGeom>
              <a:avLst/>
              <a:gdLst/>
              <a:ahLst/>
              <a:cxnLst>
                <a:cxn ang="0">
                  <a:pos x="30" y="4"/>
                </a:cxn>
                <a:cxn ang="0">
                  <a:pos x="30" y="4"/>
                </a:cxn>
                <a:cxn ang="0">
                  <a:pos x="21" y="22"/>
                </a:cxn>
                <a:cxn ang="0">
                  <a:pos x="12" y="41"/>
                </a:cxn>
                <a:cxn ang="0">
                  <a:pos x="4" y="60"/>
                </a:cxn>
                <a:cxn ang="0">
                  <a:pos x="1" y="71"/>
                </a:cxn>
                <a:cxn ang="0">
                  <a:pos x="0" y="81"/>
                </a:cxn>
                <a:cxn ang="0">
                  <a:pos x="0" y="81"/>
                </a:cxn>
                <a:cxn ang="0">
                  <a:pos x="0" y="84"/>
                </a:cxn>
                <a:cxn ang="0">
                  <a:pos x="0" y="85"/>
                </a:cxn>
                <a:cxn ang="0">
                  <a:pos x="4" y="88"/>
                </a:cxn>
                <a:cxn ang="0">
                  <a:pos x="7" y="88"/>
                </a:cxn>
                <a:cxn ang="0">
                  <a:pos x="8" y="88"/>
                </a:cxn>
                <a:cxn ang="0">
                  <a:pos x="9" y="87"/>
                </a:cxn>
                <a:cxn ang="0">
                  <a:pos x="11" y="84"/>
                </a:cxn>
                <a:cxn ang="0">
                  <a:pos x="11" y="84"/>
                </a:cxn>
                <a:cxn ang="0">
                  <a:pos x="16" y="64"/>
                </a:cxn>
                <a:cxn ang="0">
                  <a:pos x="22" y="46"/>
                </a:cxn>
                <a:cxn ang="0">
                  <a:pos x="32" y="28"/>
                </a:cxn>
                <a:cxn ang="0">
                  <a:pos x="41" y="9"/>
                </a:cxn>
                <a:cxn ang="0">
                  <a:pos x="41" y="9"/>
                </a:cxn>
                <a:cxn ang="0">
                  <a:pos x="41" y="7"/>
                </a:cxn>
                <a:cxn ang="0">
                  <a:pos x="41" y="4"/>
                </a:cxn>
                <a:cxn ang="0">
                  <a:pos x="38" y="2"/>
                </a:cxn>
                <a:cxn ang="0">
                  <a:pos x="34" y="0"/>
                </a:cxn>
                <a:cxn ang="0">
                  <a:pos x="32" y="2"/>
                </a:cxn>
                <a:cxn ang="0">
                  <a:pos x="30" y="4"/>
                </a:cxn>
                <a:cxn ang="0">
                  <a:pos x="30" y="4"/>
                </a:cxn>
              </a:cxnLst>
              <a:rect l="0" t="0" r="r" b="b"/>
              <a:pathLst>
                <a:path w="41" h="88">
                  <a:moveTo>
                    <a:pt x="30" y="4"/>
                  </a:moveTo>
                  <a:lnTo>
                    <a:pt x="30" y="4"/>
                  </a:lnTo>
                  <a:lnTo>
                    <a:pt x="21" y="22"/>
                  </a:lnTo>
                  <a:lnTo>
                    <a:pt x="12" y="41"/>
                  </a:lnTo>
                  <a:lnTo>
                    <a:pt x="4" y="60"/>
                  </a:lnTo>
                  <a:lnTo>
                    <a:pt x="1" y="71"/>
                  </a:lnTo>
                  <a:lnTo>
                    <a:pt x="0" y="81"/>
                  </a:lnTo>
                  <a:lnTo>
                    <a:pt x="0" y="81"/>
                  </a:lnTo>
                  <a:lnTo>
                    <a:pt x="0" y="84"/>
                  </a:lnTo>
                  <a:lnTo>
                    <a:pt x="0" y="85"/>
                  </a:lnTo>
                  <a:lnTo>
                    <a:pt x="4" y="88"/>
                  </a:lnTo>
                  <a:lnTo>
                    <a:pt x="7" y="88"/>
                  </a:lnTo>
                  <a:lnTo>
                    <a:pt x="8" y="88"/>
                  </a:lnTo>
                  <a:lnTo>
                    <a:pt x="9" y="87"/>
                  </a:lnTo>
                  <a:lnTo>
                    <a:pt x="11" y="84"/>
                  </a:lnTo>
                  <a:lnTo>
                    <a:pt x="11" y="84"/>
                  </a:lnTo>
                  <a:lnTo>
                    <a:pt x="16" y="64"/>
                  </a:lnTo>
                  <a:lnTo>
                    <a:pt x="22" y="46"/>
                  </a:lnTo>
                  <a:lnTo>
                    <a:pt x="32" y="28"/>
                  </a:lnTo>
                  <a:lnTo>
                    <a:pt x="41" y="9"/>
                  </a:lnTo>
                  <a:lnTo>
                    <a:pt x="41" y="9"/>
                  </a:lnTo>
                  <a:lnTo>
                    <a:pt x="41" y="7"/>
                  </a:lnTo>
                  <a:lnTo>
                    <a:pt x="41" y="4"/>
                  </a:lnTo>
                  <a:lnTo>
                    <a:pt x="38" y="2"/>
                  </a:lnTo>
                  <a:lnTo>
                    <a:pt x="34" y="0"/>
                  </a:lnTo>
                  <a:lnTo>
                    <a:pt x="32" y="2"/>
                  </a:lnTo>
                  <a:lnTo>
                    <a:pt x="30" y="4"/>
                  </a:lnTo>
                  <a:lnTo>
                    <a:pt x="3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9" name="Freeform 578"/>
            <p:cNvSpPr/>
            <p:nvPr/>
          </p:nvSpPr>
          <p:spPr bwMode="auto">
            <a:xfrm>
              <a:off x="3489326" y="2241550"/>
              <a:ext cx="19050" cy="36513"/>
            </a:xfrm>
            <a:custGeom>
              <a:avLst/>
              <a:gdLst/>
              <a:ahLst/>
              <a:cxnLst>
                <a:cxn ang="0">
                  <a:pos x="38" y="5"/>
                </a:cxn>
                <a:cxn ang="0">
                  <a:pos x="38" y="5"/>
                </a:cxn>
                <a:cxn ang="0">
                  <a:pos x="38" y="12"/>
                </a:cxn>
                <a:cxn ang="0">
                  <a:pos x="36" y="17"/>
                </a:cxn>
                <a:cxn ang="0">
                  <a:pos x="32" y="26"/>
                </a:cxn>
                <a:cxn ang="0">
                  <a:pos x="19" y="46"/>
                </a:cxn>
                <a:cxn ang="0">
                  <a:pos x="19" y="46"/>
                </a:cxn>
                <a:cxn ang="0">
                  <a:pos x="8" y="67"/>
                </a:cxn>
                <a:cxn ang="0">
                  <a:pos x="4" y="77"/>
                </a:cxn>
                <a:cxn ang="0">
                  <a:pos x="0" y="88"/>
                </a:cxn>
                <a:cxn ang="0">
                  <a:pos x="0" y="88"/>
                </a:cxn>
                <a:cxn ang="0">
                  <a:pos x="0" y="90"/>
                </a:cxn>
                <a:cxn ang="0">
                  <a:pos x="2" y="91"/>
                </a:cxn>
                <a:cxn ang="0">
                  <a:pos x="6" y="94"/>
                </a:cxn>
                <a:cxn ang="0">
                  <a:pos x="9" y="94"/>
                </a:cxn>
                <a:cxn ang="0">
                  <a:pos x="11" y="93"/>
                </a:cxn>
                <a:cxn ang="0">
                  <a:pos x="12" y="90"/>
                </a:cxn>
                <a:cxn ang="0">
                  <a:pos x="12" y="90"/>
                </a:cxn>
                <a:cxn ang="0">
                  <a:pos x="16" y="78"/>
                </a:cxn>
                <a:cxn ang="0">
                  <a:pos x="21" y="64"/>
                </a:cxn>
                <a:cxn ang="0">
                  <a:pos x="28" y="51"/>
                </a:cxn>
                <a:cxn ang="0">
                  <a:pos x="36" y="40"/>
                </a:cxn>
                <a:cxn ang="0">
                  <a:pos x="36" y="40"/>
                </a:cxn>
                <a:cxn ang="0">
                  <a:pos x="42" y="33"/>
                </a:cxn>
                <a:cxn ang="0">
                  <a:pos x="46" y="23"/>
                </a:cxn>
                <a:cxn ang="0">
                  <a:pos x="49" y="14"/>
                </a:cxn>
                <a:cxn ang="0">
                  <a:pos x="50" y="5"/>
                </a:cxn>
                <a:cxn ang="0">
                  <a:pos x="50" y="5"/>
                </a:cxn>
                <a:cxn ang="0">
                  <a:pos x="50" y="3"/>
                </a:cxn>
                <a:cxn ang="0">
                  <a:pos x="49" y="1"/>
                </a:cxn>
                <a:cxn ang="0">
                  <a:pos x="47" y="0"/>
                </a:cxn>
                <a:cxn ang="0">
                  <a:pos x="45" y="0"/>
                </a:cxn>
                <a:cxn ang="0">
                  <a:pos x="41" y="1"/>
                </a:cxn>
                <a:cxn ang="0">
                  <a:pos x="40" y="3"/>
                </a:cxn>
                <a:cxn ang="0">
                  <a:pos x="38" y="5"/>
                </a:cxn>
                <a:cxn ang="0">
                  <a:pos x="38" y="5"/>
                </a:cxn>
              </a:cxnLst>
              <a:rect l="0" t="0" r="r" b="b"/>
              <a:pathLst>
                <a:path w="50" h="94">
                  <a:moveTo>
                    <a:pt x="38" y="5"/>
                  </a:moveTo>
                  <a:lnTo>
                    <a:pt x="38" y="5"/>
                  </a:lnTo>
                  <a:lnTo>
                    <a:pt x="38" y="12"/>
                  </a:lnTo>
                  <a:lnTo>
                    <a:pt x="36" y="17"/>
                  </a:lnTo>
                  <a:lnTo>
                    <a:pt x="32" y="26"/>
                  </a:lnTo>
                  <a:lnTo>
                    <a:pt x="19" y="46"/>
                  </a:lnTo>
                  <a:lnTo>
                    <a:pt x="19" y="46"/>
                  </a:lnTo>
                  <a:lnTo>
                    <a:pt x="8" y="67"/>
                  </a:lnTo>
                  <a:lnTo>
                    <a:pt x="4" y="77"/>
                  </a:lnTo>
                  <a:lnTo>
                    <a:pt x="0" y="88"/>
                  </a:lnTo>
                  <a:lnTo>
                    <a:pt x="0" y="88"/>
                  </a:lnTo>
                  <a:lnTo>
                    <a:pt x="0" y="90"/>
                  </a:lnTo>
                  <a:lnTo>
                    <a:pt x="2" y="91"/>
                  </a:lnTo>
                  <a:lnTo>
                    <a:pt x="6" y="94"/>
                  </a:lnTo>
                  <a:lnTo>
                    <a:pt x="9" y="94"/>
                  </a:lnTo>
                  <a:lnTo>
                    <a:pt x="11" y="93"/>
                  </a:lnTo>
                  <a:lnTo>
                    <a:pt x="12" y="90"/>
                  </a:lnTo>
                  <a:lnTo>
                    <a:pt x="12" y="90"/>
                  </a:lnTo>
                  <a:lnTo>
                    <a:pt x="16" y="78"/>
                  </a:lnTo>
                  <a:lnTo>
                    <a:pt x="21" y="64"/>
                  </a:lnTo>
                  <a:lnTo>
                    <a:pt x="28" y="51"/>
                  </a:lnTo>
                  <a:lnTo>
                    <a:pt x="36" y="40"/>
                  </a:lnTo>
                  <a:lnTo>
                    <a:pt x="36" y="40"/>
                  </a:lnTo>
                  <a:lnTo>
                    <a:pt x="42" y="33"/>
                  </a:lnTo>
                  <a:lnTo>
                    <a:pt x="46" y="23"/>
                  </a:lnTo>
                  <a:lnTo>
                    <a:pt x="49" y="14"/>
                  </a:lnTo>
                  <a:lnTo>
                    <a:pt x="50" y="5"/>
                  </a:lnTo>
                  <a:lnTo>
                    <a:pt x="50" y="5"/>
                  </a:lnTo>
                  <a:lnTo>
                    <a:pt x="50" y="3"/>
                  </a:lnTo>
                  <a:lnTo>
                    <a:pt x="49" y="1"/>
                  </a:lnTo>
                  <a:lnTo>
                    <a:pt x="47" y="0"/>
                  </a:lnTo>
                  <a:lnTo>
                    <a:pt x="45" y="0"/>
                  </a:lnTo>
                  <a:lnTo>
                    <a:pt x="41" y="1"/>
                  </a:lnTo>
                  <a:lnTo>
                    <a:pt x="40" y="3"/>
                  </a:lnTo>
                  <a:lnTo>
                    <a:pt x="38" y="5"/>
                  </a:lnTo>
                  <a:lnTo>
                    <a:pt x="3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0" name="Freeform 579"/>
            <p:cNvSpPr/>
            <p:nvPr/>
          </p:nvSpPr>
          <p:spPr bwMode="auto">
            <a:xfrm>
              <a:off x="3519488" y="2247900"/>
              <a:ext cx="14288" cy="34925"/>
            </a:xfrm>
            <a:custGeom>
              <a:avLst/>
              <a:gdLst/>
              <a:ahLst/>
              <a:cxnLst>
                <a:cxn ang="0">
                  <a:pos x="28" y="5"/>
                </a:cxn>
                <a:cxn ang="0">
                  <a:pos x="28" y="5"/>
                </a:cxn>
                <a:cxn ang="0">
                  <a:pos x="25" y="14"/>
                </a:cxn>
                <a:cxn ang="0">
                  <a:pos x="22" y="24"/>
                </a:cxn>
                <a:cxn ang="0">
                  <a:pos x="17" y="34"/>
                </a:cxn>
                <a:cxn ang="0">
                  <a:pos x="15" y="43"/>
                </a:cxn>
                <a:cxn ang="0">
                  <a:pos x="15" y="43"/>
                </a:cxn>
                <a:cxn ang="0">
                  <a:pos x="8" y="64"/>
                </a:cxn>
                <a:cxn ang="0">
                  <a:pos x="2" y="83"/>
                </a:cxn>
                <a:cxn ang="0">
                  <a:pos x="2" y="83"/>
                </a:cxn>
                <a:cxn ang="0">
                  <a:pos x="0" y="86"/>
                </a:cxn>
                <a:cxn ang="0">
                  <a:pos x="2" y="87"/>
                </a:cxn>
                <a:cxn ang="0">
                  <a:pos x="5" y="90"/>
                </a:cxn>
                <a:cxn ang="0">
                  <a:pos x="9" y="90"/>
                </a:cxn>
                <a:cxn ang="0">
                  <a:pos x="11" y="89"/>
                </a:cxn>
                <a:cxn ang="0">
                  <a:pos x="12" y="86"/>
                </a:cxn>
                <a:cxn ang="0">
                  <a:pos x="12" y="86"/>
                </a:cxn>
                <a:cxn ang="0">
                  <a:pos x="20" y="64"/>
                </a:cxn>
                <a:cxn ang="0">
                  <a:pos x="28" y="40"/>
                </a:cxn>
                <a:cxn ang="0">
                  <a:pos x="28" y="40"/>
                </a:cxn>
                <a:cxn ang="0">
                  <a:pos x="30" y="31"/>
                </a:cxn>
                <a:cxn ang="0">
                  <a:pos x="34" y="23"/>
                </a:cxn>
                <a:cxn ang="0">
                  <a:pos x="37" y="14"/>
                </a:cxn>
                <a:cxn ang="0">
                  <a:pos x="38" y="5"/>
                </a:cxn>
                <a:cxn ang="0">
                  <a:pos x="38" y="5"/>
                </a:cxn>
                <a:cxn ang="0">
                  <a:pos x="38" y="2"/>
                </a:cxn>
                <a:cxn ang="0">
                  <a:pos x="37" y="1"/>
                </a:cxn>
                <a:cxn ang="0">
                  <a:pos x="36" y="0"/>
                </a:cxn>
                <a:cxn ang="0">
                  <a:pos x="33" y="0"/>
                </a:cxn>
                <a:cxn ang="0">
                  <a:pos x="29" y="1"/>
                </a:cxn>
                <a:cxn ang="0">
                  <a:pos x="28" y="2"/>
                </a:cxn>
                <a:cxn ang="0">
                  <a:pos x="28" y="5"/>
                </a:cxn>
                <a:cxn ang="0">
                  <a:pos x="28" y="5"/>
                </a:cxn>
              </a:cxnLst>
              <a:rect l="0" t="0" r="r" b="b"/>
              <a:pathLst>
                <a:path w="38" h="90">
                  <a:moveTo>
                    <a:pt x="28" y="5"/>
                  </a:moveTo>
                  <a:lnTo>
                    <a:pt x="28" y="5"/>
                  </a:lnTo>
                  <a:lnTo>
                    <a:pt x="25" y="14"/>
                  </a:lnTo>
                  <a:lnTo>
                    <a:pt x="22" y="24"/>
                  </a:lnTo>
                  <a:lnTo>
                    <a:pt x="17" y="34"/>
                  </a:lnTo>
                  <a:lnTo>
                    <a:pt x="15" y="43"/>
                  </a:lnTo>
                  <a:lnTo>
                    <a:pt x="15" y="43"/>
                  </a:lnTo>
                  <a:lnTo>
                    <a:pt x="8" y="64"/>
                  </a:lnTo>
                  <a:lnTo>
                    <a:pt x="2" y="83"/>
                  </a:lnTo>
                  <a:lnTo>
                    <a:pt x="2" y="83"/>
                  </a:lnTo>
                  <a:lnTo>
                    <a:pt x="0" y="86"/>
                  </a:lnTo>
                  <a:lnTo>
                    <a:pt x="2" y="87"/>
                  </a:lnTo>
                  <a:lnTo>
                    <a:pt x="5" y="90"/>
                  </a:lnTo>
                  <a:lnTo>
                    <a:pt x="9" y="90"/>
                  </a:lnTo>
                  <a:lnTo>
                    <a:pt x="11" y="89"/>
                  </a:lnTo>
                  <a:lnTo>
                    <a:pt x="12" y="86"/>
                  </a:lnTo>
                  <a:lnTo>
                    <a:pt x="12" y="86"/>
                  </a:lnTo>
                  <a:lnTo>
                    <a:pt x="20" y="64"/>
                  </a:lnTo>
                  <a:lnTo>
                    <a:pt x="28" y="40"/>
                  </a:lnTo>
                  <a:lnTo>
                    <a:pt x="28" y="40"/>
                  </a:lnTo>
                  <a:lnTo>
                    <a:pt x="30" y="31"/>
                  </a:lnTo>
                  <a:lnTo>
                    <a:pt x="34" y="23"/>
                  </a:lnTo>
                  <a:lnTo>
                    <a:pt x="37" y="14"/>
                  </a:lnTo>
                  <a:lnTo>
                    <a:pt x="38" y="5"/>
                  </a:lnTo>
                  <a:lnTo>
                    <a:pt x="38" y="5"/>
                  </a:lnTo>
                  <a:lnTo>
                    <a:pt x="38" y="2"/>
                  </a:lnTo>
                  <a:lnTo>
                    <a:pt x="37" y="1"/>
                  </a:lnTo>
                  <a:lnTo>
                    <a:pt x="36" y="0"/>
                  </a:lnTo>
                  <a:lnTo>
                    <a:pt x="33" y="0"/>
                  </a:lnTo>
                  <a:lnTo>
                    <a:pt x="29" y="1"/>
                  </a:lnTo>
                  <a:lnTo>
                    <a:pt x="28" y="2"/>
                  </a:lnTo>
                  <a:lnTo>
                    <a:pt x="28" y="5"/>
                  </a:lnTo>
                  <a:lnTo>
                    <a:pt x="2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1" name="Freeform 580"/>
            <p:cNvSpPr/>
            <p:nvPr/>
          </p:nvSpPr>
          <p:spPr bwMode="auto">
            <a:xfrm>
              <a:off x="3568701" y="2252663"/>
              <a:ext cx="17463" cy="36513"/>
            </a:xfrm>
            <a:custGeom>
              <a:avLst/>
              <a:gdLst/>
              <a:ahLst/>
              <a:cxnLst>
                <a:cxn ang="0">
                  <a:pos x="36" y="1"/>
                </a:cxn>
                <a:cxn ang="0">
                  <a:pos x="36" y="1"/>
                </a:cxn>
                <a:cxn ang="0">
                  <a:pos x="35" y="0"/>
                </a:cxn>
                <a:cxn ang="0">
                  <a:pos x="32" y="0"/>
                </a:cxn>
                <a:cxn ang="0">
                  <a:pos x="29" y="3"/>
                </a:cxn>
                <a:cxn ang="0">
                  <a:pos x="27" y="4"/>
                </a:cxn>
                <a:cxn ang="0">
                  <a:pos x="27" y="7"/>
                </a:cxn>
                <a:cxn ang="0">
                  <a:pos x="27" y="8"/>
                </a:cxn>
                <a:cxn ang="0">
                  <a:pos x="29" y="10"/>
                </a:cxn>
                <a:cxn ang="0">
                  <a:pos x="29" y="10"/>
                </a:cxn>
                <a:cxn ang="0">
                  <a:pos x="30" y="13"/>
                </a:cxn>
                <a:cxn ang="0">
                  <a:pos x="30" y="17"/>
                </a:cxn>
                <a:cxn ang="0">
                  <a:pos x="26" y="26"/>
                </a:cxn>
                <a:cxn ang="0">
                  <a:pos x="17" y="43"/>
                </a:cxn>
                <a:cxn ang="0">
                  <a:pos x="17" y="43"/>
                </a:cxn>
                <a:cxn ang="0">
                  <a:pos x="8" y="63"/>
                </a:cxn>
                <a:cxn ang="0">
                  <a:pos x="4" y="73"/>
                </a:cxn>
                <a:cxn ang="0">
                  <a:pos x="1" y="84"/>
                </a:cxn>
                <a:cxn ang="0">
                  <a:pos x="1" y="84"/>
                </a:cxn>
                <a:cxn ang="0">
                  <a:pos x="0" y="86"/>
                </a:cxn>
                <a:cxn ang="0">
                  <a:pos x="1" y="89"/>
                </a:cxn>
                <a:cxn ang="0">
                  <a:pos x="5" y="92"/>
                </a:cxn>
                <a:cxn ang="0">
                  <a:pos x="9" y="90"/>
                </a:cxn>
                <a:cxn ang="0">
                  <a:pos x="10" y="89"/>
                </a:cxn>
                <a:cxn ang="0">
                  <a:pos x="12" y="88"/>
                </a:cxn>
                <a:cxn ang="0">
                  <a:pos x="12" y="88"/>
                </a:cxn>
                <a:cxn ang="0">
                  <a:pos x="15" y="73"/>
                </a:cxn>
                <a:cxn ang="0">
                  <a:pos x="22" y="59"/>
                </a:cxn>
                <a:cxn ang="0">
                  <a:pos x="29" y="44"/>
                </a:cxn>
                <a:cxn ang="0">
                  <a:pos x="36" y="31"/>
                </a:cxn>
                <a:cxn ang="0">
                  <a:pos x="36" y="31"/>
                </a:cxn>
                <a:cxn ang="0">
                  <a:pos x="39" y="25"/>
                </a:cxn>
                <a:cxn ang="0">
                  <a:pos x="42" y="16"/>
                </a:cxn>
                <a:cxn ang="0">
                  <a:pos x="42" y="12"/>
                </a:cxn>
                <a:cxn ang="0">
                  <a:pos x="40" y="8"/>
                </a:cxn>
                <a:cxn ang="0">
                  <a:pos x="39" y="5"/>
                </a:cxn>
                <a:cxn ang="0">
                  <a:pos x="36" y="1"/>
                </a:cxn>
                <a:cxn ang="0">
                  <a:pos x="36" y="1"/>
                </a:cxn>
              </a:cxnLst>
              <a:rect l="0" t="0" r="r" b="b"/>
              <a:pathLst>
                <a:path w="42" h="92">
                  <a:moveTo>
                    <a:pt x="36" y="1"/>
                  </a:moveTo>
                  <a:lnTo>
                    <a:pt x="36" y="1"/>
                  </a:lnTo>
                  <a:lnTo>
                    <a:pt x="35" y="0"/>
                  </a:lnTo>
                  <a:lnTo>
                    <a:pt x="32" y="0"/>
                  </a:lnTo>
                  <a:lnTo>
                    <a:pt x="29" y="3"/>
                  </a:lnTo>
                  <a:lnTo>
                    <a:pt x="27" y="4"/>
                  </a:lnTo>
                  <a:lnTo>
                    <a:pt x="27" y="7"/>
                  </a:lnTo>
                  <a:lnTo>
                    <a:pt x="27" y="8"/>
                  </a:lnTo>
                  <a:lnTo>
                    <a:pt x="29" y="10"/>
                  </a:lnTo>
                  <a:lnTo>
                    <a:pt x="29" y="10"/>
                  </a:lnTo>
                  <a:lnTo>
                    <a:pt x="30" y="13"/>
                  </a:lnTo>
                  <a:lnTo>
                    <a:pt x="30" y="17"/>
                  </a:lnTo>
                  <a:lnTo>
                    <a:pt x="26" y="26"/>
                  </a:lnTo>
                  <a:lnTo>
                    <a:pt x="17" y="43"/>
                  </a:lnTo>
                  <a:lnTo>
                    <a:pt x="17" y="43"/>
                  </a:lnTo>
                  <a:lnTo>
                    <a:pt x="8" y="63"/>
                  </a:lnTo>
                  <a:lnTo>
                    <a:pt x="4" y="73"/>
                  </a:lnTo>
                  <a:lnTo>
                    <a:pt x="1" y="84"/>
                  </a:lnTo>
                  <a:lnTo>
                    <a:pt x="1" y="84"/>
                  </a:lnTo>
                  <a:lnTo>
                    <a:pt x="0" y="86"/>
                  </a:lnTo>
                  <a:lnTo>
                    <a:pt x="1" y="89"/>
                  </a:lnTo>
                  <a:lnTo>
                    <a:pt x="5" y="92"/>
                  </a:lnTo>
                  <a:lnTo>
                    <a:pt x="9" y="90"/>
                  </a:lnTo>
                  <a:lnTo>
                    <a:pt x="10" y="89"/>
                  </a:lnTo>
                  <a:lnTo>
                    <a:pt x="12" y="88"/>
                  </a:lnTo>
                  <a:lnTo>
                    <a:pt x="12" y="88"/>
                  </a:lnTo>
                  <a:lnTo>
                    <a:pt x="15" y="73"/>
                  </a:lnTo>
                  <a:lnTo>
                    <a:pt x="22" y="59"/>
                  </a:lnTo>
                  <a:lnTo>
                    <a:pt x="29" y="44"/>
                  </a:lnTo>
                  <a:lnTo>
                    <a:pt x="36" y="31"/>
                  </a:lnTo>
                  <a:lnTo>
                    <a:pt x="36" y="31"/>
                  </a:lnTo>
                  <a:lnTo>
                    <a:pt x="39" y="25"/>
                  </a:lnTo>
                  <a:lnTo>
                    <a:pt x="42" y="16"/>
                  </a:lnTo>
                  <a:lnTo>
                    <a:pt x="42" y="12"/>
                  </a:lnTo>
                  <a:lnTo>
                    <a:pt x="40" y="8"/>
                  </a:lnTo>
                  <a:lnTo>
                    <a:pt x="39" y="5"/>
                  </a:lnTo>
                  <a:lnTo>
                    <a:pt x="36" y="1"/>
                  </a:lnTo>
                  <a:lnTo>
                    <a:pt x="3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2" name="Freeform 581"/>
            <p:cNvSpPr/>
            <p:nvPr/>
          </p:nvSpPr>
          <p:spPr bwMode="auto">
            <a:xfrm>
              <a:off x="3614738" y="2270125"/>
              <a:ext cx="26988" cy="57150"/>
            </a:xfrm>
            <a:custGeom>
              <a:avLst/>
              <a:gdLst/>
              <a:ahLst/>
              <a:cxnLst>
                <a:cxn ang="0">
                  <a:pos x="56" y="4"/>
                </a:cxn>
                <a:cxn ang="0">
                  <a:pos x="56" y="4"/>
                </a:cxn>
                <a:cxn ang="0">
                  <a:pos x="55" y="13"/>
                </a:cxn>
                <a:cxn ang="0">
                  <a:pos x="51" y="21"/>
                </a:cxn>
                <a:cxn ang="0">
                  <a:pos x="43" y="38"/>
                </a:cxn>
                <a:cxn ang="0">
                  <a:pos x="26" y="70"/>
                </a:cxn>
                <a:cxn ang="0">
                  <a:pos x="26" y="70"/>
                </a:cxn>
                <a:cxn ang="0">
                  <a:pos x="9" y="104"/>
                </a:cxn>
                <a:cxn ang="0">
                  <a:pos x="3" y="122"/>
                </a:cxn>
                <a:cxn ang="0">
                  <a:pos x="1" y="129"/>
                </a:cxn>
                <a:cxn ang="0">
                  <a:pos x="0" y="139"/>
                </a:cxn>
                <a:cxn ang="0">
                  <a:pos x="0" y="139"/>
                </a:cxn>
                <a:cxn ang="0">
                  <a:pos x="0" y="141"/>
                </a:cxn>
                <a:cxn ang="0">
                  <a:pos x="1" y="142"/>
                </a:cxn>
                <a:cxn ang="0">
                  <a:pos x="3" y="144"/>
                </a:cxn>
                <a:cxn ang="0">
                  <a:pos x="5" y="145"/>
                </a:cxn>
                <a:cxn ang="0">
                  <a:pos x="9" y="142"/>
                </a:cxn>
                <a:cxn ang="0">
                  <a:pos x="10" y="141"/>
                </a:cxn>
                <a:cxn ang="0">
                  <a:pos x="10" y="139"/>
                </a:cxn>
                <a:cxn ang="0">
                  <a:pos x="10" y="139"/>
                </a:cxn>
                <a:cxn ang="0">
                  <a:pos x="12" y="132"/>
                </a:cxn>
                <a:cxn ang="0">
                  <a:pos x="13" y="127"/>
                </a:cxn>
                <a:cxn ang="0">
                  <a:pos x="17" y="119"/>
                </a:cxn>
                <a:cxn ang="0">
                  <a:pos x="22" y="112"/>
                </a:cxn>
                <a:cxn ang="0">
                  <a:pos x="26" y="102"/>
                </a:cxn>
                <a:cxn ang="0">
                  <a:pos x="26" y="102"/>
                </a:cxn>
                <a:cxn ang="0">
                  <a:pos x="34" y="80"/>
                </a:cxn>
                <a:cxn ang="0">
                  <a:pos x="44" y="59"/>
                </a:cxn>
                <a:cxn ang="0">
                  <a:pos x="44" y="59"/>
                </a:cxn>
                <a:cxn ang="0">
                  <a:pos x="57" y="34"/>
                </a:cxn>
                <a:cxn ang="0">
                  <a:pos x="64" y="21"/>
                </a:cxn>
                <a:cxn ang="0">
                  <a:pos x="68" y="8"/>
                </a:cxn>
                <a:cxn ang="0">
                  <a:pos x="68" y="8"/>
                </a:cxn>
                <a:cxn ang="0">
                  <a:pos x="68" y="5"/>
                </a:cxn>
                <a:cxn ang="0">
                  <a:pos x="67" y="2"/>
                </a:cxn>
                <a:cxn ang="0">
                  <a:pos x="64" y="0"/>
                </a:cxn>
                <a:cxn ang="0">
                  <a:pos x="60" y="1"/>
                </a:cxn>
                <a:cxn ang="0">
                  <a:pos x="57" y="2"/>
                </a:cxn>
                <a:cxn ang="0">
                  <a:pos x="56" y="4"/>
                </a:cxn>
                <a:cxn ang="0">
                  <a:pos x="56" y="4"/>
                </a:cxn>
              </a:cxnLst>
              <a:rect l="0" t="0" r="r" b="b"/>
              <a:pathLst>
                <a:path w="68" h="145">
                  <a:moveTo>
                    <a:pt x="56" y="4"/>
                  </a:moveTo>
                  <a:lnTo>
                    <a:pt x="56" y="4"/>
                  </a:lnTo>
                  <a:lnTo>
                    <a:pt x="55" y="13"/>
                  </a:lnTo>
                  <a:lnTo>
                    <a:pt x="51" y="21"/>
                  </a:lnTo>
                  <a:lnTo>
                    <a:pt x="43" y="38"/>
                  </a:lnTo>
                  <a:lnTo>
                    <a:pt x="26" y="70"/>
                  </a:lnTo>
                  <a:lnTo>
                    <a:pt x="26" y="70"/>
                  </a:lnTo>
                  <a:lnTo>
                    <a:pt x="9" y="104"/>
                  </a:lnTo>
                  <a:lnTo>
                    <a:pt x="3" y="122"/>
                  </a:lnTo>
                  <a:lnTo>
                    <a:pt x="1" y="129"/>
                  </a:lnTo>
                  <a:lnTo>
                    <a:pt x="0" y="139"/>
                  </a:lnTo>
                  <a:lnTo>
                    <a:pt x="0" y="139"/>
                  </a:lnTo>
                  <a:lnTo>
                    <a:pt x="0" y="141"/>
                  </a:lnTo>
                  <a:lnTo>
                    <a:pt x="1" y="142"/>
                  </a:lnTo>
                  <a:lnTo>
                    <a:pt x="3" y="144"/>
                  </a:lnTo>
                  <a:lnTo>
                    <a:pt x="5" y="145"/>
                  </a:lnTo>
                  <a:lnTo>
                    <a:pt x="9" y="142"/>
                  </a:lnTo>
                  <a:lnTo>
                    <a:pt x="10" y="141"/>
                  </a:lnTo>
                  <a:lnTo>
                    <a:pt x="10" y="139"/>
                  </a:lnTo>
                  <a:lnTo>
                    <a:pt x="10" y="139"/>
                  </a:lnTo>
                  <a:lnTo>
                    <a:pt x="12" y="132"/>
                  </a:lnTo>
                  <a:lnTo>
                    <a:pt x="13" y="127"/>
                  </a:lnTo>
                  <a:lnTo>
                    <a:pt x="17" y="119"/>
                  </a:lnTo>
                  <a:lnTo>
                    <a:pt x="22" y="112"/>
                  </a:lnTo>
                  <a:lnTo>
                    <a:pt x="26" y="102"/>
                  </a:lnTo>
                  <a:lnTo>
                    <a:pt x="26" y="102"/>
                  </a:lnTo>
                  <a:lnTo>
                    <a:pt x="34" y="80"/>
                  </a:lnTo>
                  <a:lnTo>
                    <a:pt x="44" y="59"/>
                  </a:lnTo>
                  <a:lnTo>
                    <a:pt x="44" y="59"/>
                  </a:lnTo>
                  <a:lnTo>
                    <a:pt x="57" y="34"/>
                  </a:lnTo>
                  <a:lnTo>
                    <a:pt x="64" y="21"/>
                  </a:lnTo>
                  <a:lnTo>
                    <a:pt x="68" y="8"/>
                  </a:lnTo>
                  <a:lnTo>
                    <a:pt x="68" y="8"/>
                  </a:lnTo>
                  <a:lnTo>
                    <a:pt x="68" y="5"/>
                  </a:lnTo>
                  <a:lnTo>
                    <a:pt x="67" y="2"/>
                  </a:lnTo>
                  <a:lnTo>
                    <a:pt x="64" y="0"/>
                  </a:lnTo>
                  <a:lnTo>
                    <a:pt x="60" y="1"/>
                  </a:lnTo>
                  <a:lnTo>
                    <a:pt x="57" y="2"/>
                  </a:lnTo>
                  <a:lnTo>
                    <a:pt x="56" y="4"/>
                  </a:lnTo>
                  <a:lnTo>
                    <a:pt x="5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3" name="Freeform 582"/>
            <p:cNvSpPr/>
            <p:nvPr/>
          </p:nvSpPr>
          <p:spPr bwMode="auto">
            <a:xfrm>
              <a:off x="3595688" y="2268538"/>
              <a:ext cx="17463" cy="26988"/>
            </a:xfrm>
            <a:custGeom>
              <a:avLst/>
              <a:gdLst/>
              <a:ahLst/>
              <a:cxnLst>
                <a:cxn ang="0">
                  <a:pos x="38" y="0"/>
                </a:cxn>
                <a:cxn ang="0">
                  <a:pos x="38" y="0"/>
                </a:cxn>
                <a:cxn ang="0">
                  <a:pos x="32" y="4"/>
                </a:cxn>
                <a:cxn ang="0">
                  <a:pos x="28" y="9"/>
                </a:cxn>
                <a:cxn ang="0">
                  <a:pos x="22" y="16"/>
                </a:cxn>
                <a:cxn ang="0">
                  <a:pos x="20" y="22"/>
                </a:cxn>
                <a:cxn ang="0">
                  <a:pos x="20" y="22"/>
                </a:cxn>
                <a:cxn ang="0">
                  <a:pos x="11" y="42"/>
                </a:cxn>
                <a:cxn ang="0">
                  <a:pos x="7" y="51"/>
                </a:cxn>
                <a:cxn ang="0">
                  <a:pos x="0" y="60"/>
                </a:cxn>
                <a:cxn ang="0">
                  <a:pos x="0" y="60"/>
                </a:cxn>
                <a:cxn ang="0">
                  <a:pos x="0" y="63"/>
                </a:cxn>
                <a:cxn ang="0">
                  <a:pos x="0" y="64"/>
                </a:cxn>
                <a:cxn ang="0">
                  <a:pos x="1" y="67"/>
                </a:cxn>
                <a:cxn ang="0">
                  <a:pos x="3" y="68"/>
                </a:cxn>
                <a:cxn ang="0">
                  <a:pos x="7" y="68"/>
                </a:cxn>
                <a:cxn ang="0">
                  <a:pos x="9" y="68"/>
                </a:cxn>
                <a:cxn ang="0">
                  <a:pos x="11" y="65"/>
                </a:cxn>
                <a:cxn ang="0">
                  <a:pos x="11" y="65"/>
                </a:cxn>
                <a:cxn ang="0">
                  <a:pos x="18" y="52"/>
                </a:cxn>
                <a:cxn ang="0">
                  <a:pos x="25" y="39"/>
                </a:cxn>
                <a:cxn ang="0">
                  <a:pos x="25" y="39"/>
                </a:cxn>
                <a:cxn ang="0">
                  <a:pos x="32" y="23"/>
                </a:cxn>
                <a:cxn ang="0">
                  <a:pos x="35" y="16"/>
                </a:cxn>
                <a:cxn ang="0">
                  <a:pos x="38" y="13"/>
                </a:cxn>
                <a:cxn ang="0">
                  <a:pos x="42" y="12"/>
                </a:cxn>
                <a:cxn ang="0">
                  <a:pos x="42" y="12"/>
                </a:cxn>
                <a:cxn ang="0">
                  <a:pos x="43" y="10"/>
                </a:cxn>
                <a:cxn ang="0">
                  <a:pos x="45" y="9"/>
                </a:cxn>
                <a:cxn ang="0">
                  <a:pos x="45" y="4"/>
                </a:cxn>
                <a:cxn ang="0">
                  <a:pos x="43" y="1"/>
                </a:cxn>
                <a:cxn ang="0">
                  <a:pos x="41" y="0"/>
                </a:cxn>
                <a:cxn ang="0">
                  <a:pos x="38" y="0"/>
                </a:cxn>
                <a:cxn ang="0">
                  <a:pos x="38" y="0"/>
                </a:cxn>
              </a:cxnLst>
              <a:rect l="0" t="0" r="r" b="b"/>
              <a:pathLst>
                <a:path w="45" h="68">
                  <a:moveTo>
                    <a:pt x="38" y="0"/>
                  </a:moveTo>
                  <a:lnTo>
                    <a:pt x="38" y="0"/>
                  </a:lnTo>
                  <a:lnTo>
                    <a:pt x="32" y="4"/>
                  </a:lnTo>
                  <a:lnTo>
                    <a:pt x="28" y="9"/>
                  </a:lnTo>
                  <a:lnTo>
                    <a:pt x="22" y="16"/>
                  </a:lnTo>
                  <a:lnTo>
                    <a:pt x="20" y="22"/>
                  </a:lnTo>
                  <a:lnTo>
                    <a:pt x="20" y="22"/>
                  </a:lnTo>
                  <a:lnTo>
                    <a:pt x="11" y="42"/>
                  </a:lnTo>
                  <a:lnTo>
                    <a:pt x="7" y="51"/>
                  </a:lnTo>
                  <a:lnTo>
                    <a:pt x="0" y="60"/>
                  </a:lnTo>
                  <a:lnTo>
                    <a:pt x="0" y="60"/>
                  </a:lnTo>
                  <a:lnTo>
                    <a:pt x="0" y="63"/>
                  </a:lnTo>
                  <a:lnTo>
                    <a:pt x="0" y="64"/>
                  </a:lnTo>
                  <a:lnTo>
                    <a:pt x="1" y="67"/>
                  </a:lnTo>
                  <a:lnTo>
                    <a:pt x="3" y="68"/>
                  </a:lnTo>
                  <a:lnTo>
                    <a:pt x="7" y="68"/>
                  </a:lnTo>
                  <a:lnTo>
                    <a:pt x="9" y="68"/>
                  </a:lnTo>
                  <a:lnTo>
                    <a:pt x="11" y="65"/>
                  </a:lnTo>
                  <a:lnTo>
                    <a:pt x="11" y="65"/>
                  </a:lnTo>
                  <a:lnTo>
                    <a:pt x="18" y="52"/>
                  </a:lnTo>
                  <a:lnTo>
                    <a:pt x="25" y="39"/>
                  </a:lnTo>
                  <a:lnTo>
                    <a:pt x="25" y="39"/>
                  </a:lnTo>
                  <a:lnTo>
                    <a:pt x="32" y="23"/>
                  </a:lnTo>
                  <a:lnTo>
                    <a:pt x="35" y="16"/>
                  </a:lnTo>
                  <a:lnTo>
                    <a:pt x="38" y="13"/>
                  </a:lnTo>
                  <a:lnTo>
                    <a:pt x="42" y="12"/>
                  </a:lnTo>
                  <a:lnTo>
                    <a:pt x="42" y="12"/>
                  </a:lnTo>
                  <a:lnTo>
                    <a:pt x="43" y="10"/>
                  </a:lnTo>
                  <a:lnTo>
                    <a:pt x="45" y="9"/>
                  </a:lnTo>
                  <a:lnTo>
                    <a:pt x="45" y="4"/>
                  </a:lnTo>
                  <a:lnTo>
                    <a:pt x="43" y="1"/>
                  </a:lnTo>
                  <a:lnTo>
                    <a:pt x="41" y="0"/>
                  </a:lnTo>
                  <a:lnTo>
                    <a:pt x="38" y="0"/>
                  </a:lnTo>
                  <a:lnTo>
                    <a:pt x="3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4" name="Freeform 583"/>
            <p:cNvSpPr/>
            <p:nvPr/>
          </p:nvSpPr>
          <p:spPr bwMode="auto">
            <a:xfrm>
              <a:off x="3648076" y="2266950"/>
              <a:ext cx="30163" cy="61913"/>
            </a:xfrm>
            <a:custGeom>
              <a:avLst/>
              <a:gdLst/>
              <a:ahLst/>
              <a:cxnLst>
                <a:cxn ang="0">
                  <a:pos x="65" y="3"/>
                </a:cxn>
                <a:cxn ang="0">
                  <a:pos x="65" y="3"/>
                </a:cxn>
                <a:cxn ang="0">
                  <a:pos x="60" y="9"/>
                </a:cxn>
                <a:cxn ang="0">
                  <a:pos x="55" y="17"/>
                </a:cxn>
                <a:cxn ang="0">
                  <a:pos x="47" y="35"/>
                </a:cxn>
                <a:cxn ang="0">
                  <a:pos x="39" y="54"/>
                </a:cxn>
                <a:cxn ang="0">
                  <a:pos x="31" y="72"/>
                </a:cxn>
                <a:cxn ang="0">
                  <a:pos x="31" y="72"/>
                </a:cxn>
                <a:cxn ang="0">
                  <a:pos x="14" y="110"/>
                </a:cxn>
                <a:cxn ang="0">
                  <a:pos x="6" y="130"/>
                </a:cxn>
                <a:cxn ang="0">
                  <a:pos x="0" y="149"/>
                </a:cxn>
                <a:cxn ang="0">
                  <a:pos x="0" y="149"/>
                </a:cxn>
                <a:cxn ang="0">
                  <a:pos x="0" y="152"/>
                </a:cxn>
                <a:cxn ang="0">
                  <a:pos x="0" y="154"/>
                </a:cxn>
                <a:cxn ang="0">
                  <a:pos x="4" y="156"/>
                </a:cxn>
                <a:cxn ang="0">
                  <a:pos x="7" y="156"/>
                </a:cxn>
                <a:cxn ang="0">
                  <a:pos x="9" y="154"/>
                </a:cxn>
                <a:cxn ang="0">
                  <a:pos x="10" y="152"/>
                </a:cxn>
                <a:cxn ang="0">
                  <a:pos x="10" y="152"/>
                </a:cxn>
                <a:cxn ang="0">
                  <a:pos x="17" y="133"/>
                </a:cxn>
                <a:cxn ang="0">
                  <a:pos x="23" y="114"/>
                </a:cxn>
                <a:cxn ang="0">
                  <a:pos x="41" y="77"/>
                </a:cxn>
                <a:cxn ang="0">
                  <a:pos x="41" y="77"/>
                </a:cxn>
                <a:cxn ang="0">
                  <a:pos x="48" y="60"/>
                </a:cxn>
                <a:cxn ang="0">
                  <a:pos x="56" y="42"/>
                </a:cxn>
                <a:cxn ang="0">
                  <a:pos x="64" y="25"/>
                </a:cxn>
                <a:cxn ang="0">
                  <a:pos x="68" y="17"/>
                </a:cxn>
                <a:cxn ang="0">
                  <a:pos x="74" y="10"/>
                </a:cxn>
                <a:cxn ang="0">
                  <a:pos x="74" y="10"/>
                </a:cxn>
                <a:cxn ang="0">
                  <a:pos x="75" y="8"/>
                </a:cxn>
                <a:cxn ang="0">
                  <a:pos x="75" y="5"/>
                </a:cxn>
                <a:cxn ang="0">
                  <a:pos x="73" y="3"/>
                </a:cxn>
                <a:cxn ang="0">
                  <a:pos x="70" y="0"/>
                </a:cxn>
                <a:cxn ang="0">
                  <a:pos x="68" y="0"/>
                </a:cxn>
                <a:cxn ang="0">
                  <a:pos x="65" y="3"/>
                </a:cxn>
                <a:cxn ang="0">
                  <a:pos x="65" y="3"/>
                </a:cxn>
              </a:cxnLst>
              <a:rect l="0" t="0" r="r" b="b"/>
              <a:pathLst>
                <a:path w="75" h="156">
                  <a:moveTo>
                    <a:pt x="65" y="3"/>
                  </a:moveTo>
                  <a:lnTo>
                    <a:pt x="65" y="3"/>
                  </a:lnTo>
                  <a:lnTo>
                    <a:pt x="60" y="9"/>
                  </a:lnTo>
                  <a:lnTo>
                    <a:pt x="55" y="17"/>
                  </a:lnTo>
                  <a:lnTo>
                    <a:pt x="47" y="35"/>
                  </a:lnTo>
                  <a:lnTo>
                    <a:pt x="39" y="54"/>
                  </a:lnTo>
                  <a:lnTo>
                    <a:pt x="31" y="72"/>
                  </a:lnTo>
                  <a:lnTo>
                    <a:pt x="31" y="72"/>
                  </a:lnTo>
                  <a:lnTo>
                    <a:pt x="14" y="110"/>
                  </a:lnTo>
                  <a:lnTo>
                    <a:pt x="6" y="130"/>
                  </a:lnTo>
                  <a:lnTo>
                    <a:pt x="0" y="149"/>
                  </a:lnTo>
                  <a:lnTo>
                    <a:pt x="0" y="149"/>
                  </a:lnTo>
                  <a:lnTo>
                    <a:pt x="0" y="152"/>
                  </a:lnTo>
                  <a:lnTo>
                    <a:pt x="0" y="154"/>
                  </a:lnTo>
                  <a:lnTo>
                    <a:pt x="4" y="156"/>
                  </a:lnTo>
                  <a:lnTo>
                    <a:pt x="7" y="156"/>
                  </a:lnTo>
                  <a:lnTo>
                    <a:pt x="9" y="154"/>
                  </a:lnTo>
                  <a:lnTo>
                    <a:pt x="10" y="152"/>
                  </a:lnTo>
                  <a:lnTo>
                    <a:pt x="10" y="152"/>
                  </a:lnTo>
                  <a:lnTo>
                    <a:pt x="17" y="133"/>
                  </a:lnTo>
                  <a:lnTo>
                    <a:pt x="23" y="114"/>
                  </a:lnTo>
                  <a:lnTo>
                    <a:pt x="41" y="77"/>
                  </a:lnTo>
                  <a:lnTo>
                    <a:pt x="41" y="77"/>
                  </a:lnTo>
                  <a:lnTo>
                    <a:pt x="48" y="60"/>
                  </a:lnTo>
                  <a:lnTo>
                    <a:pt x="56" y="42"/>
                  </a:lnTo>
                  <a:lnTo>
                    <a:pt x="64" y="25"/>
                  </a:lnTo>
                  <a:lnTo>
                    <a:pt x="68" y="17"/>
                  </a:lnTo>
                  <a:lnTo>
                    <a:pt x="74" y="10"/>
                  </a:lnTo>
                  <a:lnTo>
                    <a:pt x="74" y="10"/>
                  </a:lnTo>
                  <a:lnTo>
                    <a:pt x="75" y="8"/>
                  </a:lnTo>
                  <a:lnTo>
                    <a:pt x="75" y="5"/>
                  </a:lnTo>
                  <a:lnTo>
                    <a:pt x="73" y="3"/>
                  </a:lnTo>
                  <a:lnTo>
                    <a:pt x="70" y="0"/>
                  </a:lnTo>
                  <a:lnTo>
                    <a:pt x="68" y="0"/>
                  </a:lnTo>
                  <a:lnTo>
                    <a:pt x="65" y="3"/>
                  </a:lnTo>
                  <a:lnTo>
                    <a:pt x="6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5" name="Freeform 584"/>
            <p:cNvSpPr/>
            <p:nvPr/>
          </p:nvSpPr>
          <p:spPr bwMode="auto">
            <a:xfrm>
              <a:off x="3698876" y="2268538"/>
              <a:ext cx="17463" cy="38100"/>
            </a:xfrm>
            <a:custGeom>
              <a:avLst/>
              <a:gdLst/>
              <a:ahLst/>
              <a:cxnLst>
                <a:cxn ang="0">
                  <a:pos x="30" y="6"/>
                </a:cxn>
                <a:cxn ang="0">
                  <a:pos x="30" y="6"/>
                </a:cxn>
                <a:cxn ang="0">
                  <a:pos x="28" y="17"/>
                </a:cxn>
                <a:cxn ang="0">
                  <a:pos x="25" y="27"/>
                </a:cxn>
                <a:cxn ang="0">
                  <a:pos x="17" y="48"/>
                </a:cxn>
                <a:cxn ang="0">
                  <a:pos x="17" y="48"/>
                </a:cxn>
                <a:cxn ang="0">
                  <a:pos x="9" y="68"/>
                </a:cxn>
                <a:cxn ang="0">
                  <a:pos x="9" y="68"/>
                </a:cxn>
                <a:cxn ang="0">
                  <a:pos x="7" y="76"/>
                </a:cxn>
                <a:cxn ang="0">
                  <a:pos x="3" y="85"/>
                </a:cxn>
                <a:cxn ang="0">
                  <a:pos x="3" y="85"/>
                </a:cxn>
                <a:cxn ang="0">
                  <a:pos x="0" y="86"/>
                </a:cxn>
                <a:cxn ang="0">
                  <a:pos x="0" y="88"/>
                </a:cxn>
                <a:cxn ang="0">
                  <a:pos x="0" y="93"/>
                </a:cxn>
                <a:cxn ang="0">
                  <a:pos x="4" y="95"/>
                </a:cxn>
                <a:cxn ang="0">
                  <a:pos x="5" y="95"/>
                </a:cxn>
                <a:cxn ang="0">
                  <a:pos x="8" y="94"/>
                </a:cxn>
                <a:cxn ang="0">
                  <a:pos x="8" y="94"/>
                </a:cxn>
                <a:cxn ang="0">
                  <a:pos x="11" y="93"/>
                </a:cxn>
                <a:cxn ang="0">
                  <a:pos x="12" y="90"/>
                </a:cxn>
                <a:cxn ang="0">
                  <a:pos x="14" y="85"/>
                </a:cxn>
                <a:cxn ang="0">
                  <a:pos x="14" y="85"/>
                </a:cxn>
                <a:cxn ang="0">
                  <a:pos x="20" y="73"/>
                </a:cxn>
                <a:cxn ang="0">
                  <a:pos x="24" y="60"/>
                </a:cxn>
                <a:cxn ang="0">
                  <a:pos x="24" y="60"/>
                </a:cxn>
                <a:cxn ang="0">
                  <a:pos x="34" y="34"/>
                </a:cxn>
                <a:cxn ang="0">
                  <a:pos x="39" y="20"/>
                </a:cxn>
                <a:cxn ang="0">
                  <a:pos x="42" y="6"/>
                </a:cxn>
                <a:cxn ang="0">
                  <a:pos x="42" y="6"/>
                </a:cxn>
                <a:cxn ang="0">
                  <a:pos x="41" y="4"/>
                </a:cxn>
                <a:cxn ang="0">
                  <a:pos x="41" y="1"/>
                </a:cxn>
                <a:cxn ang="0">
                  <a:pos x="38" y="1"/>
                </a:cxn>
                <a:cxn ang="0">
                  <a:pos x="37" y="0"/>
                </a:cxn>
                <a:cxn ang="0">
                  <a:pos x="33" y="1"/>
                </a:cxn>
                <a:cxn ang="0">
                  <a:pos x="30" y="4"/>
                </a:cxn>
                <a:cxn ang="0">
                  <a:pos x="30" y="6"/>
                </a:cxn>
                <a:cxn ang="0">
                  <a:pos x="30" y="6"/>
                </a:cxn>
              </a:cxnLst>
              <a:rect l="0" t="0" r="r" b="b"/>
              <a:pathLst>
                <a:path w="42" h="95">
                  <a:moveTo>
                    <a:pt x="30" y="6"/>
                  </a:moveTo>
                  <a:lnTo>
                    <a:pt x="30" y="6"/>
                  </a:lnTo>
                  <a:lnTo>
                    <a:pt x="28" y="17"/>
                  </a:lnTo>
                  <a:lnTo>
                    <a:pt x="25" y="27"/>
                  </a:lnTo>
                  <a:lnTo>
                    <a:pt x="17" y="48"/>
                  </a:lnTo>
                  <a:lnTo>
                    <a:pt x="17" y="48"/>
                  </a:lnTo>
                  <a:lnTo>
                    <a:pt x="9" y="68"/>
                  </a:lnTo>
                  <a:lnTo>
                    <a:pt x="9" y="68"/>
                  </a:lnTo>
                  <a:lnTo>
                    <a:pt x="7" y="76"/>
                  </a:lnTo>
                  <a:lnTo>
                    <a:pt x="3" y="85"/>
                  </a:lnTo>
                  <a:lnTo>
                    <a:pt x="3" y="85"/>
                  </a:lnTo>
                  <a:lnTo>
                    <a:pt x="0" y="86"/>
                  </a:lnTo>
                  <a:lnTo>
                    <a:pt x="0" y="88"/>
                  </a:lnTo>
                  <a:lnTo>
                    <a:pt x="0" y="93"/>
                  </a:lnTo>
                  <a:lnTo>
                    <a:pt x="4" y="95"/>
                  </a:lnTo>
                  <a:lnTo>
                    <a:pt x="5" y="95"/>
                  </a:lnTo>
                  <a:lnTo>
                    <a:pt x="8" y="94"/>
                  </a:lnTo>
                  <a:lnTo>
                    <a:pt x="8" y="94"/>
                  </a:lnTo>
                  <a:lnTo>
                    <a:pt x="11" y="93"/>
                  </a:lnTo>
                  <a:lnTo>
                    <a:pt x="12" y="90"/>
                  </a:lnTo>
                  <a:lnTo>
                    <a:pt x="14" y="85"/>
                  </a:lnTo>
                  <a:lnTo>
                    <a:pt x="14" y="85"/>
                  </a:lnTo>
                  <a:lnTo>
                    <a:pt x="20" y="73"/>
                  </a:lnTo>
                  <a:lnTo>
                    <a:pt x="24" y="60"/>
                  </a:lnTo>
                  <a:lnTo>
                    <a:pt x="24" y="60"/>
                  </a:lnTo>
                  <a:lnTo>
                    <a:pt x="34" y="34"/>
                  </a:lnTo>
                  <a:lnTo>
                    <a:pt x="39" y="20"/>
                  </a:lnTo>
                  <a:lnTo>
                    <a:pt x="42" y="6"/>
                  </a:lnTo>
                  <a:lnTo>
                    <a:pt x="42" y="6"/>
                  </a:lnTo>
                  <a:lnTo>
                    <a:pt x="41" y="4"/>
                  </a:lnTo>
                  <a:lnTo>
                    <a:pt x="41" y="1"/>
                  </a:lnTo>
                  <a:lnTo>
                    <a:pt x="38" y="1"/>
                  </a:lnTo>
                  <a:lnTo>
                    <a:pt x="37" y="0"/>
                  </a:lnTo>
                  <a:lnTo>
                    <a:pt x="33" y="1"/>
                  </a:lnTo>
                  <a:lnTo>
                    <a:pt x="30" y="4"/>
                  </a:lnTo>
                  <a:lnTo>
                    <a:pt x="30" y="6"/>
                  </a:lnTo>
                  <a:lnTo>
                    <a:pt x="3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6" name="Freeform 585"/>
            <p:cNvSpPr/>
            <p:nvPr/>
          </p:nvSpPr>
          <p:spPr bwMode="auto">
            <a:xfrm>
              <a:off x="3736976" y="2259013"/>
              <a:ext cx="17463" cy="36513"/>
            </a:xfrm>
            <a:custGeom>
              <a:avLst/>
              <a:gdLst/>
              <a:ahLst/>
              <a:cxnLst>
                <a:cxn ang="0">
                  <a:pos x="36" y="4"/>
                </a:cxn>
                <a:cxn ang="0">
                  <a:pos x="36" y="4"/>
                </a:cxn>
                <a:cxn ang="0">
                  <a:pos x="26" y="25"/>
                </a:cxn>
                <a:cxn ang="0">
                  <a:pos x="19" y="45"/>
                </a:cxn>
                <a:cxn ang="0">
                  <a:pos x="19" y="45"/>
                </a:cxn>
                <a:cxn ang="0">
                  <a:pos x="12" y="65"/>
                </a:cxn>
                <a:cxn ang="0">
                  <a:pos x="8" y="74"/>
                </a:cxn>
                <a:cxn ang="0">
                  <a:pos x="6" y="78"/>
                </a:cxn>
                <a:cxn ang="0">
                  <a:pos x="3" y="81"/>
                </a:cxn>
                <a:cxn ang="0">
                  <a:pos x="3" y="81"/>
                </a:cxn>
                <a:cxn ang="0">
                  <a:pos x="0" y="83"/>
                </a:cxn>
                <a:cxn ang="0">
                  <a:pos x="0" y="85"/>
                </a:cxn>
                <a:cxn ang="0">
                  <a:pos x="2" y="87"/>
                </a:cxn>
                <a:cxn ang="0">
                  <a:pos x="2" y="89"/>
                </a:cxn>
                <a:cxn ang="0">
                  <a:pos x="6" y="90"/>
                </a:cxn>
                <a:cxn ang="0">
                  <a:pos x="8" y="90"/>
                </a:cxn>
                <a:cxn ang="0">
                  <a:pos x="11" y="89"/>
                </a:cxn>
                <a:cxn ang="0">
                  <a:pos x="11" y="89"/>
                </a:cxn>
                <a:cxn ang="0">
                  <a:pos x="17" y="82"/>
                </a:cxn>
                <a:cxn ang="0">
                  <a:pos x="21" y="73"/>
                </a:cxn>
                <a:cxn ang="0">
                  <a:pos x="25" y="64"/>
                </a:cxn>
                <a:cxn ang="0">
                  <a:pos x="28" y="55"/>
                </a:cxn>
                <a:cxn ang="0">
                  <a:pos x="28" y="55"/>
                </a:cxn>
                <a:cxn ang="0">
                  <a:pos x="32" y="43"/>
                </a:cxn>
                <a:cxn ang="0">
                  <a:pos x="37" y="31"/>
                </a:cxn>
                <a:cxn ang="0">
                  <a:pos x="46" y="6"/>
                </a:cxn>
                <a:cxn ang="0">
                  <a:pos x="46" y="6"/>
                </a:cxn>
                <a:cxn ang="0">
                  <a:pos x="46" y="4"/>
                </a:cxn>
                <a:cxn ang="0">
                  <a:pos x="46" y="2"/>
                </a:cxn>
                <a:cxn ang="0">
                  <a:pos x="45" y="1"/>
                </a:cxn>
                <a:cxn ang="0">
                  <a:pos x="42" y="0"/>
                </a:cxn>
                <a:cxn ang="0">
                  <a:pos x="38" y="0"/>
                </a:cxn>
                <a:cxn ang="0">
                  <a:pos x="37" y="1"/>
                </a:cxn>
                <a:cxn ang="0">
                  <a:pos x="36" y="4"/>
                </a:cxn>
                <a:cxn ang="0">
                  <a:pos x="36" y="4"/>
                </a:cxn>
              </a:cxnLst>
              <a:rect l="0" t="0" r="r" b="b"/>
              <a:pathLst>
                <a:path w="46" h="90">
                  <a:moveTo>
                    <a:pt x="36" y="4"/>
                  </a:moveTo>
                  <a:lnTo>
                    <a:pt x="36" y="4"/>
                  </a:lnTo>
                  <a:lnTo>
                    <a:pt x="26" y="25"/>
                  </a:lnTo>
                  <a:lnTo>
                    <a:pt x="19" y="45"/>
                  </a:lnTo>
                  <a:lnTo>
                    <a:pt x="19" y="45"/>
                  </a:lnTo>
                  <a:lnTo>
                    <a:pt x="12" y="65"/>
                  </a:lnTo>
                  <a:lnTo>
                    <a:pt x="8" y="74"/>
                  </a:lnTo>
                  <a:lnTo>
                    <a:pt x="6" y="78"/>
                  </a:lnTo>
                  <a:lnTo>
                    <a:pt x="3" y="81"/>
                  </a:lnTo>
                  <a:lnTo>
                    <a:pt x="3" y="81"/>
                  </a:lnTo>
                  <a:lnTo>
                    <a:pt x="0" y="83"/>
                  </a:lnTo>
                  <a:lnTo>
                    <a:pt x="0" y="85"/>
                  </a:lnTo>
                  <a:lnTo>
                    <a:pt x="2" y="87"/>
                  </a:lnTo>
                  <a:lnTo>
                    <a:pt x="2" y="89"/>
                  </a:lnTo>
                  <a:lnTo>
                    <a:pt x="6" y="90"/>
                  </a:lnTo>
                  <a:lnTo>
                    <a:pt x="8" y="90"/>
                  </a:lnTo>
                  <a:lnTo>
                    <a:pt x="11" y="89"/>
                  </a:lnTo>
                  <a:lnTo>
                    <a:pt x="11" y="89"/>
                  </a:lnTo>
                  <a:lnTo>
                    <a:pt x="17" y="82"/>
                  </a:lnTo>
                  <a:lnTo>
                    <a:pt x="21" y="73"/>
                  </a:lnTo>
                  <a:lnTo>
                    <a:pt x="25" y="64"/>
                  </a:lnTo>
                  <a:lnTo>
                    <a:pt x="28" y="55"/>
                  </a:lnTo>
                  <a:lnTo>
                    <a:pt x="28" y="55"/>
                  </a:lnTo>
                  <a:lnTo>
                    <a:pt x="32" y="43"/>
                  </a:lnTo>
                  <a:lnTo>
                    <a:pt x="37" y="31"/>
                  </a:lnTo>
                  <a:lnTo>
                    <a:pt x="46" y="6"/>
                  </a:lnTo>
                  <a:lnTo>
                    <a:pt x="46" y="6"/>
                  </a:lnTo>
                  <a:lnTo>
                    <a:pt x="46" y="4"/>
                  </a:lnTo>
                  <a:lnTo>
                    <a:pt x="46" y="2"/>
                  </a:lnTo>
                  <a:lnTo>
                    <a:pt x="45" y="1"/>
                  </a:lnTo>
                  <a:lnTo>
                    <a:pt x="42" y="0"/>
                  </a:lnTo>
                  <a:lnTo>
                    <a:pt x="38" y="0"/>
                  </a:lnTo>
                  <a:lnTo>
                    <a:pt x="37" y="1"/>
                  </a:lnTo>
                  <a:lnTo>
                    <a:pt x="36" y="4"/>
                  </a:lnTo>
                  <a:lnTo>
                    <a:pt x="3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7" name="Freeform 586"/>
            <p:cNvSpPr/>
            <p:nvPr/>
          </p:nvSpPr>
          <p:spPr bwMode="auto">
            <a:xfrm>
              <a:off x="3775076" y="2259013"/>
              <a:ext cx="14288" cy="36513"/>
            </a:xfrm>
            <a:custGeom>
              <a:avLst/>
              <a:gdLst/>
              <a:ahLst/>
              <a:cxnLst>
                <a:cxn ang="0">
                  <a:pos x="27" y="2"/>
                </a:cxn>
                <a:cxn ang="0">
                  <a:pos x="27" y="2"/>
                </a:cxn>
                <a:cxn ang="0">
                  <a:pos x="22" y="14"/>
                </a:cxn>
                <a:cxn ang="0">
                  <a:pos x="18" y="26"/>
                </a:cxn>
                <a:cxn ang="0">
                  <a:pos x="12" y="49"/>
                </a:cxn>
                <a:cxn ang="0">
                  <a:pos x="12" y="49"/>
                </a:cxn>
                <a:cxn ang="0">
                  <a:pos x="9" y="59"/>
                </a:cxn>
                <a:cxn ang="0">
                  <a:pos x="5" y="66"/>
                </a:cxn>
                <a:cxn ang="0">
                  <a:pos x="1" y="76"/>
                </a:cxn>
                <a:cxn ang="0">
                  <a:pos x="0" y="85"/>
                </a:cxn>
                <a:cxn ang="0">
                  <a:pos x="0" y="85"/>
                </a:cxn>
                <a:cxn ang="0">
                  <a:pos x="0" y="87"/>
                </a:cxn>
                <a:cxn ang="0">
                  <a:pos x="1" y="89"/>
                </a:cxn>
                <a:cxn ang="0">
                  <a:pos x="5" y="90"/>
                </a:cxn>
                <a:cxn ang="0">
                  <a:pos x="9" y="89"/>
                </a:cxn>
                <a:cxn ang="0">
                  <a:pos x="10" y="87"/>
                </a:cxn>
                <a:cxn ang="0">
                  <a:pos x="12" y="85"/>
                </a:cxn>
                <a:cxn ang="0">
                  <a:pos x="12" y="85"/>
                </a:cxn>
                <a:cxn ang="0">
                  <a:pos x="13" y="77"/>
                </a:cxn>
                <a:cxn ang="0">
                  <a:pos x="15" y="68"/>
                </a:cxn>
                <a:cxn ang="0">
                  <a:pos x="22" y="52"/>
                </a:cxn>
                <a:cxn ang="0">
                  <a:pos x="22" y="52"/>
                </a:cxn>
                <a:cxn ang="0">
                  <a:pos x="30" y="30"/>
                </a:cxn>
                <a:cxn ang="0">
                  <a:pos x="32" y="19"/>
                </a:cxn>
                <a:cxn ang="0">
                  <a:pos x="38" y="8"/>
                </a:cxn>
                <a:cxn ang="0">
                  <a:pos x="38" y="8"/>
                </a:cxn>
                <a:cxn ang="0">
                  <a:pos x="38" y="5"/>
                </a:cxn>
                <a:cxn ang="0">
                  <a:pos x="38" y="4"/>
                </a:cxn>
                <a:cxn ang="0">
                  <a:pos x="35" y="0"/>
                </a:cxn>
                <a:cxn ang="0">
                  <a:pos x="32" y="0"/>
                </a:cxn>
                <a:cxn ang="0">
                  <a:pos x="31" y="0"/>
                </a:cxn>
                <a:cxn ang="0">
                  <a:pos x="29" y="0"/>
                </a:cxn>
                <a:cxn ang="0">
                  <a:pos x="27" y="2"/>
                </a:cxn>
                <a:cxn ang="0">
                  <a:pos x="27" y="2"/>
                </a:cxn>
              </a:cxnLst>
              <a:rect l="0" t="0" r="r" b="b"/>
              <a:pathLst>
                <a:path w="38" h="90">
                  <a:moveTo>
                    <a:pt x="27" y="2"/>
                  </a:moveTo>
                  <a:lnTo>
                    <a:pt x="27" y="2"/>
                  </a:lnTo>
                  <a:lnTo>
                    <a:pt x="22" y="14"/>
                  </a:lnTo>
                  <a:lnTo>
                    <a:pt x="18" y="26"/>
                  </a:lnTo>
                  <a:lnTo>
                    <a:pt x="12" y="49"/>
                  </a:lnTo>
                  <a:lnTo>
                    <a:pt x="12" y="49"/>
                  </a:lnTo>
                  <a:lnTo>
                    <a:pt x="9" y="59"/>
                  </a:lnTo>
                  <a:lnTo>
                    <a:pt x="5" y="66"/>
                  </a:lnTo>
                  <a:lnTo>
                    <a:pt x="1" y="76"/>
                  </a:lnTo>
                  <a:lnTo>
                    <a:pt x="0" y="85"/>
                  </a:lnTo>
                  <a:lnTo>
                    <a:pt x="0" y="85"/>
                  </a:lnTo>
                  <a:lnTo>
                    <a:pt x="0" y="87"/>
                  </a:lnTo>
                  <a:lnTo>
                    <a:pt x="1" y="89"/>
                  </a:lnTo>
                  <a:lnTo>
                    <a:pt x="5" y="90"/>
                  </a:lnTo>
                  <a:lnTo>
                    <a:pt x="9" y="89"/>
                  </a:lnTo>
                  <a:lnTo>
                    <a:pt x="10" y="87"/>
                  </a:lnTo>
                  <a:lnTo>
                    <a:pt x="12" y="85"/>
                  </a:lnTo>
                  <a:lnTo>
                    <a:pt x="12" y="85"/>
                  </a:lnTo>
                  <a:lnTo>
                    <a:pt x="13" y="77"/>
                  </a:lnTo>
                  <a:lnTo>
                    <a:pt x="15" y="68"/>
                  </a:lnTo>
                  <a:lnTo>
                    <a:pt x="22" y="52"/>
                  </a:lnTo>
                  <a:lnTo>
                    <a:pt x="22" y="52"/>
                  </a:lnTo>
                  <a:lnTo>
                    <a:pt x="30" y="30"/>
                  </a:lnTo>
                  <a:lnTo>
                    <a:pt x="32" y="19"/>
                  </a:lnTo>
                  <a:lnTo>
                    <a:pt x="38" y="8"/>
                  </a:lnTo>
                  <a:lnTo>
                    <a:pt x="38" y="8"/>
                  </a:lnTo>
                  <a:lnTo>
                    <a:pt x="38" y="5"/>
                  </a:lnTo>
                  <a:lnTo>
                    <a:pt x="38" y="4"/>
                  </a:lnTo>
                  <a:lnTo>
                    <a:pt x="35" y="0"/>
                  </a:lnTo>
                  <a:lnTo>
                    <a:pt x="32" y="0"/>
                  </a:lnTo>
                  <a:lnTo>
                    <a:pt x="31" y="0"/>
                  </a:lnTo>
                  <a:lnTo>
                    <a:pt x="29" y="0"/>
                  </a:lnTo>
                  <a:lnTo>
                    <a:pt x="27" y="2"/>
                  </a:lnTo>
                  <a:lnTo>
                    <a:pt x="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8" name="Freeform 587"/>
            <p:cNvSpPr/>
            <p:nvPr/>
          </p:nvSpPr>
          <p:spPr bwMode="auto">
            <a:xfrm>
              <a:off x="3797301" y="2268538"/>
              <a:ext cx="14288" cy="31750"/>
            </a:xfrm>
            <a:custGeom>
              <a:avLst/>
              <a:gdLst/>
              <a:ahLst/>
              <a:cxnLst>
                <a:cxn ang="0">
                  <a:pos x="23" y="3"/>
                </a:cxn>
                <a:cxn ang="0">
                  <a:pos x="23" y="3"/>
                </a:cxn>
                <a:cxn ang="0">
                  <a:pos x="16" y="22"/>
                </a:cxn>
                <a:cxn ang="0">
                  <a:pos x="12" y="32"/>
                </a:cxn>
                <a:cxn ang="0">
                  <a:pos x="11" y="42"/>
                </a:cxn>
                <a:cxn ang="0">
                  <a:pos x="11" y="42"/>
                </a:cxn>
                <a:cxn ang="0">
                  <a:pos x="9" y="50"/>
                </a:cxn>
                <a:cxn ang="0">
                  <a:pos x="7" y="58"/>
                </a:cxn>
                <a:cxn ang="0">
                  <a:pos x="3" y="64"/>
                </a:cxn>
                <a:cxn ang="0">
                  <a:pos x="0" y="72"/>
                </a:cxn>
                <a:cxn ang="0">
                  <a:pos x="0" y="72"/>
                </a:cxn>
                <a:cxn ang="0">
                  <a:pos x="0" y="75"/>
                </a:cxn>
                <a:cxn ang="0">
                  <a:pos x="0" y="76"/>
                </a:cxn>
                <a:cxn ang="0">
                  <a:pos x="4" y="79"/>
                </a:cxn>
                <a:cxn ang="0">
                  <a:pos x="8" y="79"/>
                </a:cxn>
                <a:cxn ang="0">
                  <a:pos x="9" y="77"/>
                </a:cxn>
                <a:cxn ang="0">
                  <a:pos x="11" y="75"/>
                </a:cxn>
                <a:cxn ang="0">
                  <a:pos x="11" y="75"/>
                </a:cxn>
                <a:cxn ang="0">
                  <a:pos x="15" y="70"/>
                </a:cxn>
                <a:cxn ang="0">
                  <a:pos x="17" y="63"/>
                </a:cxn>
                <a:cxn ang="0">
                  <a:pos x="17" y="63"/>
                </a:cxn>
                <a:cxn ang="0">
                  <a:pos x="21" y="55"/>
                </a:cxn>
                <a:cxn ang="0">
                  <a:pos x="23" y="47"/>
                </a:cxn>
                <a:cxn ang="0">
                  <a:pos x="23" y="47"/>
                </a:cxn>
                <a:cxn ang="0">
                  <a:pos x="24" y="37"/>
                </a:cxn>
                <a:cxn ang="0">
                  <a:pos x="28" y="26"/>
                </a:cxn>
                <a:cxn ang="0">
                  <a:pos x="34" y="7"/>
                </a:cxn>
                <a:cxn ang="0">
                  <a:pos x="34" y="7"/>
                </a:cxn>
                <a:cxn ang="0">
                  <a:pos x="34" y="4"/>
                </a:cxn>
                <a:cxn ang="0">
                  <a:pos x="33" y="2"/>
                </a:cxn>
                <a:cxn ang="0">
                  <a:pos x="30" y="0"/>
                </a:cxn>
                <a:cxn ang="0">
                  <a:pos x="26" y="0"/>
                </a:cxn>
                <a:cxn ang="0">
                  <a:pos x="24" y="2"/>
                </a:cxn>
                <a:cxn ang="0">
                  <a:pos x="23" y="3"/>
                </a:cxn>
                <a:cxn ang="0">
                  <a:pos x="23" y="3"/>
                </a:cxn>
              </a:cxnLst>
              <a:rect l="0" t="0" r="r" b="b"/>
              <a:pathLst>
                <a:path w="34" h="79">
                  <a:moveTo>
                    <a:pt x="23" y="3"/>
                  </a:moveTo>
                  <a:lnTo>
                    <a:pt x="23" y="3"/>
                  </a:lnTo>
                  <a:lnTo>
                    <a:pt x="16" y="22"/>
                  </a:lnTo>
                  <a:lnTo>
                    <a:pt x="12" y="32"/>
                  </a:lnTo>
                  <a:lnTo>
                    <a:pt x="11" y="42"/>
                  </a:lnTo>
                  <a:lnTo>
                    <a:pt x="11" y="42"/>
                  </a:lnTo>
                  <a:lnTo>
                    <a:pt x="9" y="50"/>
                  </a:lnTo>
                  <a:lnTo>
                    <a:pt x="7" y="58"/>
                  </a:lnTo>
                  <a:lnTo>
                    <a:pt x="3" y="64"/>
                  </a:lnTo>
                  <a:lnTo>
                    <a:pt x="0" y="72"/>
                  </a:lnTo>
                  <a:lnTo>
                    <a:pt x="0" y="72"/>
                  </a:lnTo>
                  <a:lnTo>
                    <a:pt x="0" y="75"/>
                  </a:lnTo>
                  <a:lnTo>
                    <a:pt x="0" y="76"/>
                  </a:lnTo>
                  <a:lnTo>
                    <a:pt x="4" y="79"/>
                  </a:lnTo>
                  <a:lnTo>
                    <a:pt x="8" y="79"/>
                  </a:lnTo>
                  <a:lnTo>
                    <a:pt x="9" y="77"/>
                  </a:lnTo>
                  <a:lnTo>
                    <a:pt x="11" y="75"/>
                  </a:lnTo>
                  <a:lnTo>
                    <a:pt x="11" y="75"/>
                  </a:lnTo>
                  <a:lnTo>
                    <a:pt x="15" y="70"/>
                  </a:lnTo>
                  <a:lnTo>
                    <a:pt x="17" y="63"/>
                  </a:lnTo>
                  <a:lnTo>
                    <a:pt x="17" y="63"/>
                  </a:lnTo>
                  <a:lnTo>
                    <a:pt x="21" y="55"/>
                  </a:lnTo>
                  <a:lnTo>
                    <a:pt x="23" y="47"/>
                  </a:lnTo>
                  <a:lnTo>
                    <a:pt x="23" y="47"/>
                  </a:lnTo>
                  <a:lnTo>
                    <a:pt x="24" y="37"/>
                  </a:lnTo>
                  <a:lnTo>
                    <a:pt x="28" y="26"/>
                  </a:lnTo>
                  <a:lnTo>
                    <a:pt x="34" y="7"/>
                  </a:lnTo>
                  <a:lnTo>
                    <a:pt x="34" y="7"/>
                  </a:lnTo>
                  <a:lnTo>
                    <a:pt x="34" y="4"/>
                  </a:lnTo>
                  <a:lnTo>
                    <a:pt x="33" y="2"/>
                  </a:lnTo>
                  <a:lnTo>
                    <a:pt x="30" y="0"/>
                  </a:lnTo>
                  <a:lnTo>
                    <a:pt x="26" y="0"/>
                  </a:lnTo>
                  <a:lnTo>
                    <a:pt x="24" y="2"/>
                  </a:lnTo>
                  <a:lnTo>
                    <a:pt x="23" y="3"/>
                  </a:lnTo>
                  <a:lnTo>
                    <a:pt x="2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9" name="Freeform 588"/>
            <p:cNvSpPr/>
            <p:nvPr/>
          </p:nvSpPr>
          <p:spPr bwMode="auto">
            <a:xfrm>
              <a:off x="3100388" y="2054225"/>
              <a:ext cx="760413" cy="293688"/>
            </a:xfrm>
            <a:custGeom>
              <a:avLst/>
              <a:gdLst/>
              <a:ahLst/>
              <a:cxnLst>
                <a:cxn ang="0">
                  <a:pos x="1909" y="649"/>
                </a:cxn>
                <a:cxn ang="0">
                  <a:pos x="1902" y="606"/>
                </a:cxn>
                <a:cxn ang="0">
                  <a:pos x="1898" y="561"/>
                </a:cxn>
                <a:cxn ang="0">
                  <a:pos x="1870" y="489"/>
                </a:cxn>
                <a:cxn ang="0">
                  <a:pos x="1813" y="386"/>
                </a:cxn>
                <a:cxn ang="0">
                  <a:pos x="1717" y="256"/>
                </a:cxn>
                <a:cxn ang="0">
                  <a:pos x="1627" y="177"/>
                </a:cxn>
                <a:cxn ang="0">
                  <a:pos x="1513" y="113"/>
                </a:cxn>
                <a:cxn ang="0">
                  <a:pos x="1346" y="52"/>
                </a:cxn>
                <a:cxn ang="0">
                  <a:pos x="1224" y="24"/>
                </a:cxn>
                <a:cxn ang="0">
                  <a:pos x="1144" y="9"/>
                </a:cxn>
                <a:cxn ang="0">
                  <a:pos x="952" y="0"/>
                </a:cxn>
                <a:cxn ang="0">
                  <a:pos x="817" y="4"/>
                </a:cxn>
                <a:cxn ang="0">
                  <a:pos x="639" y="26"/>
                </a:cxn>
                <a:cxn ang="0">
                  <a:pos x="520" y="60"/>
                </a:cxn>
                <a:cxn ang="0">
                  <a:pos x="429" y="103"/>
                </a:cxn>
                <a:cxn ang="0">
                  <a:pos x="298" y="187"/>
                </a:cxn>
                <a:cxn ang="0">
                  <a:pos x="238" y="232"/>
                </a:cxn>
                <a:cxn ang="0">
                  <a:pos x="157" y="315"/>
                </a:cxn>
                <a:cxn ang="0">
                  <a:pos x="77" y="421"/>
                </a:cxn>
                <a:cxn ang="0">
                  <a:pos x="43" y="491"/>
                </a:cxn>
                <a:cxn ang="0">
                  <a:pos x="17" y="598"/>
                </a:cxn>
                <a:cxn ang="0">
                  <a:pos x="0" y="716"/>
                </a:cxn>
                <a:cxn ang="0">
                  <a:pos x="11" y="734"/>
                </a:cxn>
                <a:cxn ang="0">
                  <a:pos x="35" y="736"/>
                </a:cxn>
                <a:cxn ang="0">
                  <a:pos x="44" y="722"/>
                </a:cxn>
                <a:cxn ang="0">
                  <a:pos x="55" y="632"/>
                </a:cxn>
                <a:cxn ang="0">
                  <a:pos x="66" y="564"/>
                </a:cxn>
                <a:cxn ang="0">
                  <a:pos x="109" y="460"/>
                </a:cxn>
                <a:cxn ang="0">
                  <a:pos x="138" y="413"/>
                </a:cxn>
                <a:cxn ang="0">
                  <a:pos x="200" y="340"/>
                </a:cxn>
                <a:cxn ang="0">
                  <a:pos x="239" y="292"/>
                </a:cxn>
                <a:cxn ang="0">
                  <a:pos x="303" y="237"/>
                </a:cxn>
                <a:cxn ang="0">
                  <a:pos x="350" y="208"/>
                </a:cxn>
                <a:cxn ang="0">
                  <a:pos x="439" y="149"/>
                </a:cxn>
                <a:cxn ang="0">
                  <a:pos x="550" y="100"/>
                </a:cxn>
                <a:cxn ang="0">
                  <a:pos x="629" y="75"/>
                </a:cxn>
                <a:cxn ang="0">
                  <a:pos x="750" y="59"/>
                </a:cxn>
                <a:cxn ang="0">
                  <a:pos x="907" y="46"/>
                </a:cxn>
                <a:cxn ang="0">
                  <a:pos x="1071" y="50"/>
                </a:cxn>
                <a:cxn ang="0">
                  <a:pos x="1232" y="72"/>
                </a:cxn>
                <a:cxn ang="0">
                  <a:pos x="1387" y="119"/>
                </a:cxn>
                <a:cxn ang="0">
                  <a:pos x="1538" y="181"/>
                </a:cxn>
                <a:cxn ang="0">
                  <a:pos x="1592" y="209"/>
                </a:cxn>
                <a:cxn ang="0">
                  <a:pos x="1653" y="258"/>
                </a:cxn>
                <a:cxn ang="0">
                  <a:pos x="1739" y="364"/>
                </a:cxn>
                <a:cxn ang="0">
                  <a:pos x="1818" y="491"/>
                </a:cxn>
                <a:cxn ang="0">
                  <a:pos x="1845" y="547"/>
                </a:cxn>
                <a:cxn ang="0">
                  <a:pos x="1858" y="621"/>
                </a:cxn>
                <a:cxn ang="0">
                  <a:pos x="1870" y="680"/>
                </a:cxn>
                <a:cxn ang="0">
                  <a:pos x="1873" y="706"/>
                </a:cxn>
                <a:cxn ang="0">
                  <a:pos x="1883" y="719"/>
                </a:cxn>
                <a:cxn ang="0">
                  <a:pos x="1907" y="719"/>
                </a:cxn>
                <a:cxn ang="0">
                  <a:pos x="1917" y="706"/>
                </a:cxn>
                <a:cxn ang="0">
                  <a:pos x="1917" y="688"/>
                </a:cxn>
              </a:cxnLst>
              <a:rect l="0" t="0" r="r" b="b"/>
              <a:pathLst>
                <a:path w="1917" h="739">
                  <a:moveTo>
                    <a:pt x="1917" y="688"/>
                  </a:moveTo>
                  <a:lnTo>
                    <a:pt x="1917" y="688"/>
                  </a:lnTo>
                  <a:lnTo>
                    <a:pt x="1915" y="668"/>
                  </a:lnTo>
                  <a:lnTo>
                    <a:pt x="1909" y="649"/>
                  </a:lnTo>
                  <a:lnTo>
                    <a:pt x="1909" y="649"/>
                  </a:lnTo>
                  <a:lnTo>
                    <a:pt x="1907" y="638"/>
                  </a:lnTo>
                  <a:lnTo>
                    <a:pt x="1904" y="628"/>
                  </a:lnTo>
                  <a:lnTo>
                    <a:pt x="1902" y="606"/>
                  </a:lnTo>
                  <a:lnTo>
                    <a:pt x="1900" y="583"/>
                  </a:lnTo>
                  <a:lnTo>
                    <a:pt x="1899" y="573"/>
                  </a:lnTo>
                  <a:lnTo>
                    <a:pt x="1898" y="561"/>
                  </a:lnTo>
                  <a:lnTo>
                    <a:pt x="1898" y="561"/>
                  </a:lnTo>
                  <a:lnTo>
                    <a:pt x="1892" y="543"/>
                  </a:lnTo>
                  <a:lnTo>
                    <a:pt x="1886" y="525"/>
                  </a:lnTo>
                  <a:lnTo>
                    <a:pt x="1878" y="506"/>
                  </a:lnTo>
                  <a:lnTo>
                    <a:pt x="1870" y="489"/>
                  </a:lnTo>
                  <a:lnTo>
                    <a:pt x="1852" y="454"/>
                  </a:lnTo>
                  <a:lnTo>
                    <a:pt x="1834" y="420"/>
                  </a:lnTo>
                  <a:lnTo>
                    <a:pt x="1834" y="420"/>
                  </a:lnTo>
                  <a:lnTo>
                    <a:pt x="1813" y="386"/>
                  </a:lnTo>
                  <a:lnTo>
                    <a:pt x="1792" y="352"/>
                  </a:lnTo>
                  <a:lnTo>
                    <a:pt x="1768" y="319"/>
                  </a:lnTo>
                  <a:lnTo>
                    <a:pt x="1743" y="287"/>
                  </a:lnTo>
                  <a:lnTo>
                    <a:pt x="1717" y="256"/>
                  </a:lnTo>
                  <a:lnTo>
                    <a:pt x="1690" y="228"/>
                  </a:lnTo>
                  <a:lnTo>
                    <a:pt x="1660" y="202"/>
                  </a:lnTo>
                  <a:lnTo>
                    <a:pt x="1643" y="188"/>
                  </a:lnTo>
                  <a:lnTo>
                    <a:pt x="1627" y="177"/>
                  </a:lnTo>
                  <a:lnTo>
                    <a:pt x="1627" y="177"/>
                  </a:lnTo>
                  <a:lnTo>
                    <a:pt x="1592" y="154"/>
                  </a:lnTo>
                  <a:lnTo>
                    <a:pt x="1554" y="134"/>
                  </a:lnTo>
                  <a:lnTo>
                    <a:pt x="1513" y="113"/>
                  </a:lnTo>
                  <a:lnTo>
                    <a:pt x="1471" y="94"/>
                  </a:lnTo>
                  <a:lnTo>
                    <a:pt x="1429" y="79"/>
                  </a:lnTo>
                  <a:lnTo>
                    <a:pt x="1387" y="64"/>
                  </a:lnTo>
                  <a:lnTo>
                    <a:pt x="1346" y="52"/>
                  </a:lnTo>
                  <a:lnTo>
                    <a:pt x="1304" y="43"/>
                  </a:lnTo>
                  <a:lnTo>
                    <a:pt x="1304" y="43"/>
                  </a:lnTo>
                  <a:lnTo>
                    <a:pt x="1264" y="34"/>
                  </a:lnTo>
                  <a:lnTo>
                    <a:pt x="1224" y="24"/>
                  </a:lnTo>
                  <a:lnTo>
                    <a:pt x="1185" y="16"/>
                  </a:lnTo>
                  <a:lnTo>
                    <a:pt x="1164" y="12"/>
                  </a:lnTo>
                  <a:lnTo>
                    <a:pt x="1144" y="9"/>
                  </a:lnTo>
                  <a:lnTo>
                    <a:pt x="1144" y="9"/>
                  </a:lnTo>
                  <a:lnTo>
                    <a:pt x="1096" y="5"/>
                  </a:lnTo>
                  <a:lnTo>
                    <a:pt x="1047" y="3"/>
                  </a:lnTo>
                  <a:lnTo>
                    <a:pt x="999" y="1"/>
                  </a:lnTo>
                  <a:lnTo>
                    <a:pt x="952" y="0"/>
                  </a:lnTo>
                  <a:lnTo>
                    <a:pt x="952" y="0"/>
                  </a:lnTo>
                  <a:lnTo>
                    <a:pt x="907" y="1"/>
                  </a:lnTo>
                  <a:lnTo>
                    <a:pt x="862" y="3"/>
                  </a:lnTo>
                  <a:lnTo>
                    <a:pt x="817" y="4"/>
                  </a:lnTo>
                  <a:lnTo>
                    <a:pt x="773" y="8"/>
                  </a:lnTo>
                  <a:lnTo>
                    <a:pt x="727" y="13"/>
                  </a:lnTo>
                  <a:lnTo>
                    <a:pt x="682" y="18"/>
                  </a:lnTo>
                  <a:lnTo>
                    <a:pt x="639" y="26"/>
                  </a:lnTo>
                  <a:lnTo>
                    <a:pt x="595" y="37"/>
                  </a:lnTo>
                  <a:lnTo>
                    <a:pt x="595" y="37"/>
                  </a:lnTo>
                  <a:lnTo>
                    <a:pt x="557" y="47"/>
                  </a:lnTo>
                  <a:lnTo>
                    <a:pt x="520" y="60"/>
                  </a:lnTo>
                  <a:lnTo>
                    <a:pt x="484" y="76"/>
                  </a:lnTo>
                  <a:lnTo>
                    <a:pt x="448" y="93"/>
                  </a:lnTo>
                  <a:lnTo>
                    <a:pt x="448" y="93"/>
                  </a:lnTo>
                  <a:lnTo>
                    <a:pt x="429" y="103"/>
                  </a:lnTo>
                  <a:lnTo>
                    <a:pt x="409" y="114"/>
                  </a:lnTo>
                  <a:lnTo>
                    <a:pt x="372" y="139"/>
                  </a:lnTo>
                  <a:lnTo>
                    <a:pt x="336" y="164"/>
                  </a:lnTo>
                  <a:lnTo>
                    <a:pt x="298" y="187"/>
                  </a:lnTo>
                  <a:lnTo>
                    <a:pt x="298" y="187"/>
                  </a:lnTo>
                  <a:lnTo>
                    <a:pt x="282" y="198"/>
                  </a:lnTo>
                  <a:lnTo>
                    <a:pt x="266" y="208"/>
                  </a:lnTo>
                  <a:lnTo>
                    <a:pt x="238" y="232"/>
                  </a:lnTo>
                  <a:lnTo>
                    <a:pt x="211" y="256"/>
                  </a:lnTo>
                  <a:lnTo>
                    <a:pt x="185" y="283"/>
                  </a:lnTo>
                  <a:lnTo>
                    <a:pt x="185" y="283"/>
                  </a:lnTo>
                  <a:lnTo>
                    <a:pt x="157" y="315"/>
                  </a:lnTo>
                  <a:lnTo>
                    <a:pt x="129" y="349"/>
                  </a:lnTo>
                  <a:lnTo>
                    <a:pt x="102" y="386"/>
                  </a:lnTo>
                  <a:lnTo>
                    <a:pt x="77" y="421"/>
                  </a:lnTo>
                  <a:lnTo>
                    <a:pt x="77" y="421"/>
                  </a:lnTo>
                  <a:lnTo>
                    <a:pt x="68" y="438"/>
                  </a:lnTo>
                  <a:lnTo>
                    <a:pt x="58" y="457"/>
                  </a:lnTo>
                  <a:lnTo>
                    <a:pt x="51" y="474"/>
                  </a:lnTo>
                  <a:lnTo>
                    <a:pt x="43" y="491"/>
                  </a:lnTo>
                  <a:lnTo>
                    <a:pt x="36" y="509"/>
                  </a:lnTo>
                  <a:lnTo>
                    <a:pt x="31" y="526"/>
                  </a:lnTo>
                  <a:lnTo>
                    <a:pt x="23" y="561"/>
                  </a:lnTo>
                  <a:lnTo>
                    <a:pt x="17" y="598"/>
                  </a:lnTo>
                  <a:lnTo>
                    <a:pt x="10" y="634"/>
                  </a:lnTo>
                  <a:lnTo>
                    <a:pt x="1" y="710"/>
                  </a:lnTo>
                  <a:lnTo>
                    <a:pt x="1" y="710"/>
                  </a:lnTo>
                  <a:lnTo>
                    <a:pt x="0" y="716"/>
                  </a:lnTo>
                  <a:lnTo>
                    <a:pt x="1" y="721"/>
                  </a:lnTo>
                  <a:lnTo>
                    <a:pt x="2" y="725"/>
                  </a:lnTo>
                  <a:lnTo>
                    <a:pt x="5" y="729"/>
                  </a:lnTo>
                  <a:lnTo>
                    <a:pt x="11" y="734"/>
                  </a:lnTo>
                  <a:lnTo>
                    <a:pt x="19" y="738"/>
                  </a:lnTo>
                  <a:lnTo>
                    <a:pt x="27" y="739"/>
                  </a:lnTo>
                  <a:lnTo>
                    <a:pt x="31" y="738"/>
                  </a:lnTo>
                  <a:lnTo>
                    <a:pt x="35" y="736"/>
                  </a:lnTo>
                  <a:lnTo>
                    <a:pt x="39" y="734"/>
                  </a:lnTo>
                  <a:lnTo>
                    <a:pt x="41" y="731"/>
                  </a:lnTo>
                  <a:lnTo>
                    <a:pt x="43" y="727"/>
                  </a:lnTo>
                  <a:lnTo>
                    <a:pt x="44" y="722"/>
                  </a:lnTo>
                  <a:lnTo>
                    <a:pt x="44" y="722"/>
                  </a:lnTo>
                  <a:lnTo>
                    <a:pt x="48" y="692"/>
                  </a:lnTo>
                  <a:lnTo>
                    <a:pt x="51" y="662"/>
                  </a:lnTo>
                  <a:lnTo>
                    <a:pt x="55" y="632"/>
                  </a:lnTo>
                  <a:lnTo>
                    <a:pt x="58" y="600"/>
                  </a:lnTo>
                  <a:lnTo>
                    <a:pt x="58" y="600"/>
                  </a:lnTo>
                  <a:lnTo>
                    <a:pt x="61" y="582"/>
                  </a:lnTo>
                  <a:lnTo>
                    <a:pt x="66" y="564"/>
                  </a:lnTo>
                  <a:lnTo>
                    <a:pt x="72" y="547"/>
                  </a:lnTo>
                  <a:lnTo>
                    <a:pt x="78" y="528"/>
                  </a:lnTo>
                  <a:lnTo>
                    <a:pt x="94" y="494"/>
                  </a:lnTo>
                  <a:lnTo>
                    <a:pt x="109" y="460"/>
                  </a:lnTo>
                  <a:lnTo>
                    <a:pt x="109" y="460"/>
                  </a:lnTo>
                  <a:lnTo>
                    <a:pt x="117" y="443"/>
                  </a:lnTo>
                  <a:lnTo>
                    <a:pt x="128" y="428"/>
                  </a:lnTo>
                  <a:lnTo>
                    <a:pt x="138" y="413"/>
                  </a:lnTo>
                  <a:lnTo>
                    <a:pt x="151" y="398"/>
                  </a:lnTo>
                  <a:lnTo>
                    <a:pt x="176" y="369"/>
                  </a:lnTo>
                  <a:lnTo>
                    <a:pt x="188" y="355"/>
                  </a:lnTo>
                  <a:lnTo>
                    <a:pt x="200" y="340"/>
                  </a:lnTo>
                  <a:lnTo>
                    <a:pt x="200" y="340"/>
                  </a:lnTo>
                  <a:lnTo>
                    <a:pt x="211" y="324"/>
                  </a:lnTo>
                  <a:lnTo>
                    <a:pt x="225" y="307"/>
                  </a:lnTo>
                  <a:lnTo>
                    <a:pt x="239" y="292"/>
                  </a:lnTo>
                  <a:lnTo>
                    <a:pt x="253" y="277"/>
                  </a:lnTo>
                  <a:lnTo>
                    <a:pt x="269" y="263"/>
                  </a:lnTo>
                  <a:lnTo>
                    <a:pt x="286" y="249"/>
                  </a:lnTo>
                  <a:lnTo>
                    <a:pt x="303" y="237"/>
                  </a:lnTo>
                  <a:lnTo>
                    <a:pt x="320" y="226"/>
                  </a:lnTo>
                  <a:lnTo>
                    <a:pt x="320" y="226"/>
                  </a:lnTo>
                  <a:lnTo>
                    <a:pt x="336" y="217"/>
                  </a:lnTo>
                  <a:lnTo>
                    <a:pt x="350" y="208"/>
                  </a:lnTo>
                  <a:lnTo>
                    <a:pt x="379" y="187"/>
                  </a:lnTo>
                  <a:lnTo>
                    <a:pt x="409" y="166"/>
                  </a:lnTo>
                  <a:lnTo>
                    <a:pt x="423" y="157"/>
                  </a:lnTo>
                  <a:lnTo>
                    <a:pt x="439" y="149"/>
                  </a:lnTo>
                  <a:lnTo>
                    <a:pt x="439" y="149"/>
                  </a:lnTo>
                  <a:lnTo>
                    <a:pt x="476" y="131"/>
                  </a:lnTo>
                  <a:lnTo>
                    <a:pt x="512" y="115"/>
                  </a:lnTo>
                  <a:lnTo>
                    <a:pt x="550" y="100"/>
                  </a:lnTo>
                  <a:lnTo>
                    <a:pt x="590" y="85"/>
                  </a:lnTo>
                  <a:lnTo>
                    <a:pt x="590" y="85"/>
                  </a:lnTo>
                  <a:lnTo>
                    <a:pt x="609" y="80"/>
                  </a:lnTo>
                  <a:lnTo>
                    <a:pt x="629" y="75"/>
                  </a:lnTo>
                  <a:lnTo>
                    <a:pt x="648" y="71"/>
                  </a:lnTo>
                  <a:lnTo>
                    <a:pt x="669" y="68"/>
                  </a:lnTo>
                  <a:lnTo>
                    <a:pt x="710" y="63"/>
                  </a:lnTo>
                  <a:lnTo>
                    <a:pt x="750" y="59"/>
                  </a:lnTo>
                  <a:lnTo>
                    <a:pt x="750" y="59"/>
                  </a:lnTo>
                  <a:lnTo>
                    <a:pt x="829" y="51"/>
                  </a:lnTo>
                  <a:lnTo>
                    <a:pt x="868" y="47"/>
                  </a:lnTo>
                  <a:lnTo>
                    <a:pt x="907" y="46"/>
                  </a:lnTo>
                  <a:lnTo>
                    <a:pt x="907" y="46"/>
                  </a:lnTo>
                  <a:lnTo>
                    <a:pt x="988" y="47"/>
                  </a:lnTo>
                  <a:lnTo>
                    <a:pt x="1030" y="47"/>
                  </a:lnTo>
                  <a:lnTo>
                    <a:pt x="1071" y="50"/>
                  </a:lnTo>
                  <a:lnTo>
                    <a:pt x="1111" y="52"/>
                  </a:lnTo>
                  <a:lnTo>
                    <a:pt x="1152" y="56"/>
                  </a:lnTo>
                  <a:lnTo>
                    <a:pt x="1193" y="63"/>
                  </a:lnTo>
                  <a:lnTo>
                    <a:pt x="1232" y="72"/>
                  </a:lnTo>
                  <a:lnTo>
                    <a:pt x="1232" y="72"/>
                  </a:lnTo>
                  <a:lnTo>
                    <a:pt x="1312" y="94"/>
                  </a:lnTo>
                  <a:lnTo>
                    <a:pt x="1350" y="106"/>
                  </a:lnTo>
                  <a:lnTo>
                    <a:pt x="1387" y="119"/>
                  </a:lnTo>
                  <a:lnTo>
                    <a:pt x="1425" y="132"/>
                  </a:lnTo>
                  <a:lnTo>
                    <a:pt x="1463" y="147"/>
                  </a:lnTo>
                  <a:lnTo>
                    <a:pt x="1500" y="162"/>
                  </a:lnTo>
                  <a:lnTo>
                    <a:pt x="1538" y="181"/>
                  </a:lnTo>
                  <a:lnTo>
                    <a:pt x="1538" y="181"/>
                  </a:lnTo>
                  <a:lnTo>
                    <a:pt x="1558" y="190"/>
                  </a:lnTo>
                  <a:lnTo>
                    <a:pt x="1575" y="199"/>
                  </a:lnTo>
                  <a:lnTo>
                    <a:pt x="1592" y="209"/>
                  </a:lnTo>
                  <a:lnTo>
                    <a:pt x="1609" y="221"/>
                  </a:lnTo>
                  <a:lnTo>
                    <a:pt x="1624" y="233"/>
                  </a:lnTo>
                  <a:lnTo>
                    <a:pt x="1639" y="245"/>
                  </a:lnTo>
                  <a:lnTo>
                    <a:pt x="1653" y="258"/>
                  </a:lnTo>
                  <a:lnTo>
                    <a:pt x="1666" y="272"/>
                  </a:lnTo>
                  <a:lnTo>
                    <a:pt x="1692" y="300"/>
                  </a:lnTo>
                  <a:lnTo>
                    <a:pt x="1717" y="331"/>
                  </a:lnTo>
                  <a:lnTo>
                    <a:pt x="1739" y="364"/>
                  </a:lnTo>
                  <a:lnTo>
                    <a:pt x="1762" y="398"/>
                  </a:lnTo>
                  <a:lnTo>
                    <a:pt x="1762" y="398"/>
                  </a:lnTo>
                  <a:lnTo>
                    <a:pt x="1799" y="459"/>
                  </a:lnTo>
                  <a:lnTo>
                    <a:pt x="1818" y="491"/>
                  </a:lnTo>
                  <a:lnTo>
                    <a:pt x="1835" y="522"/>
                  </a:lnTo>
                  <a:lnTo>
                    <a:pt x="1835" y="522"/>
                  </a:lnTo>
                  <a:lnTo>
                    <a:pt x="1840" y="534"/>
                  </a:lnTo>
                  <a:lnTo>
                    <a:pt x="1845" y="547"/>
                  </a:lnTo>
                  <a:lnTo>
                    <a:pt x="1852" y="570"/>
                  </a:lnTo>
                  <a:lnTo>
                    <a:pt x="1856" y="595"/>
                  </a:lnTo>
                  <a:lnTo>
                    <a:pt x="1858" y="621"/>
                  </a:lnTo>
                  <a:lnTo>
                    <a:pt x="1858" y="621"/>
                  </a:lnTo>
                  <a:lnTo>
                    <a:pt x="1858" y="632"/>
                  </a:lnTo>
                  <a:lnTo>
                    <a:pt x="1861" y="641"/>
                  </a:lnTo>
                  <a:lnTo>
                    <a:pt x="1865" y="661"/>
                  </a:lnTo>
                  <a:lnTo>
                    <a:pt x="1870" y="680"/>
                  </a:lnTo>
                  <a:lnTo>
                    <a:pt x="1871" y="691"/>
                  </a:lnTo>
                  <a:lnTo>
                    <a:pt x="1873" y="701"/>
                  </a:lnTo>
                  <a:lnTo>
                    <a:pt x="1873" y="701"/>
                  </a:lnTo>
                  <a:lnTo>
                    <a:pt x="1873" y="706"/>
                  </a:lnTo>
                  <a:lnTo>
                    <a:pt x="1874" y="710"/>
                  </a:lnTo>
                  <a:lnTo>
                    <a:pt x="1877" y="714"/>
                  </a:lnTo>
                  <a:lnTo>
                    <a:pt x="1879" y="718"/>
                  </a:lnTo>
                  <a:lnTo>
                    <a:pt x="1883" y="719"/>
                  </a:lnTo>
                  <a:lnTo>
                    <a:pt x="1887" y="722"/>
                  </a:lnTo>
                  <a:lnTo>
                    <a:pt x="1895" y="723"/>
                  </a:lnTo>
                  <a:lnTo>
                    <a:pt x="1903" y="722"/>
                  </a:lnTo>
                  <a:lnTo>
                    <a:pt x="1907" y="719"/>
                  </a:lnTo>
                  <a:lnTo>
                    <a:pt x="1911" y="718"/>
                  </a:lnTo>
                  <a:lnTo>
                    <a:pt x="1913" y="714"/>
                  </a:lnTo>
                  <a:lnTo>
                    <a:pt x="1916" y="710"/>
                  </a:lnTo>
                  <a:lnTo>
                    <a:pt x="1917" y="706"/>
                  </a:lnTo>
                  <a:lnTo>
                    <a:pt x="1917" y="701"/>
                  </a:lnTo>
                  <a:lnTo>
                    <a:pt x="1917" y="693"/>
                  </a:lnTo>
                  <a:lnTo>
                    <a:pt x="1917" y="693"/>
                  </a:lnTo>
                  <a:lnTo>
                    <a:pt x="1917" y="688"/>
                  </a:lnTo>
                  <a:lnTo>
                    <a:pt x="1917" y="68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0" name="Freeform 589"/>
            <p:cNvSpPr/>
            <p:nvPr/>
          </p:nvSpPr>
          <p:spPr bwMode="auto">
            <a:xfrm>
              <a:off x="3100388" y="2273300"/>
              <a:ext cx="766763" cy="79375"/>
            </a:xfrm>
            <a:custGeom>
              <a:avLst/>
              <a:gdLst/>
              <a:ahLst/>
              <a:cxnLst>
                <a:cxn ang="0">
                  <a:pos x="1837" y="85"/>
                </a:cxn>
                <a:cxn ang="0">
                  <a:pos x="1750" y="52"/>
                </a:cxn>
                <a:cxn ang="0">
                  <a:pos x="1652" y="40"/>
                </a:cxn>
                <a:cxn ang="0">
                  <a:pos x="1504" y="57"/>
                </a:cxn>
                <a:cxn ang="0">
                  <a:pos x="1433" y="81"/>
                </a:cxn>
                <a:cxn ang="0">
                  <a:pos x="1355" y="148"/>
                </a:cxn>
                <a:cxn ang="0">
                  <a:pos x="1304" y="93"/>
                </a:cxn>
                <a:cxn ang="0">
                  <a:pos x="1212" y="31"/>
                </a:cxn>
                <a:cxn ang="0">
                  <a:pos x="1142" y="5"/>
                </a:cxn>
                <a:cxn ang="0">
                  <a:pos x="996" y="2"/>
                </a:cxn>
                <a:cxn ang="0">
                  <a:pos x="909" y="8"/>
                </a:cxn>
                <a:cxn ang="0">
                  <a:pos x="803" y="32"/>
                </a:cxn>
                <a:cxn ang="0">
                  <a:pos x="714" y="56"/>
                </a:cxn>
                <a:cxn ang="0">
                  <a:pos x="626" y="103"/>
                </a:cxn>
                <a:cxn ang="0">
                  <a:pos x="565" y="131"/>
                </a:cxn>
                <a:cxn ang="0">
                  <a:pos x="485" y="81"/>
                </a:cxn>
                <a:cxn ang="0">
                  <a:pos x="397" y="51"/>
                </a:cxn>
                <a:cxn ang="0">
                  <a:pos x="300" y="44"/>
                </a:cxn>
                <a:cxn ang="0">
                  <a:pos x="201" y="52"/>
                </a:cxn>
                <a:cxn ang="0">
                  <a:pos x="117" y="86"/>
                </a:cxn>
                <a:cxn ang="0">
                  <a:pos x="32" y="137"/>
                </a:cxn>
                <a:cxn ang="0">
                  <a:pos x="3" y="145"/>
                </a:cxn>
                <a:cxn ang="0">
                  <a:pos x="1" y="188"/>
                </a:cxn>
                <a:cxn ang="0">
                  <a:pos x="26" y="202"/>
                </a:cxn>
                <a:cxn ang="0">
                  <a:pos x="89" y="159"/>
                </a:cxn>
                <a:cxn ang="0">
                  <a:pos x="175" y="108"/>
                </a:cxn>
                <a:cxn ang="0">
                  <a:pos x="282" y="91"/>
                </a:cxn>
                <a:cxn ang="0">
                  <a:pos x="379" y="94"/>
                </a:cxn>
                <a:cxn ang="0">
                  <a:pos x="468" y="123"/>
                </a:cxn>
                <a:cxn ang="0">
                  <a:pos x="548" y="175"/>
                </a:cxn>
                <a:cxn ang="0">
                  <a:pos x="567" y="196"/>
                </a:cxn>
                <a:cxn ang="0">
                  <a:pos x="601" y="195"/>
                </a:cxn>
                <a:cxn ang="0">
                  <a:pos x="609" y="176"/>
                </a:cxn>
                <a:cxn ang="0">
                  <a:pos x="668" y="132"/>
                </a:cxn>
                <a:cxn ang="0">
                  <a:pos x="770" y="85"/>
                </a:cxn>
                <a:cxn ang="0">
                  <a:pos x="889" y="55"/>
                </a:cxn>
                <a:cxn ang="0">
                  <a:pos x="952" y="48"/>
                </a:cxn>
                <a:cxn ang="0">
                  <a:pos x="1076" y="48"/>
                </a:cxn>
                <a:cxn ang="0">
                  <a:pos x="1149" y="53"/>
                </a:cxn>
                <a:cxn ang="0">
                  <a:pos x="1237" y="100"/>
                </a:cxn>
                <a:cxn ang="0">
                  <a:pos x="1305" y="159"/>
                </a:cxn>
                <a:cxn ang="0">
                  <a:pos x="1352" y="195"/>
                </a:cxn>
                <a:cxn ang="0">
                  <a:pos x="1363" y="196"/>
                </a:cxn>
                <a:cxn ang="0">
                  <a:pos x="1367" y="195"/>
                </a:cxn>
                <a:cxn ang="0">
                  <a:pos x="1374" y="192"/>
                </a:cxn>
                <a:cxn ang="0">
                  <a:pos x="1378" y="189"/>
                </a:cxn>
                <a:cxn ang="0">
                  <a:pos x="1431" y="140"/>
                </a:cxn>
                <a:cxn ang="0">
                  <a:pos x="1492" y="106"/>
                </a:cxn>
                <a:cxn ang="0">
                  <a:pos x="1631" y="87"/>
                </a:cxn>
                <a:cxn ang="0">
                  <a:pos x="1722" y="91"/>
                </a:cxn>
                <a:cxn ang="0">
                  <a:pos x="1806" y="120"/>
                </a:cxn>
                <a:cxn ang="0">
                  <a:pos x="1903" y="180"/>
                </a:cxn>
                <a:cxn ang="0">
                  <a:pos x="1922" y="178"/>
                </a:cxn>
                <a:cxn ang="0">
                  <a:pos x="1928" y="145"/>
                </a:cxn>
              </a:cxnLst>
              <a:rect l="0" t="0" r="r" b="b"/>
              <a:pathLst>
                <a:path w="1932" h="202">
                  <a:moveTo>
                    <a:pt x="1921" y="138"/>
                  </a:moveTo>
                  <a:lnTo>
                    <a:pt x="1921" y="138"/>
                  </a:lnTo>
                  <a:lnTo>
                    <a:pt x="1888" y="115"/>
                  </a:lnTo>
                  <a:lnTo>
                    <a:pt x="1856" y="94"/>
                  </a:lnTo>
                  <a:lnTo>
                    <a:pt x="1837" y="85"/>
                  </a:lnTo>
                  <a:lnTo>
                    <a:pt x="1820" y="77"/>
                  </a:lnTo>
                  <a:lnTo>
                    <a:pt x="1803" y="69"/>
                  </a:lnTo>
                  <a:lnTo>
                    <a:pt x="1785" y="62"/>
                  </a:lnTo>
                  <a:lnTo>
                    <a:pt x="1768" y="57"/>
                  </a:lnTo>
                  <a:lnTo>
                    <a:pt x="1750" y="52"/>
                  </a:lnTo>
                  <a:lnTo>
                    <a:pt x="1730" y="48"/>
                  </a:lnTo>
                  <a:lnTo>
                    <a:pt x="1712" y="44"/>
                  </a:lnTo>
                  <a:lnTo>
                    <a:pt x="1692" y="43"/>
                  </a:lnTo>
                  <a:lnTo>
                    <a:pt x="1673" y="42"/>
                  </a:lnTo>
                  <a:lnTo>
                    <a:pt x="1652" y="40"/>
                  </a:lnTo>
                  <a:lnTo>
                    <a:pt x="1631" y="42"/>
                  </a:lnTo>
                  <a:lnTo>
                    <a:pt x="1631" y="42"/>
                  </a:lnTo>
                  <a:lnTo>
                    <a:pt x="1589" y="44"/>
                  </a:lnTo>
                  <a:lnTo>
                    <a:pt x="1546" y="49"/>
                  </a:lnTo>
                  <a:lnTo>
                    <a:pt x="1504" y="57"/>
                  </a:lnTo>
                  <a:lnTo>
                    <a:pt x="1483" y="61"/>
                  </a:lnTo>
                  <a:lnTo>
                    <a:pt x="1462" y="66"/>
                  </a:lnTo>
                  <a:lnTo>
                    <a:pt x="1462" y="66"/>
                  </a:lnTo>
                  <a:lnTo>
                    <a:pt x="1448" y="73"/>
                  </a:lnTo>
                  <a:lnTo>
                    <a:pt x="1433" y="81"/>
                  </a:lnTo>
                  <a:lnTo>
                    <a:pt x="1419" y="90"/>
                  </a:lnTo>
                  <a:lnTo>
                    <a:pt x="1404" y="100"/>
                  </a:lnTo>
                  <a:lnTo>
                    <a:pt x="1391" y="112"/>
                  </a:lnTo>
                  <a:lnTo>
                    <a:pt x="1378" y="124"/>
                  </a:lnTo>
                  <a:lnTo>
                    <a:pt x="1355" y="148"/>
                  </a:lnTo>
                  <a:lnTo>
                    <a:pt x="1355" y="148"/>
                  </a:lnTo>
                  <a:lnTo>
                    <a:pt x="1348" y="141"/>
                  </a:lnTo>
                  <a:lnTo>
                    <a:pt x="1339" y="133"/>
                  </a:lnTo>
                  <a:lnTo>
                    <a:pt x="1321" y="112"/>
                  </a:lnTo>
                  <a:lnTo>
                    <a:pt x="1304" y="93"/>
                  </a:lnTo>
                  <a:lnTo>
                    <a:pt x="1296" y="85"/>
                  </a:lnTo>
                  <a:lnTo>
                    <a:pt x="1289" y="79"/>
                  </a:lnTo>
                  <a:lnTo>
                    <a:pt x="1289" y="79"/>
                  </a:lnTo>
                  <a:lnTo>
                    <a:pt x="1238" y="47"/>
                  </a:lnTo>
                  <a:lnTo>
                    <a:pt x="1212" y="31"/>
                  </a:lnTo>
                  <a:lnTo>
                    <a:pt x="1186" y="18"/>
                  </a:lnTo>
                  <a:lnTo>
                    <a:pt x="1186" y="18"/>
                  </a:lnTo>
                  <a:lnTo>
                    <a:pt x="1172" y="13"/>
                  </a:lnTo>
                  <a:lnTo>
                    <a:pt x="1157" y="8"/>
                  </a:lnTo>
                  <a:lnTo>
                    <a:pt x="1142" y="5"/>
                  </a:lnTo>
                  <a:lnTo>
                    <a:pt x="1127" y="2"/>
                  </a:lnTo>
                  <a:lnTo>
                    <a:pt x="1094" y="0"/>
                  </a:lnTo>
                  <a:lnTo>
                    <a:pt x="1062" y="0"/>
                  </a:lnTo>
                  <a:lnTo>
                    <a:pt x="1029" y="1"/>
                  </a:lnTo>
                  <a:lnTo>
                    <a:pt x="996" y="2"/>
                  </a:lnTo>
                  <a:lnTo>
                    <a:pt x="965" y="5"/>
                  </a:lnTo>
                  <a:lnTo>
                    <a:pt x="935" y="5"/>
                  </a:lnTo>
                  <a:lnTo>
                    <a:pt x="935" y="5"/>
                  </a:lnTo>
                  <a:lnTo>
                    <a:pt x="922" y="6"/>
                  </a:lnTo>
                  <a:lnTo>
                    <a:pt x="909" y="8"/>
                  </a:lnTo>
                  <a:lnTo>
                    <a:pt x="883" y="11"/>
                  </a:lnTo>
                  <a:lnTo>
                    <a:pt x="858" y="18"/>
                  </a:lnTo>
                  <a:lnTo>
                    <a:pt x="833" y="25"/>
                  </a:lnTo>
                  <a:lnTo>
                    <a:pt x="833" y="25"/>
                  </a:lnTo>
                  <a:lnTo>
                    <a:pt x="803" y="32"/>
                  </a:lnTo>
                  <a:lnTo>
                    <a:pt x="773" y="38"/>
                  </a:lnTo>
                  <a:lnTo>
                    <a:pt x="757" y="40"/>
                  </a:lnTo>
                  <a:lnTo>
                    <a:pt x="743" y="44"/>
                  </a:lnTo>
                  <a:lnTo>
                    <a:pt x="728" y="49"/>
                  </a:lnTo>
                  <a:lnTo>
                    <a:pt x="714" y="56"/>
                  </a:lnTo>
                  <a:lnTo>
                    <a:pt x="714" y="56"/>
                  </a:lnTo>
                  <a:lnTo>
                    <a:pt x="681" y="72"/>
                  </a:lnTo>
                  <a:lnTo>
                    <a:pt x="663" y="81"/>
                  </a:lnTo>
                  <a:lnTo>
                    <a:pt x="644" y="91"/>
                  </a:lnTo>
                  <a:lnTo>
                    <a:pt x="626" y="103"/>
                  </a:lnTo>
                  <a:lnTo>
                    <a:pt x="609" y="115"/>
                  </a:lnTo>
                  <a:lnTo>
                    <a:pt x="593" y="129"/>
                  </a:lnTo>
                  <a:lnTo>
                    <a:pt x="579" y="144"/>
                  </a:lnTo>
                  <a:lnTo>
                    <a:pt x="579" y="144"/>
                  </a:lnTo>
                  <a:lnTo>
                    <a:pt x="565" y="131"/>
                  </a:lnTo>
                  <a:lnTo>
                    <a:pt x="549" y="119"/>
                  </a:lnTo>
                  <a:lnTo>
                    <a:pt x="533" y="108"/>
                  </a:lnTo>
                  <a:lnTo>
                    <a:pt x="518" y="98"/>
                  </a:lnTo>
                  <a:lnTo>
                    <a:pt x="502" y="89"/>
                  </a:lnTo>
                  <a:lnTo>
                    <a:pt x="485" y="81"/>
                  </a:lnTo>
                  <a:lnTo>
                    <a:pt x="468" y="73"/>
                  </a:lnTo>
                  <a:lnTo>
                    <a:pt x="451" y="66"/>
                  </a:lnTo>
                  <a:lnTo>
                    <a:pt x="433" y="60"/>
                  </a:lnTo>
                  <a:lnTo>
                    <a:pt x="416" y="55"/>
                  </a:lnTo>
                  <a:lnTo>
                    <a:pt x="397" y="51"/>
                  </a:lnTo>
                  <a:lnTo>
                    <a:pt x="379" y="48"/>
                  </a:lnTo>
                  <a:lnTo>
                    <a:pt x="359" y="45"/>
                  </a:lnTo>
                  <a:lnTo>
                    <a:pt x="341" y="44"/>
                  </a:lnTo>
                  <a:lnTo>
                    <a:pt x="321" y="44"/>
                  </a:lnTo>
                  <a:lnTo>
                    <a:pt x="300" y="44"/>
                  </a:lnTo>
                  <a:lnTo>
                    <a:pt x="300" y="44"/>
                  </a:lnTo>
                  <a:lnTo>
                    <a:pt x="262" y="45"/>
                  </a:lnTo>
                  <a:lnTo>
                    <a:pt x="242" y="47"/>
                  </a:lnTo>
                  <a:lnTo>
                    <a:pt x="222" y="49"/>
                  </a:lnTo>
                  <a:lnTo>
                    <a:pt x="201" y="52"/>
                  </a:lnTo>
                  <a:lnTo>
                    <a:pt x="181" y="56"/>
                  </a:lnTo>
                  <a:lnTo>
                    <a:pt x="162" y="62"/>
                  </a:lnTo>
                  <a:lnTo>
                    <a:pt x="145" y="70"/>
                  </a:lnTo>
                  <a:lnTo>
                    <a:pt x="145" y="70"/>
                  </a:lnTo>
                  <a:lnTo>
                    <a:pt x="117" y="86"/>
                  </a:lnTo>
                  <a:lnTo>
                    <a:pt x="90" y="103"/>
                  </a:lnTo>
                  <a:lnTo>
                    <a:pt x="64" y="121"/>
                  </a:lnTo>
                  <a:lnTo>
                    <a:pt x="38" y="141"/>
                  </a:lnTo>
                  <a:lnTo>
                    <a:pt x="38" y="141"/>
                  </a:lnTo>
                  <a:lnTo>
                    <a:pt x="32" y="137"/>
                  </a:lnTo>
                  <a:lnTo>
                    <a:pt x="26" y="136"/>
                  </a:lnTo>
                  <a:lnTo>
                    <a:pt x="19" y="136"/>
                  </a:lnTo>
                  <a:lnTo>
                    <a:pt x="14" y="137"/>
                  </a:lnTo>
                  <a:lnTo>
                    <a:pt x="7" y="140"/>
                  </a:lnTo>
                  <a:lnTo>
                    <a:pt x="3" y="145"/>
                  </a:lnTo>
                  <a:lnTo>
                    <a:pt x="1" y="150"/>
                  </a:lnTo>
                  <a:lnTo>
                    <a:pt x="0" y="158"/>
                  </a:lnTo>
                  <a:lnTo>
                    <a:pt x="0" y="180"/>
                  </a:lnTo>
                  <a:lnTo>
                    <a:pt x="0" y="180"/>
                  </a:lnTo>
                  <a:lnTo>
                    <a:pt x="1" y="188"/>
                  </a:lnTo>
                  <a:lnTo>
                    <a:pt x="3" y="193"/>
                  </a:lnTo>
                  <a:lnTo>
                    <a:pt x="7" y="199"/>
                  </a:lnTo>
                  <a:lnTo>
                    <a:pt x="14" y="201"/>
                  </a:lnTo>
                  <a:lnTo>
                    <a:pt x="19" y="202"/>
                  </a:lnTo>
                  <a:lnTo>
                    <a:pt x="26" y="202"/>
                  </a:lnTo>
                  <a:lnTo>
                    <a:pt x="32" y="200"/>
                  </a:lnTo>
                  <a:lnTo>
                    <a:pt x="39" y="196"/>
                  </a:lnTo>
                  <a:lnTo>
                    <a:pt x="39" y="196"/>
                  </a:lnTo>
                  <a:lnTo>
                    <a:pt x="64" y="178"/>
                  </a:lnTo>
                  <a:lnTo>
                    <a:pt x="89" y="159"/>
                  </a:lnTo>
                  <a:lnTo>
                    <a:pt x="113" y="141"/>
                  </a:lnTo>
                  <a:lnTo>
                    <a:pt x="141" y="124"/>
                  </a:lnTo>
                  <a:lnTo>
                    <a:pt x="141" y="124"/>
                  </a:lnTo>
                  <a:lnTo>
                    <a:pt x="158" y="116"/>
                  </a:lnTo>
                  <a:lnTo>
                    <a:pt x="175" y="108"/>
                  </a:lnTo>
                  <a:lnTo>
                    <a:pt x="192" y="104"/>
                  </a:lnTo>
                  <a:lnTo>
                    <a:pt x="209" y="100"/>
                  </a:lnTo>
                  <a:lnTo>
                    <a:pt x="245" y="95"/>
                  </a:lnTo>
                  <a:lnTo>
                    <a:pt x="282" y="91"/>
                  </a:lnTo>
                  <a:lnTo>
                    <a:pt x="282" y="91"/>
                  </a:lnTo>
                  <a:lnTo>
                    <a:pt x="303" y="90"/>
                  </a:lnTo>
                  <a:lnTo>
                    <a:pt x="323" y="89"/>
                  </a:lnTo>
                  <a:lnTo>
                    <a:pt x="341" y="90"/>
                  </a:lnTo>
                  <a:lnTo>
                    <a:pt x="361" y="91"/>
                  </a:lnTo>
                  <a:lnTo>
                    <a:pt x="379" y="94"/>
                  </a:lnTo>
                  <a:lnTo>
                    <a:pt x="397" y="98"/>
                  </a:lnTo>
                  <a:lnTo>
                    <a:pt x="416" y="102"/>
                  </a:lnTo>
                  <a:lnTo>
                    <a:pt x="434" y="108"/>
                  </a:lnTo>
                  <a:lnTo>
                    <a:pt x="451" y="115"/>
                  </a:lnTo>
                  <a:lnTo>
                    <a:pt x="468" y="123"/>
                  </a:lnTo>
                  <a:lnTo>
                    <a:pt x="485" y="131"/>
                  </a:lnTo>
                  <a:lnTo>
                    <a:pt x="501" y="141"/>
                  </a:lnTo>
                  <a:lnTo>
                    <a:pt x="516" y="151"/>
                  </a:lnTo>
                  <a:lnTo>
                    <a:pt x="532" y="163"/>
                  </a:lnTo>
                  <a:lnTo>
                    <a:pt x="548" y="175"/>
                  </a:lnTo>
                  <a:lnTo>
                    <a:pt x="562" y="189"/>
                  </a:lnTo>
                  <a:lnTo>
                    <a:pt x="562" y="189"/>
                  </a:lnTo>
                  <a:lnTo>
                    <a:pt x="563" y="191"/>
                  </a:lnTo>
                  <a:lnTo>
                    <a:pt x="563" y="191"/>
                  </a:lnTo>
                  <a:lnTo>
                    <a:pt x="567" y="196"/>
                  </a:lnTo>
                  <a:lnTo>
                    <a:pt x="574" y="200"/>
                  </a:lnTo>
                  <a:lnTo>
                    <a:pt x="580" y="202"/>
                  </a:lnTo>
                  <a:lnTo>
                    <a:pt x="587" y="201"/>
                  </a:lnTo>
                  <a:lnTo>
                    <a:pt x="595" y="200"/>
                  </a:lnTo>
                  <a:lnTo>
                    <a:pt x="601" y="195"/>
                  </a:lnTo>
                  <a:lnTo>
                    <a:pt x="607" y="189"/>
                  </a:lnTo>
                  <a:lnTo>
                    <a:pt x="608" y="185"/>
                  </a:lnTo>
                  <a:lnTo>
                    <a:pt x="608" y="180"/>
                  </a:lnTo>
                  <a:lnTo>
                    <a:pt x="608" y="180"/>
                  </a:lnTo>
                  <a:lnTo>
                    <a:pt x="609" y="176"/>
                  </a:lnTo>
                  <a:lnTo>
                    <a:pt x="612" y="172"/>
                  </a:lnTo>
                  <a:lnTo>
                    <a:pt x="620" y="165"/>
                  </a:lnTo>
                  <a:lnTo>
                    <a:pt x="630" y="157"/>
                  </a:lnTo>
                  <a:lnTo>
                    <a:pt x="642" y="148"/>
                  </a:lnTo>
                  <a:lnTo>
                    <a:pt x="668" y="132"/>
                  </a:lnTo>
                  <a:lnTo>
                    <a:pt x="688" y="121"/>
                  </a:lnTo>
                  <a:lnTo>
                    <a:pt x="688" y="121"/>
                  </a:lnTo>
                  <a:lnTo>
                    <a:pt x="715" y="107"/>
                  </a:lnTo>
                  <a:lnTo>
                    <a:pt x="741" y="94"/>
                  </a:lnTo>
                  <a:lnTo>
                    <a:pt x="770" y="85"/>
                  </a:lnTo>
                  <a:lnTo>
                    <a:pt x="799" y="77"/>
                  </a:lnTo>
                  <a:lnTo>
                    <a:pt x="799" y="77"/>
                  </a:lnTo>
                  <a:lnTo>
                    <a:pt x="845" y="68"/>
                  </a:lnTo>
                  <a:lnTo>
                    <a:pt x="867" y="61"/>
                  </a:lnTo>
                  <a:lnTo>
                    <a:pt x="889" y="55"/>
                  </a:lnTo>
                  <a:lnTo>
                    <a:pt x="889" y="55"/>
                  </a:lnTo>
                  <a:lnTo>
                    <a:pt x="903" y="51"/>
                  </a:lnTo>
                  <a:lnTo>
                    <a:pt x="919" y="49"/>
                  </a:lnTo>
                  <a:lnTo>
                    <a:pt x="935" y="48"/>
                  </a:lnTo>
                  <a:lnTo>
                    <a:pt x="952" y="48"/>
                  </a:lnTo>
                  <a:lnTo>
                    <a:pt x="985" y="49"/>
                  </a:lnTo>
                  <a:lnTo>
                    <a:pt x="1016" y="51"/>
                  </a:lnTo>
                  <a:lnTo>
                    <a:pt x="1016" y="51"/>
                  </a:lnTo>
                  <a:lnTo>
                    <a:pt x="1046" y="49"/>
                  </a:lnTo>
                  <a:lnTo>
                    <a:pt x="1076" y="48"/>
                  </a:lnTo>
                  <a:lnTo>
                    <a:pt x="1106" y="48"/>
                  </a:lnTo>
                  <a:lnTo>
                    <a:pt x="1121" y="48"/>
                  </a:lnTo>
                  <a:lnTo>
                    <a:pt x="1135" y="51"/>
                  </a:lnTo>
                  <a:lnTo>
                    <a:pt x="1135" y="51"/>
                  </a:lnTo>
                  <a:lnTo>
                    <a:pt x="1149" y="53"/>
                  </a:lnTo>
                  <a:lnTo>
                    <a:pt x="1162" y="57"/>
                  </a:lnTo>
                  <a:lnTo>
                    <a:pt x="1176" y="64"/>
                  </a:lnTo>
                  <a:lnTo>
                    <a:pt x="1189" y="70"/>
                  </a:lnTo>
                  <a:lnTo>
                    <a:pt x="1213" y="85"/>
                  </a:lnTo>
                  <a:lnTo>
                    <a:pt x="1237" y="100"/>
                  </a:lnTo>
                  <a:lnTo>
                    <a:pt x="1237" y="100"/>
                  </a:lnTo>
                  <a:lnTo>
                    <a:pt x="1250" y="108"/>
                  </a:lnTo>
                  <a:lnTo>
                    <a:pt x="1262" y="117"/>
                  </a:lnTo>
                  <a:lnTo>
                    <a:pt x="1284" y="137"/>
                  </a:lnTo>
                  <a:lnTo>
                    <a:pt x="1305" y="159"/>
                  </a:lnTo>
                  <a:lnTo>
                    <a:pt x="1327" y="180"/>
                  </a:lnTo>
                  <a:lnTo>
                    <a:pt x="1327" y="180"/>
                  </a:lnTo>
                  <a:lnTo>
                    <a:pt x="1335" y="188"/>
                  </a:lnTo>
                  <a:lnTo>
                    <a:pt x="1343" y="192"/>
                  </a:lnTo>
                  <a:lnTo>
                    <a:pt x="1352" y="195"/>
                  </a:lnTo>
                  <a:lnTo>
                    <a:pt x="1361" y="196"/>
                  </a:lnTo>
                  <a:lnTo>
                    <a:pt x="1361" y="196"/>
                  </a:lnTo>
                  <a:lnTo>
                    <a:pt x="1361" y="196"/>
                  </a:lnTo>
                  <a:lnTo>
                    <a:pt x="1361" y="196"/>
                  </a:lnTo>
                  <a:lnTo>
                    <a:pt x="1363" y="196"/>
                  </a:lnTo>
                  <a:lnTo>
                    <a:pt x="1363" y="196"/>
                  </a:lnTo>
                  <a:lnTo>
                    <a:pt x="1363" y="196"/>
                  </a:lnTo>
                  <a:lnTo>
                    <a:pt x="1363" y="196"/>
                  </a:lnTo>
                  <a:lnTo>
                    <a:pt x="1367" y="195"/>
                  </a:lnTo>
                  <a:lnTo>
                    <a:pt x="1367" y="195"/>
                  </a:lnTo>
                  <a:lnTo>
                    <a:pt x="1368" y="195"/>
                  </a:lnTo>
                  <a:lnTo>
                    <a:pt x="1368" y="195"/>
                  </a:lnTo>
                  <a:lnTo>
                    <a:pt x="1370" y="195"/>
                  </a:lnTo>
                  <a:lnTo>
                    <a:pt x="1370" y="195"/>
                  </a:lnTo>
                  <a:lnTo>
                    <a:pt x="1374" y="192"/>
                  </a:lnTo>
                  <a:lnTo>
                    <a:pt x="1374" y="192"/>
                  </a:lnTo>
                  <a:lnTo>
                    <a:pt x="1374" y="192"/>
                  </a:lnTo>
                  <a:lnTo>
                    <a:pt x="1374" y="192"/>
                  </a:lnTo>
                  <a:lnTo>
                    <a:pt x="1378" y="189"/>
                  </a:lnTo>
                  <a:lnTo>
                    <a:pt x="1378" y="189"/>
                  </a:lnTo>
                  <a:lnTo>
                    <a:pt x="1378" y="189"/>
                  </a:lnTo>
                  <a:lnTo>
                    <a:pt x="1378" y="189"/>
                  </a:lnTo>
                  <a:lnTo>
                    <a:pt x="1403" y="163"/>
                  </a:lnTo>
                  <a:lnTo>
                    <a:pt x="1416" y="151"/>
                  </a:lnTo>
                  <a:lnTo>
                    <a:pt x="1431" y="140"/>
                  </a:lnTo>
                  <a:lnTo>
                    <a:pt x="1445" y="129"/>
                  </a:lnTo>
                  <a:lnTo>
                    <a:pt x="1459" y="120"/>
                  </a:lnTo>
                  <a:lnTo>
                    <a:pt x="1475" y="112"/>
                  </a:lnTo>
                  <a:lnTo>
                    <a:pt x="1492" y="106"/>
                  </a:lnTo>
                  <a:lnTo>
                    <a:pt x="1492" y="106"/>
                  </a:lnTo>
                  <a:lnTo>
                    <a:pt x="1509" y="102"/>
                  </a:lnTo>
                  <a:lnTo>
                    <a:pt x="1526" y="98"/>
                  </a:lnTo>
                  <a:lnTo>
                    <a:pt x="1561" y="94"/>
                  </a:lnTo>
                  <a:lnTo>
                    <a:pt x="1631" y="87"/>
                  </a:lnTo>
                  <a:lnTo>
                    <a:pt x="1631" y="87"/>
                  </a:lnTo>
                  <a:lnTo>
                    <a:pt x="1650" y="86"/>
                  </a:lnTo>
                  <a:lnTo>
                    <a:pt x="1669" y="85"/>
                  </a:lnTo>
                  <a:lnTo>
                    <a:pt x="1687" y="86"/>
                  </a:lnTo>
                  <a:lnTo>
                    <a:pt x="1705" y="89"/>
                  </a:lnTo>
                  <a:lnTo>
                    <a:pt x="1722" y="91"/>
                  </a:lnTo>
                  <a:lnTo>
                    <a:pt x="1739" y="95"/>
                  </a:lnTo>
                  <a:lnTo>
                    <a:pt x="1758" y="100"/>
                  </a:lnTo>
                  <a:lnTo>
                    <a:pt x="1773" y="106"/>
                  </a:lnTo>
                  <a:lnTo>
                    <a:pt x="1790" y="112"/>
                  </a:lnTo>
                  <a:lnTo>
                    <a:pt x="1806" y="120"/>
                  </a:lnTo>
                  <a:lnTo>
                    <a:pt x="1839" y="137"/>
                  </a:lnTo>
                  <a:lnTo>
                    <a:pt x="1869" y="155"/>
                  </a:lnTo>
                  <a:lnTo>
                    <a:pt x="1899" y="178"/>
                  </a:lnTo>
                  <a:lnTo>
                    <a:pt x="1899" y="178"/>
                  </a:lnTo>
                  <a:lnTo>
                    <a:pt x="1903" y="180"/>
                  </a:lnTo>
                  <a:lnTo>
                    <a:pt x="1907" y="182"/>
                  </a:lnTo>
                  <a:lnTo>
                    <a:pt x="1912" y="182"/>
                  </a:lnTo>
                  <a:lnTo>
                    <a:pt x="1916" y="182"/>
                  </a:lnTo>
                  <a:lnTo>
                    <a:pt x="1919" y="180"/>
                  </a:lnTo>
                  <a:lnTo>
                    <a:pt x="1922" y="178"/>
                  </a:lnTo>
                  <a:lnTo>
                    <a:pt x="1928" y="171"/>
                  </a:lnTo>
                  <a:lnTo>
                    <a:pt x="1930" y="163"/>
                  </a:lnTo>
                  <a:lnTo>
                    <a:pt x="1932" y="154"/>
                  </a:lnTo>
                  <a:lnTo>
                    <a:pt x="1930" y="150"/>
                  </a:lnTo>
                  <a:lnTo>
                    <a:pt x="1928" y="145"/>
                  </a:lnTo>
                  <a:lnTo>
                    <a:pt x="1925" y="141"/>
                  </a:lnTo>
                  <a:lnTo>
                    <a:pt x="1921" y="138"/>
                  </a:lnTo>
                  <a:lnTo>
                    <a:pt x="1921" y="13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1" name="Freeform 590"/>
            <p:cNvSpPr/>
            <p:nvPr/>
          </p:nvSpPr>
          <p:spPr bwMode="auto">
            <a:xfrm>
              <a:off x="3433763" y="1978025"/>
              <a:ext cx="61913" cy="88900"/>
            </a:xfrm>
            <a:custGeom>
              <a:avLst/>
              <a:gdLst/>
              <a:ahLst/>
              <a:cxnLst>
                <a:cxn ang="0">
                  <a:pos x="144" y="179"/>
                </a:cxn>
                <a:cxn ang="0">
                  <a:pos x="152" y="189"/>
                </a:cxn>
                <a:cxn ang="0">
                  <a:pos x="152" y="177"/>
                </a:cxn>
                <a:cxn ang="0">
                  <a:pos x="153" y="149"/>
                </a:cxn>
                <a:cxn ang="0">
                  <a:pos x="154" y="127"/>
                </a:cxn>
                <a:cxn ang="0">
                  <a:pos x="153" y="105"/>
                </a:cxn>
                <a:cxn ang="0">
                  <a:pos x="152" y="96"/>
                </a:cxn>
                <a:cxn ang="0">
                  <a:pos x="148" y="77"/>
                </a:cxn>
                <a:cxn ang="0">
                  <a:pos x="146" y="67"/>
                </a:cxn>
                <a:cxn ang="0">
                  <a:pos x="148" y="47"/>
                </a:cxn>
                <a:cxn ang="0">
                  <a:pos x="146" y="41"/>
                </a:cxn>
                <a:cxn ang="0">
                  <a:pos x="140" y="28"/>
                </a:cxn>
                <a:cxn ang="0">
                  <a:pos x="131" y="17"/>
                </a:cxn>
                <a:cxn ang="0">
                  <a:pos x="120" y="9"/>
                </a:cxn>
                <a:cxn ang="0">
                  <a:pos x="107" y="4"/>
                </a:cxn>
                <a:cxn ang="0">
                  <a:pos x="81" y="0"/>
                </a:cxn>
                <a:cxn ang="0">
                  <a:pos x="48" y="4"/>
                </a:cxn>
                <a:cxn ang="0">
                  <a:pos x="20" y="15"/>
                </a:cxn>
                <a:cxn ang="0">
                  <a:pos x="9" y="22"/>
                </a:cxn>
                <a:cxn ang="0">
                  <a:pos x="3" y="33"/>
                </a:cxn>
                <a:cxn ang="0">
                  <a:pos x="1" y="42"/>
                </a:cxn>
                <a:cxn ang="0">
                  <a:pos x="0" y="67"/>
                </a:cxn>
                <a:cxn ang="0">
                  <a:pos x="3" y="101"/>
                </a:cxn>
                <a:cxn ang="0">
                  <a:pos x="3" y="149"/>
                </a:cxn>
                <a:cxn ang="0">
                  <a:pos x="3" y="199"/>
                </a:cxn>
                <a:cxn ang="0">
                  <a:pos x="4" y="209"/>
                </a:cxn>
                <a:cxn ang="0">
                  <a:pos x="9" y="216"/>
                </a:cxn>
                <a:cxn ang="0">
                  <a:pos x="17" y="220"/>
                </a:cxn>
                <a:cxn ang="0">
                  <a:pos x="34" y="220"/>
                </a:cxn>
                <a:cxn ang="0">
                  <a:pos x="41" y="216"/>
                </a:cxn>
                <a:cxn ang="0">
                  <a:pos x="46" y="209"/>
                </a:cxn>
                <a:cxn ang="0">
                  <a:pos x="48" y="199"/>
                </a:cxn>
                <a:cxn ang="0">
                  <a:pos x="48" y="138"/>
                </a:cxn>
                <a:cxn ang="0">
                  <a:pos x="46" y="75"/>
                </a:cxn>
                <a:cxn ang="0">
                  <a:pos x="46" y="63"/>
                </a:cxn>
                <a:cxn ang="0">
                  <a:pos x="43" y="55"/>
                </a:cxn>
                <a:cxn ang="0">
                  <a:pos x="42" y="56"/>
                </a:cxn>
                <a:cxn ang="0">
                  <a:pos x="55" y="51"/>
                </a:cxn>
                <a:cxn ang="0">
                  <a:pos x="69" y="49"/>
                </a:cxn>
                <a:cxn ang="0">
                  <a:pos x="94" y="49"/>
                </a:cxn>
                <a:cxn ang="0">
                  <a:pos x="98" y="50"/>
                </a:cxn>
                <a:cxn ang="0">
                  <a:pos x="102" y="56"/>
                </a:cxn>
                <a:cxn ang="0">
                  <a:pos x="102" y="70"/>
                </a:cxn>
                <a:cxn ang="0">
                  <a:pos x="102" y="77"/>
                </a:cxn>
                <a:cxn ang="0">
                  <a:pos x="106" y="100"/>
                </a:cxn>
                <a:cxn ang="0">
                  <a:pos x="109" y="121"/>
                </a:cxn>
                <a:cxn ang="0">
                  <a:pos x="106" y="157"/>
                </a:cxn>
                <a:cxn ang="0">
                  <a:pos x="105" y="173"/>
                </a:cxn>
                <a:cxn ang="0">
                  <a:pos x="107" y="199"/>
                </a:cxn>
                <a:cxn ang="0">
                  <a:pos x="114" y="213"/>
                </a:cxn>
                <a:cxn ang="0">
                  <a:pos x="120" y="219"/>
                </a:cxn>
                <a:cxn ang="0">
                  <a:pos x="129" y="223"/>
                </a:cxn>
                <a:cxn ang="0">
                  <a:pos x="137" y="221"/>
                </a:cxn>
                <a:cxn ang="0">
                  <a:pos x="145" y="217"/>
                </a:cxn>
                <a:cxn ang="0">
                  <a:pos x="153" y="203"/>
                </a:cxn>
                <a:cxn ang="0">
                  <a:pos x="154" y="195"/>
                </a:cxn>
                <a:cxn ang="0">
                  <a:pos x="150" y="186"/>
                </a:cxn>
                <a:cxn ang="0">
                  <a:pos x="144" y="179"/>
                </a:cxn>
              </a:cxnLst>
              <a:rect l="0" t="0" r="r" b="b"/>
              <a:pathLst>
                <a:path w="154" h="223">
                  <a:moveTo>
                    <a:pt x="144" y="179"/>
                  </a:moveTo>
                  <a:lnTo>
                    <a:pt x="144" y="179"/>
                  </a:lnTo>
                  <a:lnTo>
                    <a:pt x="150" y="185"/>
                  </a:lnTo>
                  <a:lnTo>
                    <a:pt x="152" y="189"/>
                  </a:lnTo>
                  <a:lnTo>
                    <a:pt x="152" y="186"/>
                  </a:lnTo>
                  <a:lnTo>
                    <a:pt x="152" y="177"/>
                  </a:lnTo>
                  <a:lnTo>
                    <a:pt x="152" y="177"/>
                  </a:lnTo>
                  <a:lnTo>
                    <a:pt x="153" y="149"/>
                  </a:lnTo>
                  <a:lnTo>
                    <a:pt x="153" y="149"/>
                  </a:lnTo>
                  <a:lnTo>
                    <a:pt x="154" y="127"/>
                  </a:lnTo>
                  <a:lnTo>
                    <a:pt x="154" y="117"/>
                  </a:lnTo>
                  <a:lnTo>
                    <a:pt x="153" y="105"/>
                  </a:lnTo>
                  <a:lnTo>
                    <a:pt x="153" y="105"/>
                  </a:lnTo>
                  <a:lnTo>
                    <a:pt x="152" y="96"/>
                  </a:lnTo>
                  <a:lnTo>
                    <a:pt x="149" y="87"/>
                  </a:lnTo>
                  <a:lnTo>
                    <a:pt x="148" y="77"/>
                  </a:lnTo>
                  <a:lnTo>
                    <a:pt x="146" y="67"/>
                  </a:lnTo>
                  <a:lnTo>
                    <a:pt x="146" y="67"/>
                  </a:lnTo>
                  <a:lnTo>
                    <a:pt x="148" y="54"/>
                  </a:lnTo>
                  <a:lnTo>
                    <a:pt x="148" y="47"/>
                  </a:lnTo>
                  <a:lnTo>
                    <a:pt x="146" y="41"/>
                  </a:lnTo>
                  <a:lnTo>
                    <a:pt x="146" y="41"/>
                  </a:lnTo>
                  <a:lnTo>
                    <a:pt x="144" y="34"/>
                  </a:lnTo>
                  <a:lnTo>
                    <a:pt x="140" y="28"/>
                  </a:lnTo>
                  <a:lnTo>
                    <a:pt x="136" y="22"/>
                  </a:lnTo>
                  <a:lnTo>
                    <a:pt x="131" y="17"/>
                  </a:lnTo>
                  <a:lnTo>
                    <a:pt x="126" y="13"/>
                  </a:lnTo>
                  <a:lnTo>
                    <a:pt x="120" y="9"/>
                  </a:lnTo>
                  <a:lnTo>
                    <a:pt x="107" y="4"/>
                  </a:lnTo>
                  <a:lnTo>
                    <a:pt x="107" y="4"/>
                  </a:lnTo>
                  <a:lnTo>
                    <a:pt x="95" y="2"/>
                  </a:lnTo>
                  <a:lnTo>
                    <a:pt x="81" y="0"/>
                  </a:lnTo>
                  <a:lnTo>
                    <a:pt x="65" y="2"/>
                  </a:lnTo>
                  <a:lnTo>
                    <a:pt x="48" y="4"/>
                  </a:lnTo>
                  <a:lnTo>
                    <a:pt x="34" y="8"/>
                  </a:lnTo>
                  <a:lnTo>
                    <a:pt x="20" y="15"/>
                  </a:lnTo>
                  <a:lnTo>
                    <a:pt x="14" y="19"/>
                  </a:lnTo>
                  <a:lnTo>
                    <a:pt x="9" y="22"/>
                  </a:lnTo>
                  <a:lnTo>
                    <a:pt x="5" y="28"/>
                  </a:lnTo>
                  <a:lnTo>
                    <a:pt x="3" y="33"/>
                  </a:lnTo>
                  <a:lnTo>
                    <a:pt x="3" y="33"/>
                  </a:lnTo>
                  <a:lnTo>
                    <a:pt x="1" y="42"/>
                  </a:lnTo>
                  <a:lnTo>
                    <a:pt x="0" y="50"/>
                  </a:lnTo>
                  <a:lnTo>
                    <a:pt x="0" y="67"/>
                  </a:lnTo>
                  <a:lnTo>
                    <a:pt x="3" y="101"/>
                  </a:lnTo>
                  <a:lnTo>
                    <a:pt x="3" y="101"/>
                  </a:lnTo>
                  <a:lnTo>
                    <a:pt x="3" y="124"/>
                  </a:lnTo>
                  <a:lnTo>
                    <a:pt x="3" y="149"/>
                  </a:lnTo>
                  <a:lnTo>
                    <a:pt x="3" y="199"/>
                  </a:lnTo>
                  <a:lnTo>
                    <a:pt x="3" y="199"/>
                  </a:lnTo>
                  <a:lnTo>
                    <a:pt x="3" y="204"/>
                  </a:lnTo>
                  <a:lnTo>
                    <a:pt x="4" y="209"/>
                  </a:lnTo>
                  <a:lnTo>
                    <a:pt x="7" y="213"/>
                  </a:lnTo>
                  <a:lnTo>
                    <a:pt x="9" y="216"/>
                  </a:lnTo>
                  <a:lnTo>
                    <a:pt x="13" y="219"/>
                  </a:lnTo>
                  <a:lnTo>
                    <a:pt x="17" y="220"/>
                  </a:lnTo>
                  <a:lnTo>
                    <a:pt x="25" y="221"/>
                  </a:lnTo>
                  <a:lnTo>
                    <a:pt x="34" y="220"/>
                  </a:lnTo>
                  <a:lnTo>
                    <a:pt x="38" y="219"/>
                  </a:lnTo>
                  <a:lnTo>
                    <a:pt x="41" y="216"/>
                  </a:lnTo>
                  <a:lnTo>
                    <a:pt x="44" y="213"/>
                  </a:lnTo>
                  <a:lnTo>
                    <a:pt x="46" y="209"/>
                  </a:lnTo>
                  <a:lnTo>
                    <a:pt x="47" y="204"/>
                  </a:lnTo>
                  <a:lnTo>
                    <a:pt x="48" y="199"/>
                  </a:lnTo>
                  <a:lnTo>
                    <a:pt x="48" y="199"/>
                  </a:lnTo>
                  <a:lnTo>
                    <a:pt x="48" y="138"/>
                  </a:lnTo>
                  <a:lnTo>
                    <a:pt x="48" y="106"/>
                  </a:lnTo>
                  <a:lnTo>
                    <a:pt x="46" y="75"/>
                  </a:lnTo>
                  <a:lnTo>
                    <a:pt x="46" y="75"/>
                  </a:lnTo>
                  <a:lnTo>
                    <a:pt x="46" y="63"/>
                  </a:lnTo>
                  <a:lnTo>
                    <a:pt x="44" y="56"/>
                  </a:lnTo>
                  <a:lnTo>
                    <a:pt x="43" y="55"/>
                  </a:lnTo>
                  <a:lnTo>
                    <a:pt x="42" y="56"/>
                  </a:lnTo>
                  <a:lnTo>
                    <a:pt x="42" y="56"/>
                  </a:lnTo>
                  <a:lnTo>
                    <a:pt x="47" y="53"/>
                  </a:lnTo>
                  <a:lnTo>
                    <a:pt x="55" y="51"/>
                  </a:lnTo>
                  <a:lnTo>
                    <a:pt x="69" y="49"/>
                  </a:lnTo>
                  <a:lnTo>
                    <a:pt x="69" y="49"/>
                  </a:lnTo>
                  <a:lnTo>
                    <a:pt x="81" y="47"/>
                  </a:lnTo>
                  <a:lnTo>
                    <a:pt x="94" y="49"/>
                  </a:lnTo>
                  <a:lnTo>
                    <a:pt x="94" y="49"/>
                  </a:lnTo>
                  <a:lnTo>
                    <a:pt x="98" y="50"/>
                  </a:lnTo>
                  <a:lnTo>
                    <a:pt x="101" y="53"/>
                  </a:lnTo>
                  <a:lnTo>
                    <a:pt x="102" y="56"/>
                  </a:lnTo>
                  <a:lnTo>
                    <a:pt x="102" y="60"/>
                  </a:lnTo>
                  <a:lnTo>
                    <a:pt x="102" y="70"/>
                  </a:lnTo>
                  <a:lnTo>
                    <a:pt x="102" y="77"/>
                  </a:lnTo>
                  <a:lnTo>
                    <a:pt x="102" y="77"/>
                  </a:lnTo>
                  <a:lnTo>
                    <a:pt x="103" y="89"/>
                  </a:lnTo>
                  <a:lnTo>
                    <a:pt x="106" y="100"/>
                  </a:lnTo>
                  <a:lnTo>
                    <a:pt x="109" y="110"/>
                  </a:lnTo>
                  <a:lnTo>
                    <a:pt x="109" y="121"/>
                  </a:lnTo>
                  <a:lnTo>
                    <a:pt x="109" y="121"/>
                  </a:lnTo>
                  <a:lnTo>
                    <a:pt x="106" y="157"/>
                  </a:lnTo>
                  <a:lnTo>
                    <a:pt x="106" y="157"/>
                  </a:lnTo>
                  <a:lnTo>
                    <a:pt x="105" y="173"/>
                  </a:lnTo>
                  <a:lnTo>
                    <a:pt x="106" y="191"/>
                  </a:lnTo>
                  <a:lnTo>
                    <a:pt x="107" y="199"/>
                  </a:lnTo>
                  <a:lnTo>
                    <a:pt x="110" y="207"/>
                  </a:lnTo>
                  <a:lnTo>
                    <a:pt x="114" y="213"/>
                  </a:lnTo>
                  <a:lnTo>
                    <a:pt x="120" y="219"/>
                  </a:lnTo>
                  <a:lnTo>
                    <a:pt x="120" y="219"/>
                  </a:lnTo>
                  <a:lnTo>
                    <a:pt x="126" y="221"/>
                  </a:lnTo>
                  <a:lnTo>
                    <a:pt x="129" y="223"/>
                  </a:lnTo>
                  <a:lnTo>
                    <a:pt x="133" y="223"/>
                  </a:lnTo>
                  <a:lnTo>
                    <a:pt x="137" y="221"/>
                  </a:lnTo>
                  <a:lnTo>
                    <a:pt x="141" y="220"/>
                  </a:lnTo>
                  <a:lnTo>
                    <a:pt x="145" y="217"/>
                  </a:lnTo>
                  <a:lnTo>
                    <a:pt x="150" y="211"/>
                  </a:lnTo>
                  <a:lnTo>
                    <a:pt x="153" y="203"/>
                  </a:lnTo>
                  <a:lnTo>
                    <a:pt x="154" y="199"/>
                  </a:lnTo>
                  <a:lnTo>
                    <a:pt x="154" y="195"/>
                  </a:lnTo>
                  <a:lnTo>
                    <a:pt x="153" y="191"/>
                  </a:lnTo>
                  <a:lnTo>
                    <a:pt x="150" y="186"/>
                  </a:lnTo>
                  <a:lnTo>
                    <a:pt x="148" y="183"/>
                  </a:lnTo>
                  <a:lnTo>
                    <a:pt x="144" y="179"/>
                  </a:lnTo>
                  <a:lnTo>
                    <a:pt x="144" y="17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2" name="Freeform 591"/>
            <p:cNvSpPr/>
            <p:nvPr/>
          </p:nvSpPr>
          <p:spPr bwMode="auto">
            <a:xfrm>
              <a:off x="3444876" y="2281238"/>
              <a:ext cx="20638" cy="241300"/>
            </a:xfrm>
            <a:custGeom>
              <a:avLst/>
              <a:gdLst/>
              <a:ahLst/>
              <a:cxnLst>
                <a:cxn ang="0">
                  <a:pos x="52" y="578"/>
                </a:cxn>
                <a:cxn ang="0">
                  <a:pos x="52" y="578"/>
                </a:cxn>
                <a:cxn ang="0">
                  <a:pos x="50" y="549"/>
                </a:cxn>
                <a:cxn ang="0">
                  <a:pos x="47" y="519"/>
                </a:cxn>
                <a:cxn ang="0">
                  <a:pos x="46" y="489"/>
                </a:cxn>
                <a:cxn ang="0">
                  <a:pos x="46" y="459"/>
                </a:cxn>
                <a:cxn ang="0">
                  <a:pos x="46" y="400"/>
                </a:cxn>
                <a:cxn ang="0">
                  <a:pos x="46" y="340"/>
                </a:cxn>
                <a:cxn ang="0">
                  <a:pos x="46" y="21"/>
                </a:cxn>
                <a:cxn ang="0">
                  <a:pos x="46" y="21"/>
                </a:cxn>
                <a:cxn ang="0">
                  <a:pos x="46" y="16"/>
                </a:cxn>
                <a:cxn ang="0">
                  <a:pos x="44" y="12"/>
                </a:cxn>
                <a:cxn ang="0">
                  <a:pos x="42" y="8"/>
                </a:cxn>
                <a:cxn ang="0">
                  <a:pos x="39" y="5"/>
                </a:cxn>
                <a:cxn ang="0">
                  <a:pos x="35" y="3"/>
                </a:cxn>
                <a:cxn ang="0">
                  <a:pos x="31" y="1"/>
                </a:cxn>
                <a:cxn ang="0">
                  <a:pos x="23" y="0"/>
                </a:cxn>
                <a:cxn ang="0">
                  <a:pos x="14" y="1"/>
                </a:cxn>
                <a:cxn ang="0">
                  <a:pos x="10" y="3"/>
                </a:cxn>
                <a:cxn ang="0">
                  <a:pos x="8" y="5"/>
                </a:cxn>
                <a:cxn ang="0">
                  <a:pos x="5" y="8"/>
                </a:cxn>
                <a:cxn ang="0">
                  <a:pos x="2" y="12"/>
                </a:cxn>
                <a:cxn ang="0">
                  <a:pos x="1" y="16"/>
                </a:cxn>
                <a:cxn ang="0">
                  <a:pos x="0" y="21"/>
                </a:cxn>
                <a:cxn ang="0">
                  <a:pos x="0" y="340"/>
                </a:cxn>
                <a:cxn ang="0">
                  <a:pos x="0" y="340"/>
                </a:cxn>
                <a:cxn ang="0">
                  <a:pos x="0" y="403"/>
                </a:cxn>
                <a:cxn ang="0">
                  <a:pos x="0" y="466"/>
                </a:cxn>
                <a:cxn ang="0">
                  <a:pos x="1" y="497"/>
                </a:cxn>
                <a:cxn ang="0">
                  <a:pos x="2" y="528"/>
                </a:cxn>
                <a:cxn ang="0">
                  <a:pos x="5" y="560"/>
                </a:cxn>
                <a:cxn ang="0">
                  <a:pos x="9" y="591"/>
                </a:cxn>
                <a:cxn ang="0">
                  <a:pos x="9" y="591"/>
                </a:cxn>
                <a:cxn ang="0">
                  <a:pos x="10" y="595"/>
                </a:cxn>
                <a:cxn ang="0">
                  <a:pos x="12" y="600"/>
                </a:cxn>
                <a:cxn ang="0">
                  <a:pos x="14" y="603"/>
                </a:cxn>
                <a:cxn ang="0">
                  <a:pos x="18" y="605"/>
                </a:cxn>
                <a:cxn ang="0">
                  <a:pos x="22" y="607"/>
                </a:cxn>
                <a:cxn ang="0">
                  <a:pos x="26" y="607"/>
                </a:cxn>
                <a:cxn ang="0">
                  <a:pos x="34" y="607"/>
                </a:cxn>
                <a:cxn ang="0">
                  <a:pos x="42" y="603"/>
                </a:cxn>
                <a:cxn ang="0">
                  <a:pos x="48" y="596"/>
                </a:cxn>
                <a:cxn ang="0">
                  <a:pos x="51" y="592"/>
                </a:cxn>
                <a:cxn ang="0">
                  <a:pos x="52" y="588"/>
                </a:cxn>
                <a:cxn ang="0">
                  <a:pos x="53" y="583"/>
                </a:cxn>
                <a:cxn ang="0">
                  <a:pos x="52" y="578"/>
                </a:cxn>
                <a:cxn ang="0">
                  <a:pos x="52" y="578"/>
                </a:cxn>
              </a:cxnLst>
              <a:rect l="0" t="0" r="r" b="b"/>
              <a:pathLst>
                <a:path w="53" h="607">
                  <a:moveTo>
                    <a:pt x="52" y="578"/>
                  </a:moveTo>
                  <a:lnTo>
                    <a:pt x="52" y="578"/>
                  </a:lnTo>
                  <a:lnTo>
                    <a:pt x="50" y="549"/>
                  </a:lnTo>
                  <a:lnTo>
                    <a:pt x="47" y="519"/>
                  </a:lnTo>
                  <a:lnTo>
                    <a:pt x="46" y="489"/>
                  </a:lnTo>
                  <a:lnTo>
                    <a:pt x="46" y="459"/>
                  </a:lnTo>
                  <a:lnTo>
                    <a:pt x="46" y="400"/>
                  </a:lnTo>
                  <a:lnTo>
                    <a:pt x="46" y="340"/>
                  </a:lnTo>
                  <a:lnTo>
                    <a:pt x="46" y="21"/>
                  </a:lnTo>
                  <a:lnTo>
                    <a:pt x="46" y="21"/>
                  </a:lnTo>
                  <a:lnTo>
                    <a:pt x="46" y="16"/>
                  </a:lnTo>
                  <a:lnTo>
                    <a:pt x="44" y="12"/>
                  </a:lnTo>
                  <a:lnTo>
                    <a:pt x="42" y="8"/>
                  </a:lnTo>
                  <a:lnTo>
                    <a:pt x="39" y="5"/>
                  </a:lnTo>
                  <a:lnTo>
                    <a:pt x="35" y="3"/>
                  </a:lnTo>
                  <a:lnTo>
                    <a:pt x="31" y="1"/>
                  </a:lnTo>
                  <a:lnTo>
                    <a:pt x="23" y="0"/>
                  </a:lnTo>
                  <a:lnTo>
                    <a:pt x="14" y="1"/>
                  </a:lnTo>
                  <a:lnTo>
                    <a:pt x="10" y="3"/>
                  </a:lnTo>
                  <a:lnTo>
                    <a:pt x="8" y="5"/>
                  </a:lnTo>
                  <a:lnTo>
                    <a:pt x="5" y="8"/>
                  </a:lnTo>
                  <a:lnTo>
                    <a:pt x="2" y="12"/>
                  </a:lnTo>
                  <a:lnTo>
                    <a:pt x="1" y="16"/>
                  </a:lnTo>
                  <a:lnTo>
                    <a:pt x="0" y="21"/>
                  </a:lnTo>
                  <a:lnTo>
                    <a:pt x="0" y="340"/>
                  </a:lnTo>
                  <a:lnTo>
                    <a:pt x="0" y="340"/>
                  </a:lnTo>
                  <a:lnTo>
                    <a:pt x="0" y="403"/>
                  </a:lnTo>
                  <a:lnTo>
                    <a:pt x="0" y="466"/>
                  </a:lnTo>
                  <a:lnTo>
                    <a:pt x="1" y="497"/>
                  </a:lnTo>
                  <a:lnTo>
                    <a:pt x="2" y="528"/>
                  </a:lnTo>
                  <a:lnTo>
                    <a:pt x="5" y="560"/>
                  </a:lnTo>
                  <a:lnTo>
                    <a:pt x="9" y="591"/>
                  </a:lnTo>
                  <a:lnTo>
                    <a:pt x="9" y="591"/>
                  </a:lnTo>
                  <a:lnTo>
                    <a:pt x="10" y="595"/>
                  </a:lnTo>
                  <a:lnTo>
                    <a:pt x="12" y="600"/>
                  </a:lnTo>
                  <a:lnTo>
                    <a:pt x="14" y="603"/>
                  </a:lnTo>
                  <a:lnTo>
                    <a:pt x="18" y="605"/>
                  </a:lnTo>
                  <a:lnTo>
                    <a:pt x="22" y="607"/>
                  </a:lnTo>
                  <a:lnTo>
                    <a:pt x="26" y="607"/>
                  </a:lnTo>
                  <a:lnTo>
                    <a:pt x="34" y="607"/>
                  </a:lnTo>
                  <a:lnTo>
                    <a:pt x="42" y="603"/>
                  </a:lnTo>
                  <a:lnTo>
                    <a:pt x="48" y="596"/>
                  </a:lnTo>
                  <a:lnTo>
                    <a:pt x="51" y="592"/>
                  </a:lnTo>
                  <a:lnTo>
                    <a:pt x="52" y="588"/>
                  </a:lnTo>
                  <a:lnTo>
                    <a:pt x="53" y="583"/>
                  </a:lnTo>
                  <a:lnTo>
                    <a:pt x="52" y="578"/>
                  </a:lnTo>
                  <a:lnTo>
                    <a:pt x="52" y="57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3" name="Freeform 592"/>
            <p:cNvSpPr/>
            <p:nvPr/>
          </p:nvSpPr>
          <p:spPr bwMode="auto">
            <a:xfrm>
              <a:off x="3487738" y="2274888"/>
              <a:ext cx="20638" cy="250825"/>
            </a:xfrm>
            <a:custGeom>
              <a:avLst/>
              <a:gdLst/>
              <a:ahLst/>
              <a:cxnLst>
                <a:cxn ang="0">
                  <a:pos x="48" y="351"/>
                </a:cxn>
                <a:cxn ang="0">
                  <a:pos x="48" y="351"/>
                </a:cxn>
                <a:cxn ang="0">
                  <a:pos x="49" y="309"/>
                </a:cxn>
                <a:cxn ang="0">
                  <a:pos x="51" y="268"/>
                </a:cxn>
                <a:cxn ang="0">
                  <a:pos x="51" y="186"/>
                </a:cxn>
                <a:cxn ang="0">
                  <a:pos x="51" y="22"/>
                </a:cxn>
                <a:cxn ang="0">
                  <a:pos x="51" y="22"/>
                </a:cxn>
                <a:cxn ang="0">
                  <a:pos x="49" y="17"/>
                </a:cxn>
                <a:cxn ang="0">
                  <a:pos x="48" y="12"/>
                </a:cxn>
                <a:cxn ang="0">
                  <a:pos x="45" y="8"/>
                </a:cxn>
                <a:cxn ang="0">
                  <a:pos x="43" y="5"/>
                </a:cxn>
                <a:cxn ang="0">
                  <a:pos x="39" y="3"/>
                </a:cxn>
                <a:cxn ang="0">
                  <a:pos x="35" y="2"/>
                </a:cxn>
                <a:cxn ang="0">
                  <a:pos x="27" y="0"/>
                </a:cxn>
                <a:cxn ang="0">
                  <a:pos x="19" y="2"/>
                </a:cxn>
                <a:cxn ang="0">
                  <a:pos x="15" y="3"/>
                </a:cxn>
                <a:cxn ang="0">
                  <a:pos x="11" y="5"/>
                </a:cxn>
                <a:cxn ang="0">
                  <a:pos x="9" y="8"/>
                </a:cxn>
                <a:cxn ang="0">
                  <a:pos x="6" y="12"/>
                </a:cxn>
                <a:cxn ang="0">
                  <a:pos x="5" y="17"/>
                </a:cxn>
                <a:cxn ang="0">
                  <a:pos x="5" y="22"/>
                </a:cxn>
                <a:cxn ang="0">
                  <a:pos x="5" y="22"/>
                </a:cxn>
                <a:cxn ang="0">
                  <a:pos x="5" y="186"/>
                </a:cxn>
                <a:cxn ang="0">
                  <a:pos x="5" y="268"/>
                </a:cxn>
                <a:cxn ang="0">
                  <a:pos x="4" y="309"/>
                </a:cxn>
                <a:cxn ang="0">
                  <a:pos x="2" y="351"/>
                </a:cxn>
                <a:cxn ang="0">
                  <a:pos x="2" y="351"/>
                </a:cxn>
                <a:cxn ang="0">
                  <a:pos x="1" y="383"/>
                </a:cxn>
                <a:cxn ang="0">
                  <a:pos x="0" y="415"/>
                </a:cxn>
                <a:cxn ang="0">
                  <a:pos x="1" y="479"/>
                </a:cxn>
                <a:cxn ang="0">
                  <a:pos x="4" y="543"/>
                </a:cxn>
                <a:cxn ang="0">
                  <a:pos x="5" y="608"/>
                </a:cxn>
                <a:cxn ang="0">
                  <a:pos x="5" y="608"/>
                </a:cxn>
                <a:cxn ang="0">
                  <a:pos x="5" y="614"/>
                </a:cxn>
                <a:cxn ang="0">
                  <a:pos x="6" y="618"/>
                </a:cxn>
                <a:cxn ang="0">
                  <a:pos x="9" y="621"/>
                </a:cxn>
                <a:cxn ang="0">
                  <a:pos x="11" y="625"/>
                </a:cxn>
                <a:cxn ang="0">
                  <a:pos x="15" y="627"/>
                </a:cxn>
                <a:cxn ang="0">
                  <a:pos x="19" y="629"/>
                </a:cxn>
                <a:cxn ang="0">
                  <a:pos x="27" y="631"/>
                </a:cxn>
                <a:cxn ang="0">
                  <a:pos x="35" y="629"/>
                </a:cxn>
                <a:cxn ang="0">
                  <a:pos x="39" y="627"/>
                </a:cxn>
                <a:cxn ang="0">
                  <a:pos x="43" y="625"/>
                </a:cxn>
                <a:cxn ang="0">
                  <a:pos x="45" y="621"/>
                </a:cxn>
                <a:cxn ang="0">
                  <a:pos x="48" y="618"/>
                </a:cxn>
                <a:cxn ang="0">
                  <a:pos x="49" y="614"/>
                </a:cxn>
                <a:cxn ang="0">
                  <a:pos x="51" y="608"/>
                </a:cxn>
                <a:cxn ang="0">
                  <a:pos x="51" y="601"/>
                </a:cxn>
                <a:cxn ang="0">
                  <a:pos x="51" y="601"/>
                </a:cxn>
                <a:cxn ang="0">
                  <a:pos x="49" y="599"/>
                </a:cxn>
                <a:cxn ang="0">
                  <a:pos x="49" y="599"/>
                </a:cxn>
                <a:cxn ang="0">
                  <a:pos x="48" y="538"/>
                </a:cxn>
                <a:cxn ang="0">
                  <a:pos x="47" y="475"/>
                </a:cxn>
                <a:cxn ang="0">
                  <a:pos x="45" y="414"/>
                </a:cxn>
                <a:cxn ang="0">
                  <a:pos x="45" y="382"/>
                </a:cxn>
                <a:cxn ang="0">
                  <a:pos x="48" y="351"/>
                </a:cxn>
                <a:cxn ang="0">
                  <a:pos x="48" y="351"/>
                </a:cxn>
              </a:cxnLst>
              <a:rect l="0" t="0" r="r" b="b"/>
              <a:pathLst>
                <a:path w="51" h="631">
                  <a:moveTo>
                    <a:pt x="48" y="351"/>
                  </a:moveTo>
                  <a:lnTo>
                    <a:pt x="48" y="351"/>
                  </a:lnTo>
                  <a:lnTo>
                    <a:pt x="49" y="309"/>
                  </a:lnTo>
                  <a:lnTo>
                    <a:pt x="51" y="268"/>
                  </a:lnTo>
                  <a:lnTo>
                    <a:pt x="51" y="186"/>
                  </a:lnTo>
                  <a:lnTo>
                    <a:pt x="51" y="22"/>
                  </a:lnTo>
                  <a:lnTo>
                    <a:pt x="51" y="22"/>
                  </a:lnTo>
                  <a:lnTo>
                    <a:pt x="49" y="17"/>
                  </a:lnTo>
                  <a:lnTo>
                    <a:pt x="48" y="12"/>
                  </a:lnTo>
                  <a:lnTo>
                    <a:pt x="45" y="8"/>
                  </a:lnTo>
                  <a:lnTo>
                    <a:pt x="43" y="5"/>
                  </a:lnTo>
                  <a:lnTo>
                    <a:pt x="39" y="3"/>
                  </a:lnTo>
                  <a:lnTo>
                    <a:pt x="35" y="2"/>
                  </a:lnTo>
                  <a:lnTo>
                    <a:pt x="27" y="0"/>
                  </a:lnTo>
                  <a:lnTo>
                    <a:pt x="19" y="2"/>
                  </a:lnTo>
                  <a:lnTo>
                    <a:pt x="15" y="3"/>
                  </a:lnTo>
                  <a:lnTo>
                    <a:pt x="11" y="5"/>
                  </a:lnTo>
                  <a:lnTo>
                    <a:pt x="9" y="8"/>
                  </a:lnTo>
                  <a:lnTo>
                    <a:pt x="6" y="12"/>
                  </a:lnTo>
                  <a:lnTo>
                    <a:pt x="5" y="17"/>
                  </a:lnTo>
                  <a:lnTo>
                    <a:pt x="5" y="22"/>
                  </a:lnTo>
                  <a:lnTo>
                    <a:pt x="5" y="22"/>
                  </a:lnTo>
                  <a:lnTo>
                    <a:pt x="5" y="186"/>
                  </a:lnTo>
                  <a:lnTo>
                    <a:pt x="5" y="268"/>
                  </a:lnTo>
                  <a:lnTo>
                    <a:pt x="4" y="309"/>
                  </a:lnTo>
                  <a:lnTo>
                    <a:pt x="2" y="351"/>
                  </a:lnTo>
                  <a:lnTo>
                    <a:pt x="2" y="351"/>
                  </a:lnTo>
                  <a:lnTo>
                    <a:pt x="1" y="383"/>
                  </a:lnTo>
                  <a:lnTo>
                    <a:pt x="0" y="415"/>
                  </a:lnTo>
                  <a:lnTo>
                    <a:pt x="1" y="479"/>
                  </a:lnTo>
                  <a:lnTo>
                    <a:pt x="4" y="543"/>
                  </a:lnTo>
                  <a:lnTo>
                    <a:pt x="5" y="608"/>
                  </a:lnTo>
                  <a:lnTo>
                    <a:pt x="5" y="608"/>
                  </a:lnTo>
                  <a:lnTo>
                    <a:pt x="5" y="614"/>
                  </a:lnTo>
                  <a:lnTo>
                    <a:pt x="6" y="618"/>
                  </a:lnTo>
                  <a:lnTo>
                    <a:pt x="9" y="621"/>
                  </a:lnTo>
                  <a:lnTo>
                    <a:pt x="11" y="625"/>
                  </a:lnTo>
                  <a:lnTo>
                    <a:pt x="15" y="627"/>
                  </a:lnTo>
                  <a:lnTo>
                    <a:pt x="19" y="629"/>
                  </a:lnTo>
                  <a:lnTo>
                    <a:pt x="27" y="631"/>
                  </a:lnTo>
                  <a:lnTo>
                    <a:pt x="35" y="629"/>
                  </a:lnTo>
                  <a:lnTo>
                    <a:pt x="39" y="627"/>
                  </a:lnTo>
                  <a:lnTo>
                    <a:pt x="43" y="625"/>
                  </a:lnTo>
                  <a:lnTo>
                    <a:pt x="45" y="621"/>
                  </a:lnTo>
                  <a:lnTo>
                    <a:pt x="48" y="618"/>
                  </a:lnTo>
                  <a:lnTo>
                    <a:pt x="49" y="614"/>
                  </a:lnTo>
                  <a:lnTo>
                    <a:pt x="51" y="608"/>
                  </a:lnTo>
                  <a:lnTo>
                    <a:pt x="51" y="601"/>
                  </a:lnTo>
                  <a:lnTo>
                    <a:pt x="51" y="601"/>
                  </a:lnTo>
                  <a:lnTo>
                    <a:pt x="49" y="599"/>
                  </a:lnTo>
                  <a:lnTo>
                    <a:pt x="49" y="599"/>
                  </a:lnTo>
                  <a:lnTo>
                    <a:pt x="48" y="538"/>
                  </a:lnTo>
                  <a:lnTo>
                    <a:pt x="47" y="475"/>
                  </a:lnTo>
                  <a:lnTo>
                    <a:pt x="45" y="414"/>
                  </a:lnTo>
                  <a:lnTo>
                    <a:pt x="45" y="382"/>
                  </a:lnTo>
                  <a:lnTo>
                    <a:pt x="48" y="351"/>
                  </a:lnTo>
                  <a:lnTo>
                    <a:pt x="48" y="35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4" name="Freeform 593"/>
            <p:cNvSpPr>
              <a:spLocks noEditPoints="1"/>
            </p:cNvSpPr>
            <p:nvPr/>
          </p:nvSpPr>
          <p:spPr bwMode="auto">
            <a:xfrm>
              <a:off x="3290888" y="2516188"/>
              <a:ext cx="247650" cy="220663"/>
            </a:xfrm>
            <a:custGeom>
              <a:avLst/>
              <a:gdLst/>
              <a:ahLst/>
              <a:cxnLst>
                <a:cxn ang="0">
                  <a:pos x="620" y="66"/>
                </a:cxn>
                <a:cxn ang="0">
                  <a:pos x="597" y="23"/>
                </a:cxn>
                <a:cxn ang="0">
                  <a:pos x="577" y="10"/>
                </a:cxn>
                <a:cxn ang="0">
                  <a:pos x="370" y="0"/>
                </a:cxn>
                <a:cxn ang="0">
                  <a:pos x="349" y="19"/>
                </a:cxn>
                <a:cxn ang="0">
                  <a:pos x="348" y="76"/>
                </a:cxn>
                <a:cxn ang="0">
                  <a:pos x="358" y="160"/>
                </a:cxn>
                <a:cxn ang="0">
                  <a:pos x="348" y="246"/>
                </a:cxn>
                <a:cxn ang="0">
                  <a:pos x="315" y="268"/>
                </a:cxn>
                <a:cxn ang="0">
                  <a:pos x="278" y="259"/>
                </a:cxn>
                <a:cxn ang="0">
                  <a:pos x="261" y="212"/>
                </a:cxn>
                <a:cxn ang="0">
                  <a:pos x="253" y="153"/>
                </a:cxn>
                <a:cxn ang="0">
                  <a:pos x="229" y="108"/>
                </a:cxn>
                <a:cxn ang="0">
                  <a:pos x="154" y="63"/>
                </a:cxn>
                <a:cxn ang="0">
                  <a:pos x="90" y="62"/>
                </a:cxn>
                <a:cxn ang="0">
                  <a:pos x="34" y="91"/>
                </a:cxn>
                <a:cxn ang="0">
                  <a:pos x="4" y="147"/>
                </a:cxn>
                <a:cxn ang="0">
                  <a:pos x="7" y="275"/>
                </a:cxn>
                <a:cxn ang="0">
                  <a:pos x="18" y="353"/>
                </a:cxn>
                <a:cxn ang="0">
                  <a:pos x="65" y="448"/>
                </a:cxn>
                <a:cxn ang="0">
                  <a:pos x="117" y="496"/>
                </a:cxn>
                <a:cxn ang="0">
                  <a:pos x="195" y="533"/>
                </a:cxn>
                <a:cxn ang="0">
                  <a:pos x="350" y="555"/>
                </a:cxn>
                <a:cxn ang="0">
                  <a:pos x="435" y="543"/>
                </a:cxn>
                <a:cxn ang="0">
                  <a:pos x="524" y="492"/>
                </a:cxn>
                <a:cxn ang="0">
                  <a:pos x="605" y="401"/>
                </a:cxn>
                <a:cxn ang="0">
                  <a:pos x="618" y="283"/>
                </a:cxn>
                <a:cxn ang="0">
                  <a:pos x="617" y="151"/>
                </a:cxn>
                <a:cxn ang="0">
                  <a:pos x="566" y="373"/>
                </a:cxn>
                <a:cxn ang="0">
                  <a:pos x="512" y="441"/>
                </a:cxn>
                <a:cxn ang="0">
                  <a:pos x="433" y="495"/>
                </a:cxn>
                <a:cxn ang="0">
                  <a:pos x="382" y="504"/>
                </a:cxn>
                <a:cxn ang="0">
                  <a:pos x="331" y="508"/>
                </a:cxn>
                <a:cxn ang="0">
                  <a:pos x="240" y="499"/>
                </a:cxn>
                <a:cxn ang="0">
                  <a:pos x="200" y="480"/>
                </a:cxn>
                <a:cxn ang="0">
                  <a:pos x="129" y="445"/>
                </a:cxn>
                <a:cxn ang="0">
                  <a:pos x="79" y="381"/>
                </a:cxn>
                <a:cxn ang="0">
                  <a:pos x="55" y="288"/>
                </a:cxn>
                <a:cxn ang="0">
                  <a:pos x="45" y="172"/>
                </a:cxn>
                <a:cxn ang="0">
                  <a:pos x="56" y="144"/>
                </a:cxn>
                <a:cxn ang="0">
                  <a:pos x="69" y="118"/>
                </a:cxn>
                <a:cxn ang="0">
                  <a:pos x="136" y="108"/>
                </a:cxn>
                <a:cxn ang="0">
                  <a:pos x="198" y="146"/>
                </a:cxn>
                <a:cxn ang="0">
                  <a:pos x="209" y="172"/>
                </a:cxn>
                <a:cxn ang="0">
                  <a:pos x="217" y="200"/>
                </a:cxn>
                <a:cxn ang="0">
                  <a:pos x="238" y="287"/>
                </a:cxn>
                <a:cxn ang="0">
                  <a:pos x="281" y="310"/>
                </a:cxn>
                <a:cxn ang="0">
                  <a:pos x="355" y="308"/>
                </a:cxn>
                <a:cxn ang="0">
                  <a:pos x="392" y="262"/>
                </a:cxn>
                <a:cxn ang="0">
                  <a:pos x="401" y="160"/>
                </a:cxn>
                <a:cxn ang="0">
                  <a:pos x="392" y="46"/>
                </a:cxn>
                <a:cxn ang="0">
                  <a:pos x="565" y="54"/>
                </a:cxn>
                <a:cxn ang="0">
                  <a:pos x="578" y="104"/>
                </a:cxn>
                <a:cxn ang="0">
                  <a:pos x="565" y="197"/>
                </a:cxn>
                <a:cxn ang="0">
                  <a:pos x="574" y="327"/>
                </a:cxn>
              </a:cxnLst>
              <a:rect l="0" t="0" r="r" b="b"/>
              <a:pathLst>
                <a:path w="622" h="555">
                  <a:moveTo>
                    <a:pt x="617" y="151"/>
                  </a:moveTo>
                  <a:lnTo>
                    <a:pt x="617" y="151"/>
                  </a:lnTo>
                  <a:lnTo>
                    <a:pt x="621" y="118"/>
                  </a:lnTo>
                  <a:lnTo>
                    <a:pt x="622" y="101"/>
                  </a:lnTo>
                  <a:lnTo>
                    <a:pt x="622" y="83"/>
                  </a:lnTo>
                  <a:lnTo>
                    <a:pt x="620" y="66"/>
                  </a:lnTo>
                  <a:lnTo>
                    <a:pt x="614" y="50"/>
                  </a:lnTo>
                  <a:lnTo>
                    <a:pt x="612" y="42"/>
                  </a:lnTo>
                  <a:lnTo>
                    <a:pt x="608" y="36"/>
                  </a:lnTo>
                  <a:lnTo>
                    <a:pt x="603" y="28"/>
                  </a:lnTo>
                  <a:lnTo>
                    <a:pt x="597" y="23"/>
                  </a:lnTo>
                  <a:lnTo>
                    <a:pt x="597" y="23"/>
                  </a:lnTo>
                  <a:lnTo>
                    <a:pt x="594" y="19"/>
                  </a:lnTo>
                  <a:lnTo>
                    <a:pt x="588" y="16"/>
                  </a:lnTo>
                  <a:lnTo>
                    <a:pt x="584" y="15"/>
                  </a:lnTo>
                  <a:lnTo>
                    <a:pt x="579" y="16"/>
                  </a:lnTo>
                  <a:lnTo>
                    <a:pt x="579" y="16"/>
                  </a:lnTo>
                  <a:lnTo>
                    <a:pt x="577" y="10"/>
                  </a:lnTo>
                  <a:lnTo>
                    <a:pt x="573" y="4"/>
                  </a:lnTo>
                  <a:lnTo>
                    <a:pt x="566" y="2"/>
                  </a:lnTo>
                  <a:lnTo>
                    <a:pt x="558" y="0"/>
                  </a:lnTo>
                  <a:lnTo>
                    <a:pt x="376" y="0"/>
                  </a:lnTo>
                  <a:lnTo>
                    <a:pt x="376" y="0"/>
                  </a:lnTo>
                  <a:lnTo>
                    <a:pt x="370" y="0"/>
                  </a:lnTo>
                  <a:lnTo>
                    <a:pt x="365" y="3"/>
                  </a:lnTo>
                  <a:lnTo>
                    <a:pt x="359" y="7"/>
                  </a:lnTo>
                  <a:lnTo>
                    <a:pt x="357" y="11"/>
                  </a:lnTo>
                  <a:lnTo>
                    <a:pt x="357" y="11"/>
                  </a:lnTo>
                  <a:lnTo>
                    <a:pt x="352" y="15"/>
                  </a:lnTo>
                  <a:lnTo>
                    <a:pt x="349" y="19"/>
                  </a:lnTo>
                  <a:lnTo>
                    <a:pt x="346" y="24"/>
                  </a:lnTo>
                  <a:lnTo>
                    <a:pt x="345" y="30"/>
                  </a:lnTo>
                  <a:lnTo>
                    <a:pt x="345" y="30"/>
                  </a:lnTo>
                  <a:lnTo>
                    <a:pt x="345" y="46"/>
                  </a:lnTo>
                  <a:lnTo>
                    <a:pt x="346" y="62"/>
                  </a:lnTo>
                  <a:lnTo>
                    <a:pt x="348" y="76"/>
                  </a:lnTo>
                  <a:lnTo>
                    <a:pt x="352" y="92"/>
                  </a:lnTo>
                  <a:lnTo>
                    <a:pt x="352" y="92"/>
                  </a:lnTo>
                  <a:lnTo>
                    <a:pt x="355" y="108"/>
                  </a:lnTo>
                  <a:lnTo>
                    <a:pt x="358" y="125"/>
                  </a:lnTo>
                  <a:lnTo>
                    <a:pt x="358" y="142"/>
                  </a:lnTo>
                  <a:lnTo>
                    <a:pt x="358" y="160"/>
                  </a:lnTo>
                  <a:lnTo>
                    <a:pt x="355" y="195"/>
                  </a:lnTo>
                  <a:lnTo>
                    <a:pt x="353" y="228"/>
                  </a:lnTo>
                  <a:lnTo>
                    <a:pt x="353" y="228"/>
                  </a:lnTo>
                  <a:lnTo>
                    <a:pt x="353" y="234"/>
                  </a:lnTo>
                  <a:lnTo>
                    <a:pt x="350" y="241"/>
                  </a:lnTo>
                  <a:lnTo>
                    <a:pt x="348" y="246"/>
                  </a:lnTo>
                  <a:lnTo>
                    <a:pt x="344" y="251"/>
                  </a:lnTo>
                  <a:lnTo>
                    <a:pt x="338" y="257"/>
                  </a:lnTo>
                  <a:lnTo>
                    <a:pt x="333" y="261"/>
                  </a:lnTo>
                  <a:lnTo>
                    <a:pt x="328" y="263"/>
                  </a:lnTo>
                  <a:lnTo>
                    <a:pt x="321" y="267"/>
                  </a:lnTo>
                  <a:lnTo>
                    <a:pt x="315" y="268"/>
                  </a:lnTo>
                  <a:lnTo>
                    <a:pt x="308" y="270"/>
                  </a:lnTo>
                  <a:lnTo>
                    <a:pt x="302" y="270"/>
                  </a:lnTo>
                  <a:lnTo>
                    <a:pt x="295" y="268"/>
                  </a:lnTo>
                  <a:lnTo>
                    <a:pt x="289" y="267"/>
                  </a:lnTo>
                  <a:lnTo>
                    <a:pt x="283" y="263"/>
                  </a:lnTo>
                  <a:lnTo>
                    <a:pt x="278" y="259"/>
                  </a:lnTo>
                  <a:lnTo>
                    <a:pt x="274" y="254"/>
                  </a:lnTo>
                  <a:lnTo>
                    <a:pt x="274" y="254"/>
                  </a:lnTo>
                  <a:lnTo>
                    <a:pt x="269" y="245"/>
                  </a:lnTo>
                  <a:lnTo>
                    <a:pt x="265" y="234"/>
                  </a:lnTo>
                  <a:lnTo>
                    <a:pt x="263" y="223"/>
                  </a:lnTo>
                  <a:lnTo>
                    <a:pt x="261" y="212"/>
                  </a:lnTo>
                  <a:lnTo>
                    <a:pt x="259" y="190"/>
                  </a:lnTo>
                  <a:lnTo>
                    <a:pt x="256" y="178"/>
                  </a:lnTo>
                  <a:lnTo>
                    <a:pt x="253" y="168"/>
                  </a:lnTo>
                  <a:lnTo>
                    <a:pt x="253" y="168"/>
                  </a:lnTo>
                  <a:lnTo>
                    <a:pt x="255" y="161"/>
                  </a:lnTo>
                  <a:lnTo>
                    <a:pt x="253" y="153"/>
                  </a:lnTo>
                  <a:lnTo>
                    <a:pt x="253" y="153"/>
                  </a:lnTo>
                  <a:lnTo>
                    <a:pt x="249" y="143"/>
                  </a:lnTo>
                  <a:lnTo>
                    <a:pt x="246" y="134"/>
                  </a:lnTo>
                  <a:lnTo>
                    <a:pt x="240" y="125"/>
                  </a:lnTo>
                  <a:lnTo>
                    <a:pt x="235" y="115"/>
                  </a:lnTo>
                  <a:lnTo>
                    <a:pt x="229" y="108"/>
                  </a:lnTo>
                  <a:lnTo>
                    <a:pt x="222" y="101"/>
                  </a:lnTo>
                  <a:lnTo>
                    <a:pt x="215" y="95"/>
                  </a:lnTo>
                  <a:lnTo>
                    <a:pt x="208" y="88"/>
                  </a:lnTo>
                  <a:lnTo>
                    <a:pt x="192" y="78"/>
                  </a:lnTo>
                  <a:lnTo>
                    <a:pt x="174" y="70"/>
                  </a:lnTo>
                  <a:lnTo>
                    <a:pt x="154" y="63"/>
                  </a:lnTo>
                  <a:lnTo>
                    <a:pt x="132" y="61"/>
                  </a:lnTo>
                  <a:lnTo>
                    <a:pt x="132" y="61"/>
                  </a:lnTo>
                  <a:lnTo>
                    <a:pt x="121" y="59"/>
                  </a:lnTo>
                  <a:lnTo>
                    <a:pt x="111" y="59"/>
                  </a:lnTo>
                  <a:lnTo>
                    <a:pt x="100" y="61"/>
                  </a:lnTo>
                  <a:lnTo>
                    <a:pt x="90" y="62"/>
                  </a:lnTo>
                  <a:lnTo>
                    <a:pt x="79" y="64"/>
                  </a:lnTo>
                  <a:lnTo>
                    <a:pt x="69" y="68"/>
                  </a:lnTo>
                  <a:lnTo>
                    <a:pt x="59" y="74"/>
                  </a:lnTo>
                  <a:lnTo>
                    <a:pt x="49" y="78"/>
                  </a:lnTo>
                  <a:lnTo>
                    <a:pt x="41" y="84"/>
                  </a:lnTo>
                  <a:lnTo>
                    <a:pt x="34" y="91"/>
                  </a:lnTo>
                  <a:lnTo>
                    <a:pt x="26" y="98"/>
                  </a:lnTo>
                  <a:lnTo>
                    <a:pt x="19" y="106"/>
                  </a:lnTo>
                  <a:lnTo>
                    <a:pt x="14" y="115"/>
                  </a:lnTo>
                  <a:lnTo>
                    <a:pt x="9" y="125"/>
                  </a:lnTo>
                  <a:lnTo>
                    <a:pt x="6" y="135"/>
                  </a:lnTo>
                  <a:lnTo>
                    <a:pt x="4" y="147"/>
                  </a:lnTo>
                  <a:lnTo>
                    <a:pt x="4" y="147"/>
                  </a:lnTo>
                  <a:lnTo>
                    <a:pt x="1" y="168"/>
                  </a:lnTo>
                  <a:lnTo>
                    <a:pt x="0" y="189"/>
                  </a:lnTo>
                  <a:lnTo>
                    <a:pt x="0" y="211"/>
                  </a:lnTo>
                  <a:lnTo>
                    <a:pt x="2" y="232"/>
                  </a:lnTo>
                  <a:lnTo>
                    <a:pt x="7" y="275"/>
                  </a:lnTo>
                  <a:lnTo>
                    <a:pt x="10" y="297"/>
                  </a:lnTo>
                  <a:lnTo>
                    <a:pt x="10" y="318"/>
                  </a:lnTo>
                  <a:lnTo>
                    <a:pt x="10" y="318"/>
                  </a:lnTo>
                  <a:lnTo>
                    <a:pt x="11" y="326"/>
                  </a:lnTo>
                  <a:lnTo>
                    <a:pt x="13" y="335"/>
                  </a:lnTo>
                  <a:lnTo>
                    <a:pt x="18" y="353"/>
                  </a:lnTo>
                  <a:lnTo>
                    <a:pt x="26" y="372"/>
                  </a:lnTo>
                  <a:lnTo>
                    <a:pt x="34" y="387"/>
                  </a:lnTo>
                  <a:lnTo>
                    <a:pt x="34" y="387"/>
                  </a:lnTo>
                  <a:lnTo>
                    <a:pt x="43" y="407"/>
                  </a:lnTo>
                  <a:lnTo>
                    <a:pt x="53" y="428"/>
                  </a:lnTo>
                  <a:lnTo>
                    <a:pt x="65" y="448"/>
                  </a:lnTo>
                  <a:lnTo>
                    <a:pt x="72" y="457"/>
                  </a:lnTo>
                  <a:lnTo>
                    <a:pt x="78" y="466"/>
                  </a:lnTo>
                  <a:lnTo>
                    <a:pt x="78" y="466"/>
                  </a:lnTo>
                  <a:lnTo>
                    <a:pt x="90" y="475"/>
                  </a:lnTo>
                  <a:lnTo>
                    <a:pt x="103" y="486"/>
                  </a:lnTo>
                  <a:lnTo>
                    <a:pt x="117" y="496"/>
                  </a:lnTo>
                  <a:lnTo>
                    <a:pt x="133" y="505"/>
                  </a:lnTo>
                  <a:lnTo>
                    <a:pt x="149" y="514"/>
                  </a:lnTo>
                  <a:lnTo>
                    <a:pt x="164" y="522"/>
                  </a:lnTo>
                  <a:lnTo>
                    <a:pt x="180" y="527"/>
                  </a:lnTo>
                  <a:lnTo>
                    <a:pt x="195" y="533"/>
                  </a:lnTo>
                  <a:lnTo>
                    <a:pt x="195" y="533"/>
                  </a:lnTo>
                  <a:lnTo>
                    <a:pt x="238" y="542"/>
                  </a:lnTo>
                  <a:lnTo>
                    <a:pt x="260" y="547"/>
                  </a:lnTo>
                  <a:lnTo>
                    <a:pt x="283" y="551"/>
                  </a:lnTo>
                  <a:lnTo>
                    <a:pt x="306" y="554"/>
                  </a:lnTo>
                  <a:lnTo>
                    <a:pt x="328" y="555"/>
                  </a:lnTo>
                  <a:lnTo>
                    <a:pt x="350" y="555"/>
                  </a:lnTo>
                  <a:lnTo>
                    <a:pt x="372" y="554"/>
                  </a:lnTo>
                  <a:lnTo>
                    <a:pt x="372" y="554"/>
                  </a:lnTo>
                  <a:lnTo>
                    <a:pt x="404" y="548"/>
                  </a:lnTo>
                  <a:lnTo>
                    <a:pt x="420" y="547"/>
                  </a:lnTo>
                  <a:lnTo>
                    <a:pt x="435" y="543"/>
                  </a:lnTo>
                  <a:lnTo>
                    <a:pt x="435" y="543"/>
                  </a:lnTo>
                  <a:lnTo>
                    <a:pt x="448" y="539"/>
                  </a:lnTo>
                  <a:lnTo>
                    <a:pt x="459" y="533"/>
                  </a:lnTo>
                  <a:lnTo>
                    <a:pt x="481" y="520"/>
                  </a:lnTo>
                  <a:lnTo>
                    <a:pt x="503" y="505"/>
                  </a:lnTo>
                  <a:lnTo>
                    <a:pt x="524" y="492"/>
                  </a:lnTo>
                  <a:lnTo>
                    <a:pt x="524" y="492"/>
                  </a:lnTo>
                  <a:lnTo>
                    <a:pt x="541" y="482"/>
                  </a:lnTo>
                  <a:lnTo>
                    <a:pt x="557" y="469"/>
                  </a:lnTo>
                  <a:lnTo>
                    <a:pt x="571" y="453"/>
                  </a:lnTo>
                  <a:lnTo>
                    <a:pt x="584" y="437"/>
                  </a:lnTo>
                  <a:lnTo>
                    <a:pt x="596" y="419"/>
                  </a:lnTo>
                  <a:lnTo>
                    <a:pt x="605" y="401"/>
                  </a:lnTo>
                  <a:lnTo>
                    <a:pt x="613" y="382"/>
                  </a:lnTo>
                  <a:lnTo>
                    <a:pt x="617" y="363"/>
                  </a:lnTo>
                  <a:lnTo>
                    <a:pt x="617" y="363"/>
                  </a:lnTo>
                  <a:lnTo>
                    <a:pt x="618" y="336"/>
                  </a:lnTo>
                  <a:lnTo>
                    <a:pt x="620" y="309"/>
                  </a:lnTo>
                  <a:lnTo>
                    <a:pt x="618" y="283"/>
                  </a:lnTo>
                  <a:lnTo>
                    <a:pt x="616" y="257"/>
                  </a:lnTo>
                  <a:lnTo>
                    <a:pt x="614" y="231"/>
                  </a:lnTo>
                  <a:lnTo>
                    <a:pt x="614" y="204"/>
                  </a:lnTo>
                  <a:lnTo>
                    <a:pt x="614" y="178"/>
                  </a:lnTo>
                  <a:lnTo>
                    <a:pt x="617" y="151"/>
                  </a:lnTo>
                  <a:lnTo>
                    <a:pt x="617" y="151"/>
                  </a:lnTo>
                  <a:close/>
                  <a:moveTo>
                    <a:pt x="574" y="327"/>
                  </a:moveTo>
                  <a:lnTo>
                    <a:pt x="574" y="327"/>
                  </a:lnTo>
                  <a:lnTo>
                    <a:pt x="574" y="340"/>
                  </a:lnTo>
                  <a:lnTo>
                    <a:pt x="571" y="352"/>
                  </a:lnTo>
                  <a:lnTo>
                    <a:pt x="569" y="363"/>
                  </a:lnTo>
                  <a:lnTo>
                    <a:pt x="566" y="373"/>
                  </a:lnTo>
                  <a:lnTo>
                    <a:pt x="561" y="384"/>
                  </a:lnTo>
                  <a:lnTo>
                    <a:pt x="557" y="393"/>
                  </a:lnTo>
                  <a:lnTo>
                    <a:pt x="550" y="402"/>
                  </a:lnTo>
                  <a:lnTo>
                    <a:pt x="544" y="411"/>
                  </a:lnTo>
                  <a:lnTo>
                    <a:pt x="529" y="427"/>
                  </a:lnTo>
                  <a:lnTo>
                    <a:pt x="512" y="441"/>
                  </a:lnTo>
                  <a:lnTo>
                    <a:pt x="494" y="455"/>
                  </a:lnTo>
                  <a:lnTo>
                    <a:pt x="474" y="469"/>
                  </a:lnTo>
                  <a:lnTo>
                    <a:pt x="474" y="469"/>
                  </a:lnTo>
                  <a:lnTo>
                    <a:pt x="459" y="479"/>
                  </a:lnTo>
                  <a:lnTo>
                    <a:pt x="442" y="491"/>
                  </a:lnTo>
                  <a:lnTo>
                    <a:pt x="433" y="495"/>
                  </a:lnTo>
                  <a:lnTo>
                    <a:pt x="423" y="499"/>
                  </a:lnTo>
                  <a:lnTo>
                    <a:pt x="414" y="501"/>
                  </a:lnTo>
                  <a:lnTo>
                    <a:pt x="404" y="503"/>
                  </a:lnTo>
                  <a:lnTo>
                    <a:pt x="404" y="503"/>
                  </a:lnTo>
                  <a:lnTo>
                    <a:pt x="392" y="503"/>
                  </a:lnTo>
                  <a:lnTo>
                    <a:pt x="382" y="504"/>
                  </a:lnTo>
                  <a:lnTo>
                    <a:pt x="371" y="505"/>
                  </a:lnTo>
                  <a:lnTo>
                    <a:pt x="359" y="509"/>
                  </a:lnTo>
                  <a:lnTo>
                    <a:pt x="359" y="509"/>
                  </a:lnTo>
                  <a:lnTo>
                    <a:pt x="354" y="510"/>
                  </a:lnTo>
                  <a:lnTo>
                    <a:pt x="348" y="510"/>
                  </a:lnTo>
                  <a:lnTo>
                    <a:pt x="331" y="508"/>
                  </a:lnTo>
                  <a:lnTo>
                    <a:pt x="314" y="505"/>
                  </a:lnTo>
                  <a:lnTo>
                    <a:pt x="299" y="503"/>
                  </a:lnTo>
                  <a:lnTo>
                    <a:pt x="299" y="503"/>
                  </a:lnTo>
                  <a:lnTo>
                    <a:pt x="278" y="501"/>
                  </a:lnTo>
                  <a:lnTo>
                    <a:pt x="253" y="500"/>
                  </a:lnTo>
                  <a:lnTo>
                    <a:pt x="240" y="499"/>
                  </a:lnTo>
                  <a:lnTo>
                    <a:pt x="229" y="496"/>
                  </a:lnTo>
                  <a:lnTo>
                    <a:pt x="217" y="492"/>
                  </a:lnTo>
                  <a:lnTo>
                    <a:pt x="209" y="487"/>
                  </a:lnTo>
                  <a:lnTo>
                    <a:pt x="209" y="487"/>
                  </a:lnTo>
                  <a:lnTo>
                    <a:pt x="205" y="483"/>
                  </a:lnTo>
                  <a:lnTo>
                    <a:pt x="200" y="480"/>
                  </a:lnTo>
                  <a:lnTo>
                    <a:pt x="191" y="476"/>
                  </a:lnTo>
                  <a:lnTo>
                    <a:pt x="180" y="472"/>
                  </a:lnTo>
                  <a:lnTo>
                    <a:pt x="171" y="469"/>
                  </a:lnTo>
                  <a:lnTo>
                    <a:pt x="171" y="469"/>
                  </a:lnTo>
                  <a:lnTo>
                    <a:pt x="129" y="445"/>
                  </a:lnTo>
                  <a:lnTo>
                    <a:pt x="129" y="445"/>
                  </a:lnTo>
                  <a:lnTo>
                    <a:pt x="123" y="441"/>
                  </a:lnTo>
                  <a:lnTo>
                    <a:pt x="116" y="435"/>
                  </a:lnTo>
                  <a:lnTo>
                    <a:pt x="110" y="428"/>
                  </a:lnTo>
                  <a:lnTo>
                    <a:pt x="103" y="420"/>
                  </a:lnTo>
                  <a:lnTo>
                    <a:pt x="91" y="402"/>
                  </a:lnTo>
                  <a:lnTo>
                    <a:pt x="79" y="381"/>
                  </a:lnTo>
                  <a:lnTo>
                    <a:pt x="70" y="360"/>
                  </a:lnTo>
                  <a:lnTo>
                    <a:pt x="62" y="339"/>
                  </a:lnTo>
                  <a:lnTo>
                    <a:pt x="59" y="321"/>
                  </a:lnTo>
                  <a:lnTo>
                    <a:pt x="56" y="305"/>
                  </a:lnTo>
                  <a:lnTo>
                    <a:pt x="56" y="305"/>
                  </a:lnTo>
                  <a:lnTo>
                    <a:pt x="55" y="288"/>
                  </a:lnTo>
                  <a:lnTo>
                    <a:pt x="53" y="272"/>
                  </a:lnTo>
                  <a:lnTo>
                    <a:pt x="48" y="238"/>
                  </a:lnTo>
                  <a:lnTo>
                    <a:pt x="47" y="221"/>
                  </a:lnTo>
                  <a:lnTo>
                    <a:pt x="45" y="204"/>
                  </a:lnTo>
                  <a:lnTo>
                    <a:pt x="44" y="187"/>
                  </a:lnTo>
                  <a:lnTo>
                    <a:pt x="45" y="172"/>
                  </a:lnTo>
                  <a:lnTo>
                    <a:pt x="45" y="172"/>
                  </a:lnTo>
                  <a:lnTo>
                    <a:pt x="49" y="168"/>
                  </a:lnTo>
                  <a:lnTo>
                    <a:pt x="53" y="164"/>
                  </a:lnTo>
                  <a:lnTo>
                    <a:pt x="56" y="159"/>
                  </a:lnTo>
                  <a:lnTo>
                    <a:pt x="56" y="152"/>
                  </a:lnTo>
                  <a:lnTo>
                    <a:pt x="56" y="144"/>
                  </a:lnTo>
                  <a:lnTo>
                    <a:pt x="56" y="144"/>
                  </a:lnTo>
                  <a:lnTo>
                    <a:pt x="56" y="140"/>
                  </a:lnTo>
                  <a:lnTo>
                    <a:pt x="55" y="136"/>
                  </a:lnTo>
                  <a:lnTo>
                    <a:pt x="55" y="136"/>
                  </a:lnTo>
                  <a:lnTo>
                    <a:pt x="61" y="126"/>
                  </a:lnTo>
                  <a:lnTo>
                    <a:pt x="69" y="118"/>
                  </a:lnTo>
                  <a:lnTo>
                    <a:pt x="78" y="113"/>
                  </a:lnTo>
                  <a:lnTo>
                    <a:pt x="89" y="108"/>
                  </a:lnTo>
                  <a:lnTo>
                    <a:pt x="100" y="105"/>
                  </a:lnTo>
                  <a:lnTo>
                    <a:pt x="112" y="105"/>
                  </a:lnTo>
                  <a:lnTo>
                    <a:pt x="124" y="105"/>
                  </a:lnTo>
                  <a:lnTo>
                    <a:pt x="136" y="108"/>
                  </a:lnTo>
                  <a:lnTo>
                    <a:pt x="149" y="110"/>
                  </a:lnTo>
                  <a:lnTo>
                    <a:pt x="161" y="115"/>
                  </a:lnTo>
                  <a:lnTo>
                    <a:pt x="171" y="121"/>
                  </a:lnTo>
                  <a:lnTo>
                    <a:pt x="181" y="129"/>
                  </a:lnTo>
                  <a:lnTo>
                    <a:pt x="191" y="136"/>
                  </a:lnTo>
                  <a:lnTo>
                    <a:pt x="198" y="146"/>
                  </a:lnTo>
                  <a:lnTo>
                    <a:pt x="205" y="155"/>
                  </a:lnTo>
                  <a:lnTo>
                    <a:pt x="209" y="166"/>
                  </a:lnTo>
                  <a:lnTo>
                    <a:pt x="209" y="166"/>
                  </a:lnTo>
                  <a:lnTo>
                    <a:pt x="210" y="168"/>
                  </a:lnTo>
                  <a:lnTo>
                    <a:pt x="210" y="168"/>
                  </a:lnTo>
                  <a:lnTo>
                    <a:pt x="209" y="172"/>
                  </a:lnTo>
                  <a:lnTo>
                    <a:pt x="209" y="177"/>
                  </a:lnTo>
                  <a:lnTo>
                    <a:pt x="209" y="182"/>
                  </a:lnTo>
                  <a:lnTo>
                    <a:pt x="212" y="187"/>
                  </a:lnTo>
                  <a:lnTo>
                    <a:pt x="212" y="187"/>
                  </a:lnTo>
                  <a:lnTo>
                    <a:pt x="214" y="194"/>
                  </a:lnTo>
                  <a:lnTo>
                    <a:pt x="217" y="200"/>
                  </a:lnTo>
                  <a:lnTo>
                    <a:pt x="221" y="216"/>
                  </a:lnTo>
                  <a:lnTo>
                    <a:pt x="225" y="249"/>
                  </a:lnTo>
                  <a:lnTo>
                    <a:pt x="229" y="266"/>
                  </a:lnTo>
                  <a:lnTo>
                    <a:pt x="231" y="274"/>
                  </a:lnTo>
                  <a:lnTo>
                    <a:pt x="234" y="280"/>
                  </a:lnTo>
                  <a:lnTo>
                    <a:pt x="238" y="287"/>
                  </a:lnTo>
                  <a:lnTo>
                    <a:pt x="243" y="293"/>
                  </a:lnTo>
                  <a:lnTo>
                    <a:pt x="249" y="299"/>
                  </a:lnTo>
                  <a:lnTo>
                    <a:pt x="257" y="302"/>
                  </a:lnTo>
                  <a:lnTo>
                    <a:pt x="257" y="302"/>
                  </a:lnTo>
                  <a:lnTo>
                    <a:pt x="268" y="306"/>
                  </a:lnTo>
                  <a:lnTo>
                    <a:pt x="281" y="310"/>
                  </a:lnTo>
                  <a:lnTo>
                    <a:pt x="295" y="313"/>
                  </a:lnTo>
                  <a:lnTo>
                    <a:pt x="310" y="316"/>
                  </a:lnTo>
                  <a:lnTo>
                    <a:pt x="324" y="316"/>
                  </a:lnTo>
                  <a:lnTo>
                    <a:pt x="338" y="314"/>
                  </a:lnTo>
                  <a:lnTo>
                    <a:pt x="350" y="310"/>
                  </a:lnTo>
                  <a:lnTo>
                    <a:pt x="355" y="308"/>
                  </a:lnTo>
                  <a:lnTo>
                    <a:pt x="361" y="305"/>
                  </a:lnTo>
                  <a:lnTo>
                    <a:pt x="361" y="305"/>
                  </a:lnTo>
                  <a:lnTo>
                    <a:pt x="372" y="295"/>
                  </a:lnTo>
                  <a:lnTo>
                    <a:pt x="380" y="284"/>
                  </a:lnTo>
                  <a:lnTo>
                    <a:pt x="388" y="274"/>
                  </a:lnTo>
                  <a:lnTo>
                    <a:pt x="392" y="262"/>
                  </a:lnTo>
                  <a:lnTo>
                    <a:pt x="396" y="250"/>
                  </a:lnTo>
                  <a:lnTo>
                    <a:pt x="397" y="237"/>
                  </a:lnTo>
                  <a:lnTo>
                    <a:pt x="399" y="208"/>
                  </a:lnTo>
                  <a:lnTo>
                    <a:pt x="399" y="208"/>
                  </a:lnTo>
                  <a:lnTo>
                    <a:pt x="400" y="185"/>
                  </a:lnTo>
                  <a:lnTo>
                    <a:pt x="401" y="160"/>
                  </a:lnTo>
                  <a:lnTo>
                    <a:pt x="403" y="135"/>
                  </a:lnTo>
                  <a:lnTo>
                    <a:pt x="401" y="122"/>
                  </a:lnTo>
                  <a:lnTo>
                    <a:pt x="400" y="110"/>
                  </a:lnTo>
                  <a:lnTo>
                    <a:pt x="400" y="110"/>
                  </a:lnTo>
                  <a:lnTo>
                    <a:pt x="396" y="78"/>
                  </a:lnTo>
                  <a:lnTo>
                    <a:pt x="392" y="46"/>
                  </a:lnTo>
                  <a:lnTo>
                    <a:pt x="558" y="46"/>
                  </a:lnTo>
                  <a:lnTo>
                    <a:pt x="558" y="46"/>
                  </a:lnTo>
                  <a:lnTo>
                    <a:pt x="560" y="46"/>
                  </a:lnTo>
                  <a:lnTo>
                    <a:pt x="560" y="46"/>
                  </a:lnTo>
                  <a:lnTo>
                    <a:pt x="562" y="50"/>
                  </a:lnTo>
                  <a:lnTo>
                    <a:pt x="565" y="54"/>
                  </a:lnTo>
                  <a:lnTo>
                    <a:pt x="565" y="54"/>
                  </a:lnTo>
                  <a:lnTo>
                    <a:pt x="570" y="61"/>
                  </a:lnTo>
                  <a:lnTo>
                    <a:pt x="574" y="67"/>
                  </a:lnTo>
                  <a:lnTo>
                    <a:pt x="577" y="75"/>
                  </a:lnTo>
                  <a:lnTo>
                    <a:pt x="578" y="84"/>
                  </a:lnTo>
                  <a:lnTo>
                    <a:pt x="578" y="104"/>
                  </a:lnTo>
                  <a:lnTo>
                    <a:pt x="577" y="123"/>
                  </a:lnTo>
                  <a:lnTo>
                    <a:pt x="573" y="144"/>
                  </a:lnTo>
                  <a:lnTo>
                    <a:pt x="570" y="164"/>
                  </a:lnTo>
                  <a:lnTo>
                    <a:pt x="566" y="182"/>
                  </a:lnTo>
                  <a:lnTo>
                    <a:pt x="565" y="197"/>
                  </a:lnTo>
                  <a:lnTo>
                    <a:pt x="565" y="197"/>
                  </a:lnTo>
                  <a:lnTo>
                    <a:pt x="565" y="212"/>
                  </a:lnTo>
                  <a:lnTo>
                    <a:pt x="566" y="229"/>
                  </a:lnTo>
                  <a:lnTo>
                    <a:pt x="569" y="262"/>
                  </a:lnTo>
                  <a:lnTo>
                    <a:pt x="573" y="295"/>
                  </a:lnTo>
                  <a:lnTo>
                    <a:pt x="574" y="310"/>
                  </a:lnTo>
                  <a:lnTo>
                    <a:pt x="574" y="327"/>
                  </a:lnTo>
                  <a:lnTo>
                    <a:pt x="574" y="32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5" name="Freeform 594"/>
            <p:cNvSpPr/>
            <p:nvPr/>
          </p:nvSpPr>
          <p:spPr bwMode="auto">
            <a:xfrm>
              <a:off x="3319463" y="2089150"/>
              <a:ext cx="122238" cy="193675"/>
            </a:xfrm>
            <a:custGeom>
              <a:avLst/>
              <a:gdLst/>
              <a:ahLst/>
              <a:cxnLst>
                <a:cxn ang="0">
                  <a:pos x="273" y="1"/>
                </a:cxn>
                <a:cxn ang="0">
                  <a:pos x="223" y="27"/>
                </a:cxn>
                <a:cxn ang="0">
                  <a:pos x="194" y="47"/>
                </a:cxn>
                <a:cxn ang="0">
                  <a:pos x="168" y="68"/>
                </a:cxn>
                <a:cxn ang="0">
                  <a:pos x="133" y="104"/>
                </a:cxn>
                <a:cxn ang="0">
                  <a:pos x="92" y="162"/>
                </a:cxn>
                <a:cxn ang="0">
                  <a:pos x="73" y="193"/>
                </a:cxn>
                <a:cxn ang="0">
                  <a:pos x="44" y="257"/>
                </a:cxn>
                <a:cxn ang="0">
                  <a:pos x="23" y="323"/>
                </a:cxn>
                <a:cxn ang="0">
                  <a:pos x="9" y="389"/>
                </a:cxn>
                <a:cxn ang="0">
                  <a:pos x="0" y="457"/>
                </a:cxn>
                <a:cxn ang="0">
                  <a:pos x="0" y="464"/>
                </a:cxn>
                <a:cxn ang="0">
                  <a:pos x="0" y="467"/>
                </a:cxn>
                <a:cxn ang="0">
                  <a:pos x="1" y="476"/>
                </a:cxn>
                <a:cxn ang="0">
                  <a:pos x="6" y="484"/>
                </a:cxn>
                <a:cxn ang="0">
                  <a:pos x="13" y="488"/>
                </a:cxn>
                <a:cxn ang="0">
                  <a:pos x="22" y="489"/>
                </a:cxn>
                <a:cxn ang="0">
                  <a:pos x="34" y="486"/>
                </a:cxn>
                <a:cxn ang="0">
                  <a:pos x="40" y="480"/>
                </a:cxn>
                <a:cxn ang="0">
                  <a:pos x="44" y="472"/>
                </a:cxn>
                <a:cxn ang="0">
                  <a:pos x="45" y="467"/>
                </a:cxn>
                <a:cxn ang="0">
                  <a:pos x="52" y="433"/>
                </a:cxn>
                <a:cxn ang="0">
                  <a:pos x="56" y="397"/>
                </a:cxn>
                <a:cxn ang="0">
                  <a:pos x="57" y="376"/>
                </a:cxn>
                <a:cxn ang="0">
                  <a:pos x="61" y="342"/>
                </a:cxn>
                <a:cxn ang="0">
                  <a:pos x="68" y="321"/>
                </a:cxn>
                <a:cxn ang="0">
                  <a:pos x="72" y="312"/>
                </a:cxn>
                <a:cxn ang="0">
                  <a:pos x="86" y="285"/>
                </a:cxn>
                <a:cxn ang="0">
                  <a:pos x="108" y="229"/>
                </a:cxn>
                <a:cxn ang="0">
                  <a:pos x="121" y="201"/>
                </a:cxn>
                <a:cxn ang="0">
                  <a:pos x="137" y="174"/>
                </a:cxn>
                <a:cxn ang="0">
                  <a:pos x="174" y="127"/>
                </a:cxn>
                <a:cxn ang="0">
                  <a:pos x="217" y="87"/>
                </a:cxn>
                <a:cxn ang="0">
                  <a:pos x="268" y="55"/>
                </a:cxn>
                <a:cxn ang="0">
                  <a:pos x="297" y="40"/>
                </a:cxn>
                <a:cxn ang="0">
                  <a:pos x="304" y="35"/>
                </a:cxn>
                <a:cxn ang="0">
                  <a:pos x="308" y="29"/>
                </a:cxn>
                <a:cxn ang="0">
                  <a:pos x="308" y="21"/>
                </a:cxn>
                <a:cxn ang="0">
                  <a:pos x="299" y="5"/>
                </a:cxn>
                <a:cxn ang="0">
                  <a:pos x="287" y="0"/>
                </a:cxn>
                <a:cxn ang="0">
                  <a:pos x="278" y="0"/>
                </a:cxn>
                <a:cxn ang="0">
                  <a:pos x="273" y="1"/>
                </a:cxn>
              </a:cxnLst>
              <a:rect l="0" t="0" r="r" b="b"/>
              <a:pathLst>
                <a:path w="308" h="489">
                  <a:moveTo>
                    <a:pt x="273" y="1"/>
                  </a:moveTo>
                  <a:lnTo>
                    <a:pt x="273" y="1"/>
                  </a:lnTo>
                  <a:lnTo>
                    <a:pt x="239" y="18"/>
                  </a:lnTo>
                  <a:lnTo>
                    <a:pt x="223" y="27"/>
                  </a:lnTo>
                  <a:lnTo>
                    <a:pt x="209" y="36"/>
                  </a:lnTo>
                  <a:lnTo>
                    <a:pt x="194" y="47"/>
                  </a:lnTo>
                  <a:lnTo>
                    <a:pt x="181" y="57"/>
                  </a:lnTo>
                  <a:lnTo>
                    <a:pt x="168" y="68"/>
                  </a:lnTo>
                  <a:lnTo>
                    <a:pt x="157" y="80"/>
                  </a:lnTo>
                  <a:lnTo>
                    <a:pt x="133" y="104"/>
                  </a:lnTo>
                  <a:lnTo>
                    <a:pt x="112" y="132"/>
                  </a:lnTo>
                  <a:lnTo>
                    <a:pt x="92" y="162"/>
                  </a:lnTo>
                  <a:lnTo>
                    <a:pt x="73" y="193"/>
                  </a:lnTo>
                  <a:lnTo>
                    <a:pt x="73" y="193"/>
                  </a:lnTo>
                  <a:lnTo>
                    <a:pt x="57" y="225"/>
                  </a:lnTo>
                  <a:lnTo>
                    <a:pt x="44" y="257"/>
                  </a:lnTo>
                  <a:lnTo>
                    <a:pt x="32" y="290"/>
                  </a:lnTo>
                  <a:lnTo>
                    <a:pt x="23" y="323"/>
                  </a:lnTo>
                  <a:lnTo>
                    <a:pt x="15" y="355"/>
                  </a:lnTo>
                  <a:lnTo>
                    <a:pt x="9" y="389"/>
                  </a:lnTo>
                  <a:lnTo>
                    <a:pt x="5" y="423"/>
                  </a:lnTo>
                  <a:lnTo>
                    <a:pt x="0" y="457"/>
                  </a:lnTo>
                  <a:lnTo>
                    <a:pt x="0" y="457"/>
                  </a:lnTo>
                  <a:lnTo>
                    <a:pt x="0" y="464"/>
                  </a:lnTo>
                  <a:lnTo>
                    <a:pt x="0" y="467"/>
                  </a:lnTo>
                  <a:lnTo>
                    <a:pt x="0" y="467"/>
                  </a:lnTo>
                  <a:lnTo>
                    <a:pt x="0" y="472"/>
                  </a:lnTo>
                  <a:lnTo>
                    <a:pt x="1" y="476"/>
                  </a:lnTo>
                  <a:lnTo>
                    <a:pt x="4" y="480"/>
                  </a:lnTo>
                  <a:lnTo>
                    <a:pt x="6" y="484"/>
                  </a:lnTo>
                  <a:lnTo>
                    <a:pt x="10" y="485"/>
                  </a:lnTo>
                  <a:lnTo>
                    <a:pt x="13" y="488"/>
                  </a:lnTo>
                  <a:lnTo>
                    <a:pt x="22" y="489"/>
                  </a:lnTo>
                  <a:lnTo>
                    <a:pt x="22" y="489"/>
                  </a:lnTo>
                  <a:lnTo>
                    <a:pt x="30" y="488"/>
                  </a:lnTo>
                  <a:lnTo>
                    <a:pt x="34" y="486"/>
                  </a:lnTo>
                  <a:lnTo>
                    <a:pt x="38" y="484"/>
                  </a:lnTo>
                  <a:lnTo>
                    <a:pt x="40" y="480"/>
                  </a:lnTo>
                  <a:lnTo>
                    <a:pt x="43" y="476"/>
                  </a:lnTo>
                  <a:lnTo>
                    <a:pt x="44" y="472"/>
                  </a:lnTo>
                  <a:lnTo>
                    <a:pt x="45" y="467"/>
                  </a:lnTo>
                  <a:lnTo>
                    <a:pt x="45" y="467"/>
                  </a:lnTo>
                  <a:lnTo>
                    <a:pt x="48" y="448"/>
                  </a:lnTo>
                  <a:lnTo>
                    <a:pt x="52" y="433"/>
                  </a:lnTo>
                  <a:lnTo>
                    <a:pt x="55" y="416"/>
                  </a:lnTo>
                  <a:lnTo>
                    <a:pt x="56" y="397"/>
                  </a:lnTo>
                  <a:lnTo>
                    <a:pt x="56" y="397"/>
                  </a:lnTo>
                  <a:lnTo>
                    <a:pt x="57" y="376"/>
                  </a:lnTo>
                  <a:lnTo>
                    <a:pt x="58" y="354"/>
                  </a:lnTo>
                  <a:lnTo>
                    <a:pt x="61" y="342"/>
                  </a:lnTo>
                  <a:lnTo>
                    <a:pt x="64" y="332"/>
                  </a:lnTo>
                  <a:lnTo>
                    <a:pt x="68" y="321"/>
                  </a:lnTo>
                  <a:lnTo>
                    <a:pt x="72" y="312"/>
                  </a:lnTo>
                  <a:lnTo>
                    <a:pt x="72" y="312"/>
                  </a:lnTo>
                  <a:lnTo>
                    <a:pt x="79" y="299"/>
                  </a:lnTo>
                  <a:lnTo>
                    <a:pt x="86" y="285"/>
                  </a:lnTo>
                  <a:lnTo>
                    <a:pt x="98" y="257"/>
                  </a:lnTo>
                  <a:lnTo>
                    <a:pt x="108" y="229"/>
                  </a:lnTo>
                  <a:lnTo>
                    <a:pt x="115" y="216"/>
                  </a:lnTo>
                  <a:lnTo>
                    <a:pt x="121" y="201"/>
                  </a:lnTo>
                  <a:lnTo>
                    <a:pt x="121" y="201"/>
                  </a:lnTo>
                  <a:lnTo>
                    <a:pt x="137" y="174"/>
                  </a:lnTo>
                  <a:lnTo>
                    <a:pt x="155" y="149"/>
                  </a:lnTo>
                  <a:lnTo>
                    <a:pt x="174" y="127"/>
                  </a:lnTo>
                  <a:lnTo>
                    <a:pt x="194" y="106"/>
                  </a:lnTo>
                  <a:lnTo>
                    <a:pt x="217" y="87"/>
                  </a:lnTo>
                  <a:lnTo>
                    <a:pt x="242" y="70"/>
                  </a:lnTo>
                  <a:lnTo>
                    <a:pt x="268" y="55"/>
                  </a:lnTo>
                  <a:lnTo>
                    <a:pt x="297" y="40"/>
                  </a:lnTo>
                  <a:lnTo>
                    <a:pt x="297" y="40"/>
                  </a:lnTo>
                  <a:lnTo>
                    <a:pt x="300" y="39"/>
                  </a:lnTo>
                  <a:lnTo>
                    <a:pt x="304" y="35"/>
                  </a:lnTo>
                  <a:lnTo>
                    <a:pt x="307" y="32"/>
                  </a:lnTo>
                  <a:lnTo>
                    <a:pt x="308" y="29"/>
                  </a:lnTo>
                  <a:lnTo>
                    <a:pt x="308" y="25"/>
                  </a:lnTo>
                  <a:lnTo>
                    <a:pt x="308" y="21"/>
                  </a:lnTo>
                  <a:lnTo>
                    <a:pt x="304" y="13"/>
                  </a:lnTo>
                  <a:lnTo>
                    <a:pt x="299" y="5"/>
                  </a:lnTo>
                  <a:lnTo>
                    <a:pt x="291" y="1"/>
                  </a:lnTo>
                  <a:lnTo>
                    <a:pt x="287" y="0"/>
                  </a:lnTo>
                  <a:lnTo>
                    <a:pt x="283" y="0"/>
                  </a:lnTo>
                  <a:lnTo>
                    <a:pt x="278" y="0"/>
                  </a:lnTo>
                  <a:lnTo>
                    <a:pt x="273" y="1"/>
                  </a:lnTo>
                  <a:lnTo>
                    <a:pt x="27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6" name="Freeform 595"/>
            <p:cNvSpPr/>
            <p:nvPr/>
          </p:nvSpPr>
          <p:spPr bwMode="auto">
            <a:xfrm>
              <a:off x="3495676" y="2093913"/>
              <a:ext cx="142875" cy="174625"/>
            </a:xfrm>
            <a:custGeom>
              <a:avLst/>
              <a:gdLst/>
              <a:ahLst/>
              <a:cxnLst>
                <a:cxn ang="0">
                  <a:pos x="352" y="399"/>
                </a:cxn>
                <a:cxn ang="0">
                  <a:pos x="344" y="365"/>
                </a:cxn>
                <a:cxn ang="0">
                  <a:pos x="334" y="332"/>
                </a:cxn>
                <a:cxn ang="0">
                  <a:pos x="303" y="267"/>
                </a:cxn>
                <a:cxn ang="0">
                  <a:pos x="265" y="207"/>
                </a:cxn>
                <a:cxn ang="0">
                  <a:pos x="223" y="152"/>
                </a:cxn>
                <a:cxn ang="0">
                  <a:pos x="203" y="127"/>
                </a:cxn>
                <a:cxn ang="0">
                  <a:pos x="174" y="92"/>
                </a:cxn>
                <a:cxn ang="0">
                  <a:pos x="151" y="71"/>
                </a:cxn>
                <a:cxn ang="0">
                  <a:pos x="138" y="62"/>
                </a:cxn>
                <a:cxn ang="0">
                  <a:pos x="88" y="30"/>
                </a:cxn>
                <a:cxn ang="0">
                  <a:pos x="59" y="19"/>
                </a:cxn>
                <a:cxn ang="0">
                  <a:pos x="50" y="17"/>
                </a:cxn>
                <a:cxn ang="0">
                  <a:pos x="46" y="22"/>
                </a:cxn>
                <a:cxn ang="0">
                  <a:pos x="46" y="17"/>
                </a:cxn>
                <a:cxn ang="0">
                  <a:pos x="42" y="9"/>
                </a:cxn>
                <a:cxn ang="0">
                  <a:pos x="36" y="4"/>
                </a:cxn>
                <a:cxn ang="0">
                  <a:pos x="24" y="0"/>
                </a:cxn>
                <a:cxn ang="0">
                  <a:pos x="11" y="4"/>
                </a:cxn>
                <a:cxn ang="0">
                  <a:pos x="4" y="9"/>
                </a:cxn>
                <a:cxn ang="0">
                  <a:pos x="2" y="17"/>
                </a:cxn>
                <a:cxn ang="0">
                  <a:pos x="0" y="29"/>
                </a:cxn>
                <a:cxn ang="0">
                  <a:pos x="2" y="34"/>
                </a:cxn>
                <a:cxn ang="0">
                  <a:pos x="7" y="45"/>
                </a:cxn>
                <a:cxn ang="0">
                  <a:pos x="12" y="49"/>
                </a:cxn>
                <a:cxn ang="0">
                  <a:pos x="80" y="80"/>
                </a:cxn>
                <a:cxn ang="0">
                  <a:pos x="93" y="88"/>
                </a:cxn>
                <a:cxn ang="0">
                  <a:pos x="117" y="105"/>
                </a:cxn>
                <a:cxn ang="0">
                  <a:pos x="147" y="136"/>
                </a:cxn>
                <a:cxn ang="0">
                  <a:pos x="168" y="158"/>
                </a:cxn>
                <a:cxn ang="0">
                  <a:pos x="212" y="211"/>
                </a:cxn>
                <a:cxn ang="0">
                  <a:pos x="251" y="268"/>
                </a:cxn>
                <a:cxn ang="0">
                  <a:pos x="268" y="302"/>
                </a:cxn>
                <a:cxn ang="0">
                  <a:pos x="287" y="340"/>
                </a:cxn>
                <a:cxn ang="0">
                  <a:pos x="301" y="379"/>
                </a:cxn>
                <a:cxn ang="0">
                  <a:pos x="309" y="416"/>
                </a:cxn>
                <a:cxn ang="0">
                  <a:pos x="310" y="421"/>
                </a:cxn>
                <a:cxn ang="0">
                  <a:pos x="314" y="432"/>
                </a:cxn>
                <a:cxn ang="0">
                  <a:pos x="318" y="434"/>
                </a:cxn>
                <a:cxn ang="0">
                  <a:pos x="330" y="444"/>
                </a:cxn>
                <a:cxn ang="0">
                  <a:pos x="343" y="444"/>
                </a:cxn>
                <a:cxn ang="0">
                  <a:pos x="355" y="437"/>
                </a:cxn>
                <a:cxn ang="0">
                  <a:pos x="360" y="423"/>
                </a:cxn>
                <a:cxn ang="0">
                  <a:pos x="360" y="416"/>
                </a:cxn>
                <a:cxn ang="0">
                  <a:pos x="357" y="407"/>
                </a:cxn>
                <a:cxn ang="0">
                  <a:pos x="352" y="399"/>
                </a:cxn>
              </a:cxnLst>
              <a:rect l="0" t="0" r="r" b="b"/>
              <a:pathLst>
                <a:path w="360" h="444">
                  <a:moveTo>
                    <a:pt x="352" y="399"/>
                  </a:moveTo>
                  <a:lnTo>
                    <a:pt x="352" y="399"/>
                  </a:lnTo>
                  <a:lnTo>
                    <a:pt x="348" y="382"/>
                  </a:lnTo>
                  <a:lnTo>
                    <a:pt x="344" y="365"/>
                  </a:lnTo>
                  <a:lnTo>
                    <a:pt x="339" y="348"/>
                  </a:lnTo>
                  <a:lnTo>
                    <a:pt x="334" y="332"/>
                  </a:lnTo>
                  <a:lnTo>
                    <a:pt x="320" y="298"/>
                  </a:lnTo>
                  <a:lnTo>
                    <a:pt x="303" y="267"/>
                  </a:lnTo>
                  <a:lnTo>
                    <a:pt x="284" y="237"/>
                  </a:lnTo>
                  <a:lnTo>
                    <a:pt x="265" y="207"/>
                  </a:lnTo>
                  <a:lnTo>
                    <a:pt x="244" y="178"/>
                  </a:lnTo>
                  <a:lnTo>
                    <a:pt x="223" y="152"/>
                  </a:lnTo>
                  <a:lnTo>
                    <a:pt x="223" y="152"/>
                  </a:lnTo>
                  <a:lnTo>
                    <a:pt x="203" y="127"/>
                  </a:lnTo>
                  <a:lnTo>
                    <a:pt x="183" y="104"/>
                  </a:lnTo>
                  <a:lnTo>
                    <a:pt x="174" y="92"/>
                  </a:lnTo>
                  <a:lnTo>
                    <a:pt x="163" y="81"/>
                  </a:lnTo>
                  <a:lnTo>
                    <a:pt x="151" y="71"/>
                  </a:lnTo>
                  <a:lnTo>
                    <a:pt x="138" y="62"/>
                  </a:lnTo>
                  <a:lnTo>
                    <a:pt x="138" y="62"/>
                  </a:lnTo>
                  <a:lnTo>
                    <a:pt x="118" y="50"/>
                  </a:lnTo>
                  <a:lnTo>
                    <a:pt x="88" y="30"/>
                  </a:lnTo>
                  <a:lnTo>
                    <a:pt x="72" y="22"/>
                  </a:lnTo>
                  <a:lnTo>
                    <a:pt x="59" y="19"/>
                  </a:lnTo>
                  <a:lnTo>
                    <a:pt x="54" y="17"/>
                  </a:lnTo>
                  <a:lnTo>
                    <a:pt x="50" y="17"/>
                  </a:lnTo>
                  <a:lnTo>
                    <a:pt x="47" y="20"/>
                  </a:lnTo>
                  <a:lnTo>
                    <a:pt x="46" y="22"/>
                  </a:lnTo>
                  <a:lnTo>
                    <a:pt x="46" y="22"/>
                  </a:lnTo>
                  <a:lnTo>
                    <a:pt x="46" y="17"/>
                  </a:lnTo>
                  <a:lnTo>
                    <a:pt x="45" y="13"/>
                  </a:lnTo>
                  <a:lnTo>
                    <a:pt x="42" y="9"/>
                  </a:lnTo>
                  <a:lnTo>
                    <a:pt x="40" y="5"/>
                  </a:lnTo>
                  <a:lnTo>
                    <a:pt x="36" y="4"/>
                  </a:lnTo>
                  <a:lnTo>
                    <a:pt x="32" y="2"/>
                  </a:lnTo>
                  <a:lnTo>
                    <a:pt x="24" y="0"/>
                  </a:lnTo>
                  <a:lnTo>
                    <a:pt x="15" y="2"/>
                  </a:lnTo>
                  <a:lnTo>
                    <a:pt x="11" y="4"/>
                  </a:lnTo>
                  <a:lnTo>
                    <a:pt x="8" y="5"/>
                  </a:lnTo>
                  <a:lnTo>
                    <a:pt x="4" y="9"/>
                  </a:lnTo>
                  <a:lnTo>
                    <a:pt x="3" y="13"/>
                  </a:lnTo>
                  <a:lnTo>
                    <a:pt x="2" y="17"/>
                  </a:lnTo>
                  <a:lnTo>
                    <a:pt x="0" y="22"/>
                  </a:lnTo>
                  <a:lnTo>
                    <a:pt x="0" y="29"/>
                  </a:lnTo>
                  <a:lnTo>
                    <a:pt x="0" y="29"/>
                  </a:lnTo>
                  <a:lnTo>
                    <a:pt x="2" y="34"/>
                  </a:lnTo>
                  <a:lnTo>
                    <a:pt x="4" y="39"/>
                  </a:lnTo>
                  <a:lnTo>
                    <a:pt x="7" y="45"/>
                  </a:lnTo>
                  <a:lnTo>
                    <a:pt x="12" y="49"/>
                  </a:lnTo>
                  <a:lnTo>
                    <a:pt x="12" y="49"/>
                  </a:lnTo>
                  <a:lnTo>
                    <a:pt x="46" y="63"/>
                  </a:lnTo>
                  <a:lnTo>
                    <a:pt x="80" y="80"/>
                  </a:lnTo>
                  <a:lnTo>
                    <a:pt x="80" y="80"/>
                  </a:lnTo>
                  <a:lnTo>
                    <a:pt x="93" y="88"/>
                  </a:lnTo>
                  <a:lnTo>
                    <a:pt x="106" y="96"/>
                  </a:lnTo>
                  <a:lnTo>
                    <a:pt x="117" y="105"/>
                  </a:lnTo>
                  <a:lnTo>
                    <a:pt x="127" y="115"/>
                  </a:lnTo>
                  <a:lnTo>
                    <a:pt x="147" y="136"/>
                  </a:lnTo>
                  <a:lnTo>
                    <a:pt x="168" y="158"/>
                  </a:lnTo>
                  <a:lnTo>
                    <a:pt x="168" y="158"/>
                  </a:lnTo>
                  <a:lnTo>
                    <a:pt x="190" y="185"/>
                  </a:lnTo>
                  <a:lnTo>
                    <a:pt x="212" y="211"/>
                  </a:lnTo>
                  <a:lnTo>
                    <a:pt x="232" y="240"/>
                  </a:lnTo>
                  <a:lnTo>
                    <a:pt x="251" y="268"/>
                  </a:lnTo>
                  <a:lnTo>
                    <a:pt x="251" y="268"/>
                  </a:lnTo>
                  <a:lnTo>
                    <a:pt x="268" y="302"/>
                  </a:lnTo>
                  <a:lnTo>
                    <a:pt x="278" y="321"/>
                  </a:lnTo>
                  <a:lnTo>
                    <a:pt x="287" y="340"/>
                  </a:lnTo>
                  <a:lnTo>
                    <a:pt x="295" y="360"/>
                  </a:lnTo>
                  <a:lnTo>
                    <a:pt x="301" y="379"/>
                  </a:lnTo>
                  <a:lnTo>
                    <a:pt x="306" y="399"/>
                  </a:lnTo>
                  <a:lnTo>
                    <a:pt x="309" y="416"/>
                  </a:lnTo>
                  <a:lnTo>
                    <a:pt x="309" y="416"/>
                  </a:lnTo>
                  <a:lnTo>
                    <a:pt x="310" y="421"/>
                  </a:lnTo>
                  <a:lnTo>
                    <a:pt x="312" y="427"/>
                  </a:lnTo>
                  <a:lnTo>
                    <a:pt x="314" y="432"/>
                  </a:lnTo>
                  <a:lnTo>
                    <a:pt x="318" y="434"/>
                  </a:lnTo>
                  <a:lnTo>
                    <a:pt x="318" y="434"/>
                  </a:lnTo>
                  <a:lnTo>
                    <a:pt x="323" y="440"/>
                  </a:lnTo>
                  <a:lnTo>
                    <a:pt x="330" y="444"/>
                  </a:lnTo>
                  <a:lnTo>
                    <a:pt x="337" y="444"/>
                  </a:lnTo>
                  <a:lnTo>
                    <a:pt x="343" y="444"/>
                  </a:lnTo>
                  <a:lnTo>
                    <a:pt x="350" y="441"/>
                  </a:lnTo>
                  <a:lnTo>
                    <a:pt x="355" y="437"/>
                  </a:lnTo>
                  <a:lnTo>
                    <a:pt x="359" y="430"/>
                  </a:lnTo>
                  <a:lnTo>
                    <a:pt x="360" y="423"/>
                  </a:lnTo>
                  <a:lnTo>
                    <a:pt x="360" y="416"/>
                  </a:lnTo>
                  <a:lnTo>
                    <a:pt x="360" y="416"/>
                  </a:lnTo>
                  <a:lnTo>
                    <a:pt x="360" y="411"/>
                  </a:lnTo>
                  <a:lnTo>
                    <a:pt x="357" y="407"/>
                  </a:lnTo>
                  <a:lnTo>
                    <a:pt x="356" y="403"/>
                  </a:lnTo>
                  <a:lnTo>
                    <a:pt x="352" y="399"/>
                  </a:lnTo>
                  <a:lnTo>
                    <a:pt x="352" y="399"/>
                  </a:lnTo>
                  <a:close/>
                </a:path>
              </a:pathLst>
            </a:custGeom>
            <a:grpFill/>
            <a:ln w="9525">
              <a:noFill/>
              <a:round/>
            </a:ln>
          </p:spPr>
          <p:txBody>
            <a:bodyPr vert="horz" wrap="square" lIns="121920" tIns="60960" rIns="121920" bIns="60960" numCol="1" anchor="t" anchorCtr="0" compatLnSpc="1"/>
            <a:lstStyle/>
            <a:p>
              <a:endParaRPr lang="zh-CN" altLang="en-US" sz="2400"/>
            </a:p>
          </p:txBody>
        </p:sp>
      </p:grpSp>
      <p:pic>
        <p:nvPicPr>
          <p:cNvPr id="6150" name="Picture 6" descr="https://img95.699pic.com/xsj/1f/l8/8w.jpg%21/fh/300"/>
          <p:cNvPicPr>
            <a:picLocks noChangeAspect="1" noChangeArrowheads="1"/>
          </p:cNvPicPr>
          <p:nvPr/>
        </p:nvPicPr>
        <p:blipFill>
          <a:blip r:embed="rId6" cstate="print"/>
          <a:srcRect/>
          <a:stretch>
            <a:fillRect/>
          </a:stretch>
        </p:blipFill>
        <p:spPr bwMode="auto">
          <a:xfrm>
            <a:off x="310680" y="2708920"/>
            <a:ext cx="864096" cy="864096"/>
          </a:xfrm>
          <a:prstGeom prst="rect">
            <a:avLst/>
          </a:prstGeom>
          <a:noFill/>
        </p:spPr>
      </p:pic>
      <p:pic>
        <p:nvPicPr>
          <p:cNvPr id="6152" name="Picture 8"/>
          <p:cNvPicPr>
            <a:picLocks noChangeAspect="1" noChangeArrowheads="1"/>
          </p:cNvPicPr>
          <p:nvPr/>
        </p:nvPicPr>
        <p:blipFill>
          <a:blip r:embed="rId7" cstate="print"/>
          <a:srcRect b="8812"/>
          <a:stretch>
            <a:fillRect/>
          </a:stretch>
        </p:blipFill>
        <p:spPr bwMode="auto">
          <a:xfrm>
            <a:off x="7656173" y="3932476"/>
            <a:ext cx="672075" cy="576064"/>
          </a:xfrm>
          <a:prstGeom prst="rect">
            <a:avLst/>
          </a:prstGeom>
          <a:noFill/>
          <a:ln w="9525">
            <a:noFill/>
            <a:miter lim="800000"/>
            <a:headEnd/>
            <a:tailEnd/>
          </a:ln>
        </p:spPr>
      </p:pic>
    </p:spTree>
    <p:extLst>
      <p:ext uri="{BB962C8B-B14F-4D97-AF65-F5344CB8AC3E}">
        <p14:creationId xmlns:p14="http://schemas.microsoft.com/office/powerpoint/2010/main" xmlns="" val="74138993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par>
                                <p:cTn id="15" presetID="2" presetClass="entr" presetSubtype="4" fill="hold" nodeType="withEffect">
                                  <p:stCondLst>
                                    <p:cond delay="0"/>
                                  </p:stCondLst>
                                  <p:childTnLst>
                                    <p:set>
                                      <p:cBhvr>
                                        <p:cTn id="16" dur="1" fill="hold">
                                          <p:stCondLst>
                                            <p:cond delay="0"/>
                                          </p:stCondLst>
                                        </p:cTn>
                                        <p:tgtEl>
                                          <p:spTgt spid="134"/>
                                        </p:tgtEl>
                                        <p:attrNameLst>
                                          <p:attrName>style.visibility</p:attrName>
                                        </p:attrNameLst>
                                      </p:cBhvr>
                                      <p:to>
                                        <p:strVal val="visible"/>
                                      </p:to>
                                    </p:set>
                                    <p:anim calcmode="lin" valueType="num">
                                      <p:cBhvr additive="base">
                                        <p:cTn id="17" dur="500" fill="hold"/>
                                        <p:tgtEl>
                                          <p:spTgt spid="134"/>
                                        </p:tgtEl>
                                        <p:attrNameLst>
                                          <p:attrName>ppt_x</p:attrName>
                                        </p:attrNameLst>
                                      </p:cBhvr>
                                      <p:tavLst>
                                        <p:tav tm="0">
                                          <p:val>
                                            <p:strVal val="#ppt_x"/>
                                          </p:val>
                                        </p:tav>
                                        <p:tav tm="100000">
                                          <p:val>
                                            <p:strVal val="#ppt_x"/>
                                          </p:val>
                                        </p:tav>
                                      </p:tavLst>
                                    </p:anim>
                                    <p:anim calcmode="lin" valueType="num">
                                      <p:cBhvr additive="base">
                                        <p:cTn id="18"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5231904" y="2163420"/>
            <a:ext cx="5914564" cy="646331"/>
          </a:xfrm>
          <a:prstGeom prst="rect">
            <a:avLst/>
          </a:prstGeom>
          <a:noFill/>
        </p:spPr>
        <p:txBody>
          <a:bodyPr wrap="square" rtlCol="0">
            <a:spAutoFit/>
          </a:bodyPr>
          <a:lstStyle/>
          <a:p>
            <a:r>
              <a:rPr lang="zh-CN" altLang="en-US" sz="1800" b="1" dirty="0" smtClean="0">
                <a:solidFill>
                  <a:srgbClr val="0070C0"/>
                </a:solidFill>
                <a:latin typeface="方正静蕾简体" panose="02000000000000000000" pitchFamily="2" charset="-122"/>
                <a:ea typeface="方正静蕾简体" panose="02000000000000000000" pitchFamily="2" charset="-122"/>
                <a:cs typeface="+mn-ea"/>
                <a:sym typeface="+mn-lt"/>
              </a:rPr>
              <a:t>关于</a:t>
            </a:r>
            <a:r>
              <a:rPr lang="zh-CN" altLang="en-US" sz="1800" b="1" dirty="0" smtClean="0">
                <a:solidFill>
                  <a:srgbClr val="0070C0"/>
                </a:solidFill>
                <a:latin typeface="方正静蕾简体" panose="02000000000000000000" pitchFamily="2" charset="-122"/>
                <a:ea typeface="方正静蕾简体" panose="02000000000000000000" pitchFamily="2" charset="-122"/>
                <a:cs typeface="+mn-ea"/>
                <a:sym typeface="+mn-lt"/>
              </a:rPr>
              <a:t>办学形式</a:t>
            </a:r>
            <a:r>
              <a:rPr lang="zh-CN" altLang="en-US" sz="1800" dirty="0" smtClean="0">
                <a:latin typeface="方正静蕾简体" panose="02000000000000000000" pitchFamily="2" charset="-122"/>
                <a:ea typeface="方正静蕾简体" panose="02000000000000000000" pitchFamily="2" charset="-122"/>
                <a:cs typeface="+mn-ea"/>
                <a:sym typeface="+mn-lt"/>
              </a:rPr>
              <a:t>，放宽了以“行</a:t>
            </a:r>
            <a:r>
              <a:rPr lang="zh-CN" altLang="en-US" sz="1800" dirty="0" smtClean="0">
                <a:solidFill>
                  <a:prstClr val="black"/>
                </a:solidFill>
                <a:ea typeface="方正静蕾简体" panose="02000000000000000000" pitchFamily="2" charset="-122"/>
              </a:rPr>
              <a:t>业</a:t>
            </a:r>
            <a:r>
              <a:rPr lang="zh-CN" altLang="en-US" sz="1800" dirty="0" smtClean="0">
                <a:solidFill>
                  <a:prstClr val="black"/>
                </a:solidFill>
                <a:ea typeface="方正静蕾简体" panose="02000000000000000000" pitchFamily="2" charset="-122"/>
              </a:rPr>
              <a:t>协</a:t>
            </a:r>
            <a:r>
              <a:rPr lang="zh-CN" altLang="en-US" sz="1800" dirty="0" smtClean="0">
                <a:solidFill>
                  <a:prstClr val="black"/>
                </a:solidFill>
                <a:ea typeface="方正静蕾简体" panose="02000000000000000000" pitchFamily="2" charset="-122"/>
              </a:rPr>
              <a:t>会”、“专</a:t>
            </a:r>
            <a:r>
              <a:rPr lang="zh-CN" altLang="en-US" sz="1800" dirty="0" smtClean="0">
                <a:solidFill>
                  <a:prstClr val="black"/>
                </a:solidFill>
                <a:ea typeface="方正静蕾简体" panose="02000000000000000000" pitchFamily="2" charset="-122"/>
              </a:rPr>
              <a:t>业学</a:t>
            </a:r>
            <a:r>
              <a:rPr lang="zh-CN" altLang="en-US" sz="1800" dirty="0" smtClean="0">
                <a:solidFill>
                  <a:prstClr val="black"/>
                </a:solidFill>
                <a:ea typeface="方正静蕾简体" panose="02000000000000000000" pitchFamily="2" charset="-122"/>
              </a:rPr>
              <a:t>会”作为委托方这种模式的管理。</a:t>
            </a:r>
            <a:endParaRPr lang="en-US" altLang="zh-CN" sz="1800" dirty="0">
              <a:latin typeface="方正静蕾简体" panose="02000000000000000000" pitchFamily="2" charset="-122"/>
              <a:ea typeface="方正静蕾简体" panose="02000000000000000000" pitchFamily="2" charset="-122"/>
              <a:cs typeface="+mn-ea"/>
              <a:sym typeface="+mn-lt"/>
            </a:endParaRPr>
          </a:p>
        </p:txBody>
      </p:sp>
      <p:sp>
        <p:nvSpPr>
          <p:cNvPr id="8" name="TextBox 21"/>
          <p:cNvSpPr txBox="1"/>
          <p:nvPr/>
        </p:nvSpPr>
        <p:spPr>
          <a:xfrm>
            <a:off x="5231904" y="3042568"/>
            <a:ext cx="5975870" cy="646331"/>
          </a:xfrm>
          <a:prstGeom prst="rect">
            <a:avLst/>
          </a:prstGeom>
          <a:noFill/>
        </p:spPr>
        <p:txBody>
          <a:bodyPr wrap="square" rtlCol="0">
            <a:spAutoFit/>
          </a:bodyPr>
          <a:lstStyle/>
          <a:p>
            <a:r>
              <a:rPr lang="zh-CN" altLang="en-US" sz="1800" b="1" dirty="0" smtClean="0">
                <a:solidFill>
                  <a:srgbClr val="0070C0"/>
                </a:solidFill>
                <a:latin typeface="方正静蕾简体" panose="02000000000000000000" pitchFamily="2" charset="-122"/>
                <a:ea typeface="方正静蕾简体" panose="02000000000000000000" pitchFamily="2" charset="-122"/>
                <a:cs typeface="+mn-ea"/>
                <a:sym typeface="+mn-lt"/>
              </a:rPr>
              <a:t>关于授课教师和课程设置</a:t>
            </a:r>
            <a:r>
              <a:rPr lang="zh-CN" altLang="en-US" sz="1800" dirty="0" smtClean="0">
                <a:latin typeface="方正静蕾简体" panose="02000000000000000000" pitchFamily="2" charset="-122"/>
                <a:ea typeface="方正静蕾简体" panose="02000000000000000000" pitchFamily="2" charset="-122"/>
                <a:cs typeface="+mn-ea"/>
                <a:sym typeface="+mn-lt"/>
              </a:rPr>
              <a:t>，降低了对本校、本院师资比例和课时比例的要求。</a:t>
            </a:r>
            <a:endParaRPr lang="zh-CN" altLang="en-US" sz="1800" dirty="0" smtClean="0">
              <a:latin typeface="方正静蕾简体" panose="02000000000000000000" pitchFamily="2" charset="-122"/>
              <a:ea typeface="方正静蕾简体" panose="02000000000000000000" pitchFamily="2" charset="-122"/>
              <a:cs typeface="+mn-ea"/>
              <a:sym typeface="+mn-lt"/>
            </a:endParaRPr>
          </a:p>
        </p:txBody>
      </p:sp>
      <p:sp>
        <p:nvSpPr>
          <p:cNvPr id="9" name="TextBox 22"/>
          <p:cNvSpPr txBox="1"/>
          <p:nvPr/>
        </p:nvSpPr>
        <p:spPr>
          <a:xfrm>
            <a:off x="5231904" y="3964223"/>
            <a:ext cx="5975870" cy="646331"/>
          </a:xfrm>
          <a:prstGeom prst="rect">
            <a:avLst/>
          </a:prstGeom>
          <a:noFill/>
        </p:spPr>
        <p:txBody>
          <a:bodyPr wrap="square" rtlCol="0">
            <a:spAutoFit/>
          </a:bodyPr>
          <a:lstStyle/>
          <a:p>
            <a:r>
              <a:rPr lang="zh-CN" altLang="en-US" sz="1800" b="1" dirty="0" smtClean="0">
                <a:solidFill>
                  <a:srgbClr val="0070C0"/>
                </a:solidFill>
                <a:latin typeface="方正静蕾简体" panose="02000000000000000000" pitchFamily="2" charset="-122"/>
                <a:ea typeface="方正静蕾简体" panose="02000000000000000000" pitchFamily="2" charset="-122"/>
                <a:cs typeface="+mn-ea"/>
                <a:sym typeface="+mn-lt"/>
              </a:rPr>
              <a:t>关于学费上交学校的比例</a:t>
            </a:r>
            <a:r>
              <a:rPr lang="zh-CN" altLang="en-US" sz="1800" dirty="0" smtClean="0">
                <a:solidFill>
                  <a:schemeClr val="tx1">
                    <a:lumMod val="75000"/>
                    <a:lumOff val="25000"/>
                  </a:schemeClr>
                </a:solidFill>
                <a:cs typeface="+mn-ea"/>
                <a:sym typeface="+mn-lt"/>
              </a:rPr>
              <a:t>，在校本部举办的项目，上交比例从原来的</a:t>
            </a:r>
            <a:r>
              <a:rPr lang="en-US" altLang="zh-CN" sz="1800" dirty="0" smtClean="0">
                <a:solidFill>
                  <a:schemeClr val="tx1">
                    <a:lumMod val="75000"/>
                    <a:lumOff val="25000"/>
                  </a:schemeClr>
                </a:solidFill>
                <a:cs typeface="+mn-ea"/>
                <a:sym typeface="+mn-lt"/>
              </a:rPr>
              <a:t>20%</a:t>
            </a:r>
            <a:r>
              <a:rPr lang="zh-CN" altLang="en-US" sz="1800" dirty="0" smtClean="0">
                <a:solidFill>
                  <a:schemeClr val="tx1">
                    <a:lumMod val="75000"/>
                    <a:lumOff val="25000"/>
                  </a:schemeClr>
                </a:solidFill>
                <a:cs typeface="+mn-ea"/>
                <a:sym typeface="+mn-lt"/>
              </a:rPr>
              <a:t>上调到</a:t>
            </a:r>
            <a:r>
              <a:rPr lang="en-US" altLang="zh-CN" sz="1800" dirty="0" smtClean="0">
                <a:solidFill>
                  <a:schemeClr val="tx1">
                    <a:lumMod val="75000"/>
                    <a:lumOff val="25000"/>
                  </a:schemeClr>
                </a:solidFill>
                <a:cs typeface="+mn-ea"/>
                <a:sym typeface="+mn-lt"/>
              </a:rPr>
              <a:t>25%</a:t>
            </a:r>
            <a:r>
              <a:rPr lang="zh-CN" altLang="en-US" sz="1800" smtClean="0">
                <a:solidFill>
                  <a:schemeClr val="tx1">
                    <a:lumMod val="75000"/>
                    <a:lumOff val="25000"/>
                  </a:schemeClr>
                </a:solidFill>
                <a:cs typeface="+mn-ea"/>
                <a:sym typeface="+mn-lt"/>
              </a:rPr>
              <a:t>。</a:t>
            </a:r>
            <a:endParaRPr lang="en-US" altLang="zh-CN" sz="1800" dirty="0">
              <a:latin typeface="方正静蕾简体" panose="02000000000000000000" pitchFamily="2" charset="-122"/>
              <a:ea typeface="方正静蕾简体" panose="02000000000000000000" pitchFamily="2" charset="-122"/>
              <a:cs typeface="+mn-ea"/>
              <a:sym typeface="+mn-lt"/>
            </a:endParaRPr>
          </a:p>
        </p:txBody>
      </p:sp>
      <p:sp>
        <p:nvSpPr>
          <p:cNvPr id="10" name="TextBox 23"/>
          <p:cNvSpPr txBox="1"/>
          <p:nvPr/>
        </p:nvSpPr>
        <p:spPr>
          <a:xfrm>
            <a:off x="5231904" y="4870901"/>
            <a:ext cx="5975870" cy="646331"/>
          </a:xfrm>
          <a:prstGeom prst="rect">
            <a:avLst/>
          </a:prstGeom>
          <a:noFill/>
        </p:spPr>
        <p:txBody>
          <a:bodyPr wrap="square" rtlCol="0">
            <a:spAutoFit/>
          </a:bodyPr>
          <a:lstStyle/>
          <a:p>
            <a:r>
              <a:rPr lang="zh-CN" altLang="en-US" sz="1800" b="1" dirty="0" smtClean="0">
                <a:solidFill>
                  <a:srgbClr val="0070C0"/>
                </a:solidFill>
                <a:latin typeface="方正静蕾简体" panose="02000000000000000000" pitchFamily="2" charset="-122"/>
                <a:ea typeface="方正静蕾简体" panose="02000000000000000000" pitchFamily="2" charset="-122"/>
                <a:cs typeface="+mn-ea"/>
                <a:sym typeface="+mn-lt"/>
              </a:rPr>
              <a:t>关于合作办学</a:t>
            </a:r>
            <a:r>
              <a:rPr lang="zh-CN" altLang="en-US" sz="1800" dirty="0" smtClean="0">
                <a:latin typeface="方正静蕾简体" panose="02000000000000000000" pitchFamily="2" charset="-122"/>
                <a:ea typeface="方正静蕾简体" panose="02000000000000000000" pitchFamily="2" charset="-122"/>
                <a:cs typeface="+mn-ea"/>
                <a:sym typeface="+mn-lt"/>
              </a:rPr>
              <a:t>，从一律“禁止”转变</a:t>
            </a:r>
            <a:r>
              <a:rPr lang="zh-CN" altLang="en-US" sz="1800" dirty="0" smtClean="0">
                <a:latin typeface="方正静蕾简体" panose="02000000000000000000" pitchFamily="2" charset="-122"/>
                <a:ea typeface="方正静蕾简体" panose="02000000000000000000" pitchFamily="2" charset="-122"/>
                <a:cs typeface="+mn-ea"/>
                <a:sym typeface="+mn-lt"/>
              </a:rPr>
              <a:t>为“严格控制</a:t>
            </a:r>
            <a:r>
              <a:rPr lang="zh-CN" altLang="en-US" sz="1800" dirty="0" smtClean="0">
                <a:latin typeface="方正静蕾简体" panose="02000000000000000000" pitchFamily="2" charset="-122"/>
                <a:ea typeface="方正静蕾简体" panose="02000000000000000000" pitchFamily="2" charset="-122"/>
                <a:cs typeface="+mn-ea"/>
                <a:sym typeface="+mn-lt"/>
              </a:rPr>
              <a:t>”、“可以申请</a:t>
            </a:r>
            <a:r>
              <a:rPr lang="en-US" altLang="zh-CN" sz="1800" dirty="0" smtClean="0">
                <a:latin typeface="方正静蕾简体" panose="02000000000000000000" pitchFamily="2" charset="-122"/>
                <a:ea typeface="方正静蕾简体" panose="02000000000000000000" pitchFamily="2" charset="-122"/>
                <a:cs typeface="+mn-ea"/>
                <a:sym typeface="+mn-lt"/>
              </a:rPr>
              <a:t>&amp;</a:t>
            </a:r>
            <a:r>
              <a:rPr lang="zh-CN" altLang="en-US" sz="1800" dirty="0" smtClean="0">
                <a:latin typeface="方正静蕾简体" panose="02000000000000000000" pitchFamily="2" charset="-122"/>
                <a:ea typeface="方正静蕾简体" panose="02000000000000000000" pitchFamily="2" charset="-122"/>
                <a:cs typeface="+mn-ea"/>
                <a:sym typeface="+mn-lt"/>
              </a:rPr>
              <a:t>审议”。</a:t>
            </a:r>
            <a:endParaRPr lang="en-US" altLang="zh-CN" sz="1800" dirty="0">
              <a:latin typeface="方正静蕾简体" panose="02000000000000000000" pitchFamily="2" charset="-122"/>
              <a:ea typeface="方正静蕾简体" panose="02000000000000000000" pitchFamily="2" charset="-122"/>
              <a:cs typeface="+mn-ea"/>
              <a:sym typeface="+mn-lt"/>
            </a:endParaRPr>
          </a:p>
        </p:txBody>
      </p:sp>
      <p:grpSp>
        <p:nvGrpSpPr>
          <p:cNvPr id="2" name="组合 74"/>
          <p:cNvGrpSpPr/>
          <p:nvPr/>
        </p:nvGrpSpPr>
        <p:grpSpPr>
          <a:xfrm>
            <a:off x="4177410" y="2047881"/>
            <a:ext cx="622446" cy="923330"/>
            <a:chOff x="4931305" y="1039196"/>
            <a:chExt cx="2089858" cy="3100080"/>
          </a:xfrm>
        </p:grpSpPr>
        <p:sp>
          <p:nvSpPr>
            <p:cNvPr id="76"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a:solidFill>
                    <a:schemeClr val="tx1">
                      <a:lumMod val="75000"/>
                      <a:lumOff val="25000"/>
                    </a:schemeClr>
                  </a:solidFill>
                  <a:sym typeface="+mn-lt"/>
                </a:rPr>
                <a:t>1</a:t>
              </a:r>
              <a:endParaRPr lang="zh-CN" altLang="en-US" sz="5400" dirty="0">
                <a:solidFill>
                  <a:schemeClr val="tx1">
                    <a:lumMod val="75000"/>
                    <a:lumOff val="25000"/>
                  </a:schemeClr>
                </a:solidFill>
                <a:sym typeface="+mn-lt"/>
              </a:endParaRPr>
            </a:p>
          </p:txBody>
        </p:sp>
        <p:sp>
          <p:nvSpPr>
            <p:cNvPr id="77" name="任意多边形 76"/>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nvGrpSpPr>
          <p:cNvPr id="3" name="组合 77"/>
          <p:cNvGrpSpPr/>
          <p:nvPr/>
        </p:nvGrpSpPr>
        <p:grpSpPr>
          <a:xfrm>
            <a:off x="4177410" y="2941016"/>
            <a:ext cx="622446" cy="923330"/>
            <a:chOff x="4931305" y="1039196"/>
            <a:chExt cx="2089858" cy="3100080"/>
          </a:xfrm>
        </p:grpSpPr>
        <p:sp>
          <p:nvSpPr>
            <p:cNvPr id="79"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a:solidFill>
                    <a:schemeClr val="tx1">
                      <a:lumMod val="75000"/>
                      <a:lumOff val="25000"/>
                    </a:schemeClr>
                  </a:solidFill>
                  <a:sym typeface="+mn-lt"/>
                </a:rPr>
                <a:t>2</a:t>
              </a:r>
              <a:endParaRPr lang="zh-CN" altLang="en-US" sz="5400" dirty="0">
                <a:solidFill>
                  <a:schemeClr val="tx1">
                    <a:lumMod val="75000"/>
                    <a:lumOff val="25000"/>
                  </a:schemeClr>
                </a:solidFill>
                <a:sym typeface="+mn-lt"/>
              </a:endParaRPr>
            </a:p>
          </p:txBody>
        </p:sp>
        <p:sp>
          <p:nvSpPr>
            <p:cNvPr id="80" name="任意多边形 79"/>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nvGrpSpPr>
          <p:cNvPr id="5" name="组合 80"/>
          <p:cNvGrpSpPr/>
          <p:nvPr/>
        </p:nvGrpSpPr>
        <p:grpSpPr>
          <a:xfrm>
            <a:off x="4177410" y="3812886"/>
            <a:ext cx="622446" cy="923330"/>
            <a:chOff x="4931305" y="1039196"/>
            <a:chExt cx="2089858" cy="3100080"/>
          </a:xfrm>
        </p:grpSpPr>
        <p:sp>
          <p:nvSpPr>
            <p:cNvPr id="82"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a:solidFill>
                    <a:schemeClr val="tx1">
                      <a:lumMod val="75000"/>
                      <a:lumOff val="25000"/>
                    </a:schemeClr>
                  </a:solidFill>
                  <a:sym typeface="+mn-lt"/>
                </a:rPr>
                <a:t>3</a:t>
              </a:r>
              <a:endParaRPr lang="zh-CN" altLang="en-US" sz="5400" dirty="0">
                <a:solidFill>
                  <a:schemeClr val="tx1">
                    <a:lumMod val="75000"/>
                    <a:lumOff val="25000"/>
                  </a:schemeClr>
                </a:solidFill>
                <a:sym typeface="+mn-lt"/>
              </a:endParaRPr>
            </a:p>
          </p:txBody>
        </p:sp>
        <p:sp>
          <p:nvSpPr>
            <p:cNvPr id="83" name="任意多边形 82"/>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nvGrpSpPr>
          <p:cNvPr id="6" name="组合 83"/>
          <p:cNvGrpSpPr/>
          <p:nvPr/>
        </p:nvGrpSpPr>
        <p:grpSpPr>
          <a:xfrm>
            <a:off x="4177410" y="4737918"/>
            <a:ext cx="622446" cy="923330"/>
            <a:chOff x="4931305" y="1039196"/>
            <a:chExt cx="2089858" cy="3100080"/>
          </a:xfrm>
        </p:grpSpPr>
        <p:sp>
          <p:nvSpPr>
            <p:cNvPr id="85" name="文本框 10"/>
            <p:cNvSpPr txBox="1">
              <a:spLocks noChangeArrowheads="1"/>
            </p:cNvSpPr>
            <p:nvPr/>
          </p:nvSpPr>
          <p:spPr bwMode="auto">
            <a:xfrm>
              <a:off x="5131680" y="1039196"/>
              <a:ext cx="1889483" cy="3100080"/>
            </a:xfrm>
            <a:prstGeom prst="rect">
              <a:avLst/>
            </a:prstGeom>
            <a:noFill/>
          </p:spPr>
          <p:txBody>
            <a:bodyPr wrap="square" rtlCol="0">
              <a:spAutoFit/>
            </a:bodyPr>
            <a:lstStyle>
              <a:defPPr>
                <a:defRPr lang="zh-CN"/>
              </a:defPPr>
              <a:lvl1pPr algn="ctr">
                <a:defRPr sz="2800" b="1">
                  <a:solidFill>
                    <a:schemeClr val="tx1">
                      <a:lumMod val="85000"/>
                      <a:lumOff val="15000"/>
                    </a:schemeClr>
                  </a:solidFill>
                  <a:latin typeface="方正静蕾简体" panose="02000000000000000000" pitchFamily="2" charset="-122"/>
                  <a:ea typeface="方正静蕾简体" panose="02000000000000000000" pitchFamily="2" charset="-122"/>
                </a:defRPr>
              </a:lvl1pPr>
            </a:lstStyle>
            <a:p>
              <a:r>
                <a:rPr lang="en-US" altLang="zh-CN" sz="5400" dirty="0">
                  <a:solidFill>
                    <a:schemeClr val="tx1">
                      <a:lumMod val="75000"/>
                      <a:lumOff val="25000"/>
                    </a:schemeClr>
                  </a:solidFill>
                  <a:sym typeface="+mn-lt"/>
                </a:rPr>
                <a:t>4</a:t>
              </a:r>
              <a:endParaRPr lang="zh-CN" altLang="en-US" sz="5400" dirty="0">
                <a:solidFill>
                  <a:schemeClr val="tx1">
                    <a:lumMod val="75000"/>
                    <a:lumOff val="25000"/>
                  </a:schemeClr>
                </a:solidFill>
                <a:sym typeface="+mn-lt"/>
              </a:endParaRPr>
            </a:p>
          </p:txBody>
        </p:sp>
        <p:sp>
          <p:nvSpPr>
            <p:cNvPr id="86" name="任意多边形 85"/>
            <p:cNvSpPr/>
            <p:nvPr/>
          </p:nvSpPr>
          <p:spPr>
            <a:xfrm>
              <a:off x="4931305" y="1436847"/>
              <a:ext cx="1924761" cy="2262372"/>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761" h="2262372">
                  <a:moveTo>
                    <a:pt x="183903" y="432898"/>
                  </a:moveTo>
                  <a:cubicBezTo>
                    <a:pt x="788976" y="148468"/>
                    <a:pt x="1394050" y="-135962"/>
                    <a:pt x="1668672" y="70759"/>
                  </a:cubicBezTo>
                  <a:cubicBezTo>
                    <a:pt x="1943294" y="277480"/>
                    <a:pt x="1996105" y="1309576"/>
                    <a:pt x="1831634" y="1673223"/>
                  </a:cubicBezTo>
                  <a:cubicBezTo>
                    <a:pt x="1667163" y="2036871"/>
                    <a:pt x="983626" y="2319036"/>
                    <a:pt x="681844" y="2252644"/>
                  </a:cubicBezTo>
                  <a:cubicBezTo>
                    <a:pt x="380062" y="2186252"/>
                    <a:pt x="90351" y="1564581"/>
                    <a:pt x="20941" y="1274870"/>
                  </a:cubicBezTo>
                  <a:cubicBezTo>
                    <a:pt x="-48469" y="985159"/>
                    <a:pt x="60173" y="692430"/>
                    <a:pt x="265385" y="514379"/>
                  </a:cubicBezTo>
                </a:path>
              </a:pathLst>
            </a:cu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sp>
        <p:nvSpPr>
          <p:cNvPr id="20" name="文本框 19"/>
          <p:cNvSpPr txBox="1"/>
          <p:nvPr/>
        </p:nvSpPr>
        <p:spPr>
          <a:xfrm>
            <a:off x="1452734" y="534992"/>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小</a:t>
            </a:r>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结一下：</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pic>
        <p:nvPicPr>
          <p:cNvPr id="8194" name="Picture 2" descr="E:\岳琛琛\1 继教办工作\6 年度考核-总结\2024\2024春季学期行政总结会-知识分享\图片素材\灯泡2.jpg"/>
          <p:cNvPicPr>
            <a:picLocks noChangeAspect="1" noChangeArrowheads="1"/>
          </p:cNvPicPr>
          <p:nvPr/>
        </p:nvPicPr>
        <p:blipFill>
          <a:blip r:embed="rId3" cstate="print"/>
          <a:srcRect/>
          <a:stretch>
            <a:fillRect/>
          </a:stretch>
        </p:blipFill>
        <p:spPr bwMode="auto">
          <a:xfrm>
            <a:off x="1055440" y="2492896"/>
            <a:ext cx="2664296" cy="2664296"/>
          </a:xfrm>
          <a:prstGeom prst="rect">
            <a:avLst/>
          </a:prstGeom>
          <a:noFill/>
        </p:spPr>
      </p:pic>
    </p:spTree>
    <p:extLst>
      <p:ext uri="{BB962C8B-B14F-4D97-AF65-F5344CB8AC3E}">
        <p14:creationId xmlns:p14="http://schemas.microsoft.com/office/powerpoint/2010/main" xmlns="" val="4218422037"/>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2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ppt_x</p:attrName>
                                        </p:attrNameLst>
                                      </p:cBhvr>
                                      <p:tavLst>
                                        <p:tav tm="0">
                                          <p:val>
                                            <p:strVal val="#ppt_x-#ppt_w*1.125000"/>
                                          </p:val>
                                        </p:tav>
                                        <p:tav tm="100000">
                                          <p:val>
                                            <p:strVal val="#ppt_x"/>
                                          </p:val>
                                        </p:tav>
                                      </p:tavLst>
                                    </p:anim>
                                    <p:animEffect transition="in" filter="wipe(right)">
                                      <p:cBhvr>
                                        <p:cTn id="37" dur="500"/>
                                        <p:tgtEl>
                                          <p:spTgt spid="8"/>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ppt_x</p:attrName>
                                        </p:attrNameLst>
                                      </p:cBhvr>
                                      <p:tavLst>
                                        <p:tav tm="0">
                                          <p:val>
                                            <p:strVal val="#ppt_x-#ppt_w*1.125000"/>
                                          </p:val>
                                        </p:tav>
                                        <p:tav tm="100000">
                                          <p:val>
                                            <p:strVal val="#ppt_x"/>
                                          </p:val>
                                        </p:tav>
                                      </p:tavLst>
                                    </p:anim>
                                    <p:animEffect transition="in" filter="wipe(right)">
                                      <p:cBhvr>
                                        <p:cTn id="41" dur="500"/>
                                        <p:tgtEl>
                                          <p:spTgt spid="9"/>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ppt_x</p:attrName>
                                        </p:attrNameLst>
                                      </p:cBhvr>
                                      <p:tavLst>
                                        <p:tav tm="0">
                                          <p:val>
                                            <p:strVal val="#ppt_x-#ppt_w*1.125000"/>
                                          </p:val>
                                        </p:tav>
                                        <p:tav tm="100000">
                                          <p:val>
                                            <p:strVal val="#ppt_x"/>
                                          </p:val>
                                        </p:tav>
                                      </p:tavLst>
                                    </p:anim>
                                    <p:animEffect transition="in" filter="wipe(righ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2567608" y="4757082"/>
            <a:ext cx="2664296" cy="400110"/>
          </a:xfrm>
          <a:prstGeom prst="rect">
            <a:avLst/>
          </a:prstGeom>
          <a:noFill/>
          <a:ln>
            <a:noFill/>
          </a:ln>
        </p:spPr>
        <p:txBody>
          <a:bodyPr wrap="square" lIns="91440" tIns="45720" rIns="91440" bIns="45720" rtlCol="0">
            <a:spAutoFit/>
          </a:bodyPr>
          <a:lstStyle/>
          <a:p>
            <a:r>
              <a:rPr lang="zh-CN" altLang="en-US" sz="2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校发</a:t>
            </a:r>
            <a:r>
              <a:rPr lang="en-US" altLang="zh-CN" sz="2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【2022】231</a:t>
            </a:r>
            <a:r>
              <a:rPr lang="zh-CN" altLang="en-US" sz="2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号</a:t>
            </a:r>
            <a:endParaRPr lang="zh-CN" altLang="en-US" sz="20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53" name="矩形 52"/>
          <p:cNvSpPr/>
          <p:nvPr/>
        </p:nvSpPr>
        <p:spPr>
          <a:xfrm>
            <a:off x="2351584" y="5415868"/>
            <a:ext cx="7107450" cy="749436"/>
          </a:xfrm>
          <a:prstGeom prst="rect">
            <a:avLst/>
          </a:prstGeom>
          <a:noFill/>
          <a:ln>
            <a:noFill/>
          </a:ln>
        </p:spPr>
        <p:txBody>
          <a:bodyPr wrap="square" lIns="91440" tIns="45720" rIns="91440" bIns="45720">
            <a:spAutoFit/>
          </a:bodyPr>
          <a:lstStyle/>
          <a:p>
            <a:pPr algn="ctr">
              <a:lnSpc>
                <a:spcPct val="100000"/>
              </a:lnSpc>
              <a:spcBef>
                <a:spcPct val="0"/>
              </a:spcBef>
              <a:buNone/>
            </a:pPr>
            <a:r>
              <a:rPr lang="zh-CN" altLang="en-US" sz="2135" dirty="0" smtClean="0">
                <a:latin typeface="方正静蕾简体" panose="02000000000000000000" pitchFamily="2" charset="-122"/>
                <a:ea typeface="方正静蕾简体" panose="02000000000000000000" pitchFamily="2" charset="-122"/>
              </a:rPr>
              <a:t>新的管理办法在原有办法的基础上进行了梳理和补充，内容更加系统，细节更加明确，并有一些调整和变化。</a:t>
            </a:r>
            <a:endParaRPr lang="en-US" altLang="zh-CN" sz="2135" dirty="0">
              <a:latin typeface="方正静蕾简体" panose="02000000000000000000" pitchFamily="2" charset="-122"/>
              <a:ea typeface="方正静蕾简体" panose="02000000000000000000" pitchFamily="2" charset="-122"/>
            </a:endParaRPr>
          </a:p>
        </p:txBody>
      </p:sp>
      <p:sp>
        <p:nvSpPr>
          <p:cNvPr id="60" name="文本框 13"/>
          <p:cNvSpPr txBox="1"/>
          <p:nvPr/>
        </p:nvSpPr>
        <p:spPr>
          <a:xfrm>
            <a:off x="6744072" y="4757082"/>
            <a:ext cx="2664295" cy="400110"/>
          </a:xfrm>
          <a:prstGeom prst="rect">
            <a:avLst/>
          </a:prstGeom>
          <a:noFill/>
          <a:ln>
            <a:noFill/>
          </a:ln>
        </p:spPr>
        <p:txBody>
          <a:bodyPr wrap="square" lIns="91440" tIns="45720" rIns="91440" bIns="45720" rtlCol="0">
            <a:spAutoFit/>
          </a:bodyPr>
          <a:lstStyle/>
          <a:p>
            <a:r>
              <a:rPr lang="zh-CN" altLang="en-US" sz="2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校发</a:t>
            </a:r>
            <a:r>
              <a:rPr lang="en-US" altLang="zh-CN" sz="2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【2017】38</a:t>
            </a:r>
            <a:r>
              <a:rPr lang="zh-CN" altLang="en-US" sz="2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号</a:t>
            </a:r>
          </a:p>
        </p:txBody>
      </p:sp>
      <p:sp>
        <p:nvSpPr>
          <p:cNvPr id="65" name="文本框 64"/>
          <p:cNvSpPr txBox="1"/>
          <p:nvPr/>
        </p:nvSpPr>
        <p:spPr>
          <a:xfrm rot="20182659">
            <a:off x="5154016" y="2590871"/>
            <a:ext cx="1273876" cy="1200329"/>
          </a:xfrm>
          <a:prstGeom prst="rect">
            <a:avLst/>
          </a:prstGeom>
          <a:noFill/>
          <a:ln>
            <a:noFill/>
          </a:ln>
        </p:spPr>
        <p:txBody>
          <a:bodyPr wrap="square" lIns="91440" tIns="45720" rIns="91440" bIns="45720" rtlCol="0">
            <a:spAutoFit/>
          </a:bodyPr>
          <a:lstStyle/>
          <a:p>
            <a:pPr algn="ctr"/>
            <a:r>
              <a:rPr lang="en-US" altLang="zh-CN" sz="7200" dirty="0">
                <a:latin typeface="方正静蕾简体" panose="02000000000000000000" pitchFamily="2" charset="-122"/>
                <a:ea typeface="方正静蕾简体" panose="02000000000000000000" pitchFamily="2" charset="-122"/>
              </a:rPr>
              <a:t>VS</a:t>
            </a:r>
            <a:endParaRPr lang="zh-CN" altLang="en-US" sz="7200" dirty="0">
              <a:latin typeface="方正静蕾简体" panose="02000000000000000000" pitchFamily="2" charset="-122"/>
              <a:ea typeface="方正静蕾简体" panose="02000000000000000000" pitchFamily="2" charset="-122"/>
            </a:endParaRPr>
          </a:p>
        </p:txBody>
      </p:sp>
      <p:sp>
        <p:nvSpPr>
          <p:cNvPr id="10" name="文本框 9"/>
          <p:cNvSpPr txBox="1"/>
          <p:nvPr/>
        </p:nvSpPr>
        <p:spPr>
          <a:xfrm>
            <a:off x="1452734" y="534992"/>
            <a:ext cx="7235554" cy="584775"/>
          </a:xfrm>
          <a:prstGeom prst="rect">
            <a:avLst/>
          </a:prstGeom>
          <a:noFill/>
        </p:spPr>
        <p:txBody>
          <a:bodyPr wrap="square" rtlCol="0">
            <a:spAutoFit/>
          </a:bodyPr>
          <a:lstStyle/>
          <a:p>
            <a:r>
              <a:rPr lang="en-US" altLang="zh-CN"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2023</a:t>
            </a:r>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年</a:t>
            </a:r>
            <a:r>
              <a:rPr lang="en-US" altLang="zh-CN"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1</a:t>
            </a:r>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月</a:t>
            </a:r>
            <a:r>
              <a:rPr lang="en-US" altLang="zh-CN"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1</a:t>
            </a:r>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日发布了新的管理办法</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pic>
        <p:nvPicPr>
          <p:cNvPr id="12" name="图片 11" descr="f7847d00ae7e8f67796b82cdc9a355c.png"/>
          <p:cNvPicPr>
            <a:picLocks noChangeAspect="1"/>
          </p:cNvPicPr>
          <p:nvPr/>
        </p:nvPicPr>
        <p:blipFill>
          <a:blip r:embed="rId3" cstate="print"/>
          <a:stretch>
            <a:fillRect/>
          </a:stretch>
        </p:blipFill>
        <p:spPr>
          <a:xfrm>
            <a:off x="6816080" y="1700808"/>
            <a:ext cx="2127529" cy="2996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descr="d3ffea3be197742b25b06ab0b9cfbac.png"/>
          <p:cNvPicPr>
            <a:picLocks noChangeAspect="1"/>
          </p:cNvPicPr>
          <p:nvPr/>
        </p:nvPicPr>
        <p:blipFill>
          <a:blip r:embed="rId4" cstate="print"/>
          <a:stretch>
            <a:fillRect/>
          </a:stretch>
        </p:blipFill>
        <p:spPr>
          <a:xfrm>
            <a:off x="2639616" y="1687244"/>
            <a:ext cx="2160240" cy="3036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组合 13"/>
          <p:cNvGrpSpPr/>
          <p:nvPr/>
        </p:nvGrpSpPr>
        <p:grpSpPr>
          <a:xfrm>
            <a:off x="2279576" y="1340768"/>
            <a:ext cx="568969" cy="609600"/>
            <a:chOff x="5181601" y="2120900"/>
            <a:chExt cx="665163" cy="703263"/>
          </a:xfrm>
          <a:solidFill>
            <a:schemeClr val="tx1"/>
          </a:solidFill>
        </p:grpSpPr>
        <p:sp>
          <p:nvSpPr>
            <p:cNvPr id="15" name="Freeform 540"/>
            <p:cNvSpPr/>
            <p:nvPr/>
          </p:nvSpPr>
          <p:spPr bwMode="auto">
            <a:xfrm>
              <a:off x="5226051" y="2433638"/>
              <a:ext cx="6350" cy="44450"/>
            </a:xfrm>
            <a:custGeom>
              <a:avLst/>
              <a:gdLst/>
              <a:ahLst/>
              <a:cxnLst>
                <a:cxn ang="0">
                  <a:pos x="11" y="47"/>
                </a:cxn>
                <a:cxn ang="0">
                  <a:pos x="11" y="47"/>
                </a:cxn>
                <a:cxn ang="0">
                  <a:pos x="11" y="36"/>
                </a:cxn>
                <a:cxn ang="0">
                  <a:pos x="11" y="26"/>
                </a:cxn>
                <a:cxn ang="0">
                  <a:pos x="11" y="4"/>
                </a:cxn>
                <a:cxn ang="0">
                  <a:pos x="11" y="4"/>
                </a:cxn>
                <a:cxn ang="0">
                  <a:pos x="10" y="3"/>
                </a:cxn>
                <a:cxn ang="0">
                  <a:pos x="9" y="1"/>
                </a:cxn>
                <a:cxn ang="0">
                  <a:pos x="8" y="0"/>
                </a:cxn>
                <a:cxn ang="0">
                  <a:pos x="6" y="0"/>
                </a:cxn>
                <a:cxn ang="0">
                  <a:pos x="3" y="0"/>
                </a:cxn>
                <a:cxn ang="0">
                  <a:pos x="2" y="1"/>
                </a:cxn>
                <a:cxn ang="0">
                  <a:pos x="1" y="3"/>
                </a:cxn>
                <a:cxn ang="0">
                  <a:pos x="1" y="4"/>
                </a:cxn>
                <a:cxn ang="0">
                  <a:pos x="1" y="4"/>
                </a:cxn>
                <a:cxn ang="0">
                  <a:pos x="1" y="40"/>
                </a:cxn>
                <a:cxn ang="0">
                  <a:pos x="1" y="40"/>
                </a:cxn>
                <a:cxn ang="0">
                  <a:pos x="3" y="60"/>
                </a:cxn>
                <a:cxn ang="0">
                  <a:pos x="3" y="70"/>
                </a:cxn>
                <a:cxn ang="0">
                  <a:pos x="2" y="74"/>
                </a:cxn>
                <a:cxn ang="0">
                  <a:pos x="1" y="79"/>
                </a:cxn>
                <a:cxn ang="0">
                  <a:pos x="1" y="79"/>
                </a:cxn>
                <a:cxn ang="0">
                  <a:pos x="0" y="81"/>
                </a:cxn>
                <a:cxn ang="0">
                  <a:pos x="1" y="82"/>
                </a:cxn>
                <a:cxn ang="0">
                  <a:pos x="2" y="83"/>
                </a:cxn>
                <a:cxn ang="0">
                  <a:pos x="4" y="84"/>
                </a:cxn>
                <a:cxn ang="0">
                  <a:pos x="8" y="84"/>
                </a:cxn>
                <a:cxn ang="0">
                  <a:pos x="10" y="83"/>
                </a:cxn>
                <a:cxn ang="0">
                  <a:pos x="11" y="81"/>
                </a:cxn>
                <a:cxn ang="0">
                  <a:pos x="11" y="81"/>
                </a:cxn>
                <a:cxn ang="0">
                  <a:pos x="13" y="73"/>
                </a:cxn>
                <a:cxn ang="0">
                  <a:pos x="13" y="64"/>
                </a:cxn>
                <a:cxn ang="0">
                  <a:pos x="11" y="47"/>
                </a:cxn>
                <a:cxn ang="0">
                  <a:pos x="11" y="47"/>
                </a:cxn>
              </a:cxnLst>
              <a:rect l="0" t="0" r="r" b="b"/>
              <a:pathLst>
                <a:path w="13" h="84">
                  <a:moveTo>
                    <a:pt x="11" y="47"/>
                  </a:moveTo>
                  <a:lnTo>
                    <a:pt x="11" y="47"/>
                  </a:lnTo>
                  <a:lnTo>
                    <a:pt x="11" y="36"/>
                  </a:lnTo>
                  <a:lnTo>
                    <a:pt x="11" y="26"/>
                  </a:lnTo>
                  <a:lnTo>
                    <a:pt x="11" y="4"/>
                  </a:lnTo>
                  <a:lnTo>
                    <a:pt x="11" y="4"/>
                  </a:lnTo>
                  <a:lnTo>
                    <a:pt x="10" y="3"/>
                  </a:lnTo>
                  <a:lnTo>
                    <a:pt x="9" y="1"/>
                  </a:lnTo>
                  <a:lnTo>
                    <a:pt x="8" y="0"/>
                  </a:lnTo>
                  <a:lnTo>
                    <a:pt x="6" y="0"/>
                  </a:lnTo>
                  <a:lnTo>
                    <a:pt x="3" y="0"/>
                  </a:lnTo>
                  <a:lnTo>
                    <a:pt x="2" y="1"/>
                  </a:lnTo>
                  <a:lnTo>
                    <a:pt x="1" y="3"/>
                  </a:lnTo>
                  <a:lnTo>
                    <a:pt x="1" y="4"/>
                  </a:lnTo>
                  <a:lnTo>
                    <a:pt x="1" y="4"/>
                  </a:lnTo>
                  <a:lnTo>
                    <a:pt x="1" y="40"/>
                  </a:lnTo>
                  <a:lnTo>
                    <a:pt x="1" y="40"/>
                  </a:lnTo>
                  <a:lnTo>
                    <a:pt x="3" y="60"/>
                  </a:lnTo>
                  <a:lnTo>
                    <a:pt x="3" y="70"/>
                  </a:lnTo>
                  <a:lnTo>
                    <a:pt x="2" y="74"/>
                  </a:lnTo>
                  <a:lnTo>
                    <a:pt x="1" y="79"/>
                  </a:lnTo>
                  <a:lnTo>
                    <a:pt x="1" y="79"/>
                  </a:lnTo>
                  <a:lnTo>
                    <a:pt x="0" y="81"/>
                  </a:lnTo>
                  <a:lnTo>
                    <a:pt x="1" y="82"/>
                  </a:lnTo>
                  <a:lnTo>
                    <a:pt x="2" y="83"/>
                  </a:lnTo>
                  <a:lnTo>
                    <a:pt x="4" y="84"/>
                  </a:lnTo>
                  <a:lnTo>
                    <a:pt x="8" y="84"/>
                  </a:lnTo>
                  <a:lnTo>
                    <a:pt x="10" y="83"/>
                  </a:lnTo>
                  <a:lnTo>
                    <a:pt x="11" y="81"/>
                  </a:lnTo>
                  <a:lnTo>
                    <a:pt x="11" y="81"/>
                  </a:lnTo>
                  <a:lnTo>
                    <a:pt x="13" y="73"/>
                  </a:lnTo>
                  <a:lnTo>
                    <a:pt x="13" y="64"/>
                  </a:lnTo>
                  <a:lnTo>
                    <a:pt x="11" y="47"/>
                  </a:lnTo>
                  <a:lnTo>
                    <a:pt x="11" y="4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541"/>
            <p:cNvSpPr/>
            <p:nvPr/>
          </p:nvSpPr>
          <p:spPr bwMode="auto">
            <a:xfrm>
              <a:off x="5240338" y="2468563"/>
              <a:ext cx="12700" cy="46038"/>
            </a:xfrm>
            <a:custGeom>
              <a:avLst/>
              <a:gdLst/>
              <a:ahLst/>
              <a:cxnLst>
                <a:cxn ang="0">
                  <a:pos x="23" y="76"/>
                </a:cxn>
                <a:cxn ang="0">
                  <a:pos x="23" y="76"/>
                </a:cxn>
                <a:cxn ang="0">
                  <a:pos x="19" y="73"/>
                </a:cxn>
                <a:cxn ang="0">
                  <a:pos x="15" y="70"/>
                </a:cxn>
                <a:cxn ang="0">
                  <a:pos x="13" y="66"/>
                </a:cxn>
                <a:cxn ang="0">
                  <a:pos x="11" y="62"/>
                </a:cxn>
                <a:cxn ang="0">
                  <a:pos x="10" y="58"/>
                </a:cxn>
                <a:cxn ang="0">
                  <a:pos x="10" y="54"/>
                </a:cxn>
                <a:cxn ang="0">
                  <a:pos x="10" y="43"/>
                </a:cxn>
                <a:cxn ang="0">
                  <a:pos x="11" y="34"/>
                </a:cxn>
                <a:cxn ang="0">
                  <a:pos x="13" y="24"/>
                </a:cxn>
                <a:cxn ang="0">
                  <a:pos x="15" y="13"/>
                </a:cxn>
                <a:cxn ang="0">
                  <a:pos x="16" y="5"/>
                </a:cxn>
                <a:cxn ang="0">
                  <a:pos x="16" y="5"/>
                </a:cxn>
                <a:cxn ang="0">
                  <a:pos x="16" y="3"/>
                </a:cxn>
                <a:cxn ang="0">
                  <a:pos x="15" y="1"/>
                </a:cxn>
                <a:cxn ang="0">
                  <a:pos x="13" y="1"/>
                </a:cxn>
                <a:cxn ang="0">
                  <a:pos x="11" y="0"/>
                </a:cxn>
                <a:cxn ang="0">
                  <a:pos x="10" y="1"/>
                </a:cxn>
                <a:cxn ang="0">
                  <a:pos x="7" y="1"/>
                </a:cxn>
                <a:cxn ang="0">
                  <a:pos x="6" y="3"/>
                </a:cxn>
                <a:cxn ang="0">
                  <a:pos x="6" y="5"/>
                </a:cxn>
                <a:cxn ang="0">
                  <a:pos x="6" y="5"/>
                </a:cxn>
                <a:cxn ang="0">
                  <a:pos x="5" y="15"/>
                </a:cxn>
                <a:cxn ang="0">
                  <a:pos x="3" y="26"/>
                </a:cxn>
                <a:cxn ang="0">
                  <a:pos x="1" y="37"/>
                </a:cxn>
                <a:cxn ang="0">
                  <a:pos x="0" y="48"/>
                </a:cxn>
                <a:cxn ang="0">
                  <a:pos x="0" y="59"/>
                </a:cxn>
                <a:cxn ang="0">
                  <a:pos x="1" y="64"/>
                </a:cxn>
                <a:cxn ang="0">
                  <a:pos x="3" y="69"/>
                </a:cxn>
                <a:cxn ang="0">
                  <a:pos x="5" y="73"/>
                </a:cxn>
                <a:cxn ang="0">
                  <a:pos x="9" y="77"/>
                </a:cxn>
                <a:cxn ang="0">
                  <a:pos x="13" y="81"/>
                </a:cxn>
                <a:cxn ang="0">
                  <a:pos x="18" y="85"/>
                </a:cxn>
                <a:cxn ang="0">
                  <a:pos x="18" y="85"/>
                </a:cxn>
                <a:cxn ang="0">
                  <a:pos x="20" y="86"/>
                </a:cxn>
                <a:cxn ang="0">
                  <a:pos x="22" y="86"/>
                </a:cxn>
                <a:cxn ang="0">
                  <a:pos x="23" y="85"/>
                </a:cxn>
                <a:cxn ang="0">
                  <a:pos x="24" y="82"/>
                </a:cxn>
                <a:cxn ang="0">
                  <a:pos x="25" y="81"/>
                </a:cxn>
                <a:cxn ang="0">
                  <a:pos x="25" y="79"/>
                </a:cxn>
                <a:cxn ang="0">
                  <a:pos x="24" y="77"/>
                </a:cxn>
                <a:cxn ang="0">
                  <a:pos x="23" y="76"/>
                </a:cxn>
                <a:cxn ang="0">
                  <a:pos x="23" y="76"/>
                </a:cxn>
              </a:cxnLst>
              <a:rect l="0" t="0" r="r" b="b"/>
              <a:pathLst>
                <a:path w="25" h="86">
                  <a:moveTo>
                    <a:pt x="23" y="76"/>
                  </a:moveTo>
                  <a:lnTo>
                    <a:pt x="23" y="76"/>
                  </a:lnTo>
                  <a:lnTo>
                    <a:pt x="19" y="73"/>
                  </a:lnTo>
                  <a:lnTo>
                    <a:pt x="15" y="70"/>
                  </a:lnTo>
                  <a:lnTo>
                    <a:pt x="13" y="66"/>
                  </a:lnTo>
                  <a:lnTo>
                    <a:pt x="11" y="62"/>
                  </a:lnTo>
                  <a:lnTo>
                    <a:pt x="10" y="58"/>
                  </a:lnTo>
                  <a:lnTo>
                    <a:pt x="10" y="54"/>
                  </a:lnTo>
                  <a:lnTo>
                    <a:pt x="10" y="43"/>
                  </a:lnTo>
                  <a:lnTo>
                    <a:pt x="11" y="34"/>
                  </a:lnTo>
                  <a:lnTo>
                    <a:pt x="13" y="24"/>
                  </a:lnTo>
                  <a:lnTo>
                    <a:pt x="15" y="13"/>
                  </a:lnTo>
                  <a:lnTo>
                    <a:pt x="16" y="5"/>
                  </a:lnTo>
                  <a:lnTo>
                    <a:pt x="16" y="5"/>
                  </a:lnTo>
                  <a:lnTo>
                    <a:pt x="16" y="3"/>
                  </a:lnTo>
                  <a:lnTo>
                    <a:pt x="15" y="1"/>
                  </a:lnTo>
                  <a:lnTo>
                    <a:pt x="13" y="1"/>
                  </a:lnTo>
                  <a:lnTo>
                    <a:pt x="11" y="0"/>
                  </a:lnTo>
                  <a:lnTo>
                    <a:pt x="10" y="1"/>
                  </a:lnTo>
                  <a:lnTo>
                    <a:pt x="7" y="1"/>
                  </a:lnTo>
                  <a:lnTo>
                    <a:pt x="6" y="3"/>
                  </a:lnTo>
                  <a:lnTo>
                    <a:pt x="6" y="5"/>
                  </a:lnTo>
                  <a:lnTo>
                    <a:pt x="6" y="5"/>
                  </a:lnTo>
                  <a:lnTo>
                    <a:pt x="5" y="15"/>
                  </a:lnTo>
                  <a:lnTo>
                    <a:pt x="3" y="26"/>
                  </a:lnTo>
                  <a:lnTo>
                    <a:pt x="1" y="37"/>
                  </a:lnTo>
                  <a:lnTo>
                    <a:pt x="0" y="48"/>
                  </a:lnTo>
                  <a:lnTo>
                    <a:pt x="0" y="59"/>
                  </a:lnTo>
                  <a:lnTo>
                    <a:pt x="1" y="64"/>
                  </a:lnTo>
                  <a:lnTo>
                    <a:pt x="3" y="69"/>
                  </a:lnTo>
                  <a:lnTo>
                    <a:pt x="5" y="73"/>
                  </a:lnTo>
                  <a:lnTo>
                    <a:pt x="9" y="77"/>
                  </a:lnTo>
                  <a:lnTo>
                    <a:pt x="13" y="81"/>
                  </a:lnTo>
                  <a:lnTo>
                    <a:pt x="18" y="85"/>
                  </a:lnTo>
                  <a:lnTo>
                    <a:pt x="18" y="85"/>
                  </a:lnTo>
                  <a:lnTo>
                    <a:pt x="20" y="86"/>
                  </a:lnTo>
                  <a:lnTo>
                    <a:pt x="22" y="86"/>
                  </a:lnTo>
                  <a:lnTo>
                    <a:pt x="23" y="85"/>
                  </a:lnTo>
                  <a:lnTo>
                    <a:pt x="24" y="82"/>
                  </a:lnTo>
                  <a:lnTo>
                    <a:pt x="25" y="81"/>
                  </a:lnTo>
                  <a:lnTo>
                    <a:pt x="25" y="79"/>
                  </a:lnTo>
                  <a:lnTo>
                    <a:pt x="24" y="77"/>
                  </a:lnTo>
                  <a:lnTo>
                    <a:pt x="23" y="76"/>
                  </a:lnTo>
                  <a:lnTo>
                    <a:pt x="23" y="7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542"/>
            <p:cNvSpPr/>
            <p:nvPr/>
          </p:nvSpPr>
          <p:spPr bwMode="auto">
            <a:xfrm>
              <a:off x="5275263" y="2498725"/>
              <a:ext cx="6350" cy="46038"/>
            </a:xfrm>
            <a:custGeom>
              <a:avLst/>
              <a:gdLst/>
              <a:ahLst/>
              <a:cxnLst>
                <a:cxn ang="0">
                  <a:pos x="0" y="5"/>
                </a:cxn>
                <a:cxn ang="0">
                  <a:pos x="0" y="80"/>
                </a:cxn>
                <a:cxn ang="0">
                  <a:pos x="0" y="80"/>
                </a:cxn>
                <a:cxn ang="0">
                  <a:pos x="1" y="82"/>
                </a:cxn>
                <a:cxn ang="0">
                  <a:pos x="2" y="84"/>
                </a:cxn>
                <a:cxn ang="0">
                  <a:pos x="3" y="84"/>
                </a:cxn>
                <a:cxn ang="0">
                  <a:pos x="6" y="85"/>
                </a:cxn>
                <a:cxn ang="0">
                  <a:pos x="8" y="84"/>
                </a:cxn>
                <a:cxn ang="0">
                  <a:pos x="9" y="84"/>
                </a:cxn>
                <a:cxn ang="0">
                  <a:pos x="10" y="82"/>
                </a:cxn>
                <a:cxn ang="0">
                  <a:pos x="11" y="80"/>
                </a:cxn>
                <a:cxn ang="0">
                  <a:pos x="11" y="5"/>
                </a:cxn>
                <a:cxn ang="0">
                  <a:pos x="11" y="5"/>
                </a:cxn>
                <a:cxn ang="0">
                  <a:pos x="10" y="3"/>
                </a:cxn>
                <a:cxn ang="0">
                  <a:pos x="9" y="1"/>
                </a:cxn>
                <a:cxn ang="0">
                  <a:pos x="8" y="1"/>
                </a:cxn>
                <a:cxn ang="0">
                  <a:pos x="6" y="0"/>
                </a:cxn>
                <a:cxn ang="0">
                  <a:pos x="3" y="1"/>
                </a:cxn>
                <a:cxn ang="0">
                  <a:pos x="2" y="1"/>
                </a:cxn>
                <a:cxn ang="0">
                  <a:pos x="1" y="3"/>
                </a:cxn>
                <a:cxn ang="0">
                  <a:pos x="0" y="5"/>
                </a:cxn>
                <a:cxn ang="0">
                  <a:pos x="0" y="5"/>
                </a:cxn>
              </a:cxnLst>
              <a:rect l="0" t="0" r="r" b="b"/>
              <a:pathLst>
                <a:path w="11" h="85">
                  <a:moveTo>
                    <a:pt x="0" y="5"/>
                  </a:moveTo>
                  <a:lnTo>
                    <a:pt x="0" y="80"/>
                  </a:lnTo>
                  <a:lnTo>
                    <a:pt x="0" y="80"/>
                  </a:lnTo>
                  <a:lnTo>
                    <a:pt x="1" y="82"/>
                  </a:lnTo>
                  <a:lnTo>
                    <a:pt x="2" y="84"/>
                  </a:lnTo>
                  <a:lnTo>
                    <a:pt x="3" y="84"/>
                  </a:lnTo>
                  <a:lnTo>
                    <a:pt x="6" y="85"/>
                  </a:lnTo>
                  <a:lnTo>
                    <a:pt x="8" y="84"/>
                  </a:lnTo>
                  <a:lnTo>
                    <a:pt x="9" y="84"/>
                  </a:lnTo>
                  <a:lnTo>
                    <a:pt x="10" y="82"/>
                  </a:lnTo>
                  <a:lnTo>
                    <a:pt x="11" y="80"/>
                  </a:lnTo>
                  <a:lnTo>
                    <a:pt x="11" y="5"/>
                  </a:lnTo>
                  <a:lnTo>
                    <a:pt x="11" y="5"/>
                  </a:lnTo>
                  <a:lnTo>
                    <a:pt x="10" y="3"/>
                  </a:lnTo>
                  <a:lnTo>
                    <a:pt x="9" y="1"/>
                  </a:lnTo>
                  <a:lnTo>
                    <a:pt x="8" y="1"/>
                  </a:lnTo>
                  <a:lnTo>
                    <a:pt x="6" y="0"/>
                  </a:lnTo>
                  <a:lnTo>
                    <a:pt x="3" y="1"/>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543"/>
            <p:cNvSpPr/>
            <p:nvPr/>
          </p:nvSpPr>
          <p:spPr bwMode="auto">
            <a:xfrm>
              <a:off x="5294313" y="2532063"/>
              <a:ext cx="6350" cy="31750"/>
            </a:xfrm>
            <a:custGeom>
              <a:avLst/>
              <a:gdLst/>
              <a:ahLst/>
              <a:cxnLst>
                <a:cxn ang="0">
                  <a:pos x="10" y="4"/>
                </a:cxn>
                <a:cxn ang="0">
                  <a:pos x="10" y="4"/>
                </a:cxn>
                <a:cxn ang="0">
                  <a:pos x="9" y="3"/>
                </a:cxn>
                <a:cxn ang="0">
                  <a:pos x="8" y="1"/>
                </a:cxn>
                <a:cxn ang="0">
                  <a:pos x="7" y="0"/>
                </a:cxn>
                <a:cxn ang="0">
                  <a:pos x="5" y="0"/>
                </a:cxn>
                <a:cxn ang="0">
                  <a:pos x="3" y="0"/>
                </a:cxn>
                <a:cxn ang="0">
                  <a:pos x="2" y="1"/>
                </a:cxn>
                <a:cxn ang="0">
                  <a:pos x="0" y="3"/>
                </a:cxn>
                <a:cxn ang="0">
                  <a:pos x="0" y="4"/>
                </a:cxn>
                <a:cxn ang="0">
                  <a:pos x="0" y="4"/>
                </a:cxn>
                <a:cxn ang="0">
                  <a:pos x="0" y="17"/>
                </a:cxn>
                <a:cxn ang="0">
                  <a:pos x="3" y="31"/>
                </a:cxn>
                <a:cxn ang="0">
                  <a:pos x="4" y="43"/>
                </a:cxn>
                <a:cxn ang="0">
                  <a:pos x="5" y="56"/>
                </a:cxn>
                <a:cxn ang="0">
                  <a:pos x="5" y="56"/>
                </a:cxn>
                <a:cxn ang="0">
                  <a:pos x="6" y="58"/>
                </a:cxn>
                <a:cxn ang="0">
                  <a:pos x="7" y="60"/>
                </a:cxn>
                <a:cxn ang="0">
                  <a:pos x="8" y="61"/>
                </a:cxn>
                <a:cxn ang="0">
                  <a:pos x="10" y="61"/>
                </a:cxn>
                <a:cxn ang="0">
                  <a:pos x="11" y="61"/>
                </a:cxn>
                <a:cxn ang="0">
                  <a:pos x="13" y="60"/>
                </a:cxn>
                <a:cxn ang="0">
                  <a:pos x="14" y="58"/>
                </a:cxn>
                <a:cxn ang="0">
                  <a:pos x="14" y="56"/>
                </a:cxn>
                <a:cxn ang="0">
                  <a:pos x="14" y="56"/>
                </a:cxn>
                <a:cxn ang="0">
                  <a:pos x="13" y="43"/>
                </a:cxn>
                <a:cxn ang="0">
                  <a:pos x="12" y="31"/>
                </a:cxn>
                <a:cxn ang="0">
                  <a:pos x="10" y="17"/>
                </a:cxn>
                <a:cxn ang="0">
                  <a:pos x="10" y="4"/>
                </a:cxn>
                <a:cxn ang="0">
                  <a:pos x="10" y="4"/>
                </a:cxn>
              </a:cxnLst>
              <a:rect l="0" t="0" r="r" b="b"/>
              <a:pathLst>
                <a:path w="14" h="61">
                  <a:moveTo>
                    <a:pt x="10" y="4"/>
                  </a:moveTo>
                  <a:lnTo>
                    <a:pt x="10" y="4"/>
                  </a:lnTo>
                  <a:lnTo>
                    <a:pt x="9" y="3"/>
                  </a:lnTo>
                  <a:lnTo>
                    <a:pt x="8" y="1"/>
                  </a:lnTo>
                  <a:lnTo>
                    <a:pt x="7" y="0"/>
                  </a:lnTo>
                  <a:lnTo>
                    <a:pt x="5" y="0"/>
                  </a:lnTo>
                  <a:lnTo>
                    <a:pt x="3" y="0"/>
                  </a:lnTo>
                  <a:lnTo>
                    <a:pt x="2" y="1"/>
                  </a:lnTo>
                  <a:lnTo>
                    <a:pt x="0" y="3"/>
                  </a:lnTo>
                  <a:lnTo>
                    <a:pt x="0" y="4"/>
                  </a:lnTo>
                  <a:lnTo>
                    <a:pt x="0" y="4"/>
                  </a:lnTo>
                  <a:lnTo>
                    <a:pt x="0" y="17"/>
                  </a:lnTo>
                  <a:lnTo>
                    <a:pt x="3" y="31"/>
                  </a:lnTo>
                  <a:lnTo>
                    <a:pt x="4" y="43"/>
                  </a:lnTo>
                  <a:lnTo>
                    <a:pt x="5" y="56"/>
                  </a:lnTo>
                  <a:lnTo>
                    <a:pt x="5" y="56"/>
                  </a:lnTo>
                  <a:lnTo>
                    <a:pt x="6" y="58"/>
                  </a:lnTo>
                  <a:lnTo>
                    <a:pt x="7" y="60"/>
                  </a:lnTo>
                  <a:lnTo>
                    <a:pt x="8" y="61"/>
                  </a:lnTo>
                  <a:lnTo>
                    <a:pt x="10" y="61"/>
                  </a:lnTo>
                  <a:lnTo>
                    <a:pt x="11" y="61"/>
                  </a:lnTo>
                  <a:lnTo>
                    <a:pt x="13" y="60"/>
                  </a:lnTo>
                  <a:lnTo>
                    <a:pt x="14" y="58"/>
                  </a:lnTo>
                  <a:lnTo>
                    <a:pt x="14" y="56"/>
                  </a:lnTo>
                  <a:lnTo>
                    <a:pt x="14" y="56"/>
                  </a:lnTo>
                  <a:lnTo>
                    <a:pt x="13" y="43"/>
                  </a:lnTo>
                  <a:lnTo>
                    <a:pt x="12" y="31"/>
                  </a:lnTo>
                  <a:lnTo>
                    <a:pt x="10" y="1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544"/>
            <p:cNvSpPr/>
            <p:nvPr/>
          </p:nvSpPr>
          <p:spPr bwMode="auto">
            <a:xfrm>
              <a:off x="5324476" y="2552700"/>
              <a:ext cx="4763" cy="34925"/>
            </a:xfrm>
            <a:custGeom>
              <a:avLst/>
              <a:gdLst/>
              <a:ahLst/>
              <a:cxnLst>
                <a:cxn ang="0">
                  <a:pos x="0" y="4"/>
                </a:cxn>
                <a:cxn ang="0">
                  <a:pos x="0" y="61"/>
                </a:cxn>
                <a:cxn ang="0">
                  <a:pos x="0" y="61"/>
                </a:cxn>
                <a:cxn ang="0">
                  <a:pos x="0" y="63"/>
                </a:cxn>
                <a:cxn ang="0">
                  <a:pos x="1" y="65"/>
                </a:cxn>
                <a:cxn ang="0">
                  <a:pos x="3" y="65"/>
                </a:cxn>
                <a:cxn ang="0">
                  <a:pos x="4" y="66"/>
                </a:cxn>
                <a:cxn ang="0">
                  <a:pos x="6" y="65"/>
                </a:cxn>
                <a:cxn ang="0">
                  <a:pos x="8" y="65"/>
                </a:cxn>
                <a:cxn ang="0">
                  <a:pos x="9" y="63"/>
                </a:cxn>
                <a:cxn ang="0">
                  <a:pos x="10" y="61"/>
                </a:cxn>
                <a:cxn ang="0">
                  <a:pos x="10" y="4"/>
                </a:cxn>
                <a:cxn ang="0">
                  <a:pos x="10"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10" h="66">
                  <a:moveTo>
                    <a:pt x="0" y="4"/>
                  </a:moveTo>
                  <a:lnTo>
                    <a:pt x="0" y="61"/>
                  </a:lnTo>
                  <a:lnTo>
                    <a:pt x="0" y="61"/>
                  </a:lnTo>
                  <a:lnTo>
                    <a:pt x="0" y="63"/>
                  </a:lnTo>
                  <a:lnTo>
                    <a:pt x="1" y="65"/>
                  </a:lnTo>
                  <a:lnTo>
                    <a:pt x="3" y="65"/>
                  </a:lnTo>
                  <a:lnTo>
                    <a:pt x="4" y="66"/>
                  </a:lnTo>
                  <a:lnTo>
                    <a:pt x="6" y="65"/>
                  </a:lnTo>
                  <a:lnTo>
                    <a:pt x="8" y="65"/>
                  </a:lnTo>
                  <a:lnTo>
                    <a:pt x="9" y="63"/>
                  </a:lnTo>
                  <a:lnTo>
                    <a:pt x="10" y="61"/>
                  </a:lnTo>
                  <a:lnTo>
                    <a:pt x="10" y="4"/>
                  </a:lnTo>
                  <a:lnTo>
                    <a:pt x="10"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545"/>
            <p:cNvSpPr/>
            <p:nvPr/>
          </p:nvSpPr>
          <p:spPr bwMode="auto">
            <a:xfrm>
              <a:off x="5348288" y="2576513"/>
              <a:ext cx="7938" cy="42863"/>
            </a:xfrm>
            <a:custGeom>
              <a:avLst/>
              <a:gdLst/>
              <a:ahLst/>
              <a:cxnLst>
                <a:cxn ang="0">
                  <a:pos x="14" y="75"/>
                </a:cxn>
                <a:cxn ang="0">
                  <a:pos x="14" y="75"/>
                </a:cxn>
                <a:cxn ang="0">
                  <a:pos x="12" y="66"/>
                </a:cxn>
                <a:cxn ang="0">
                  <a:pos x="12" y="58"/>
                </a:cxn>
                <a:cxn ang="0">
                  <a:pos x="12" y="51"/>
                </a:cxn>
                <a:cxn ang="0">
                  <a:pos x="11" y="43"/>
                </a:cxn>
                <a:cxn ang="0">
                  <a:pos x="11" y="43"/>
                </a:cxn>
                <a:cxn ang="0">
                  <a:pos x="10" y="33"/>
                </a:cxn>
                <a:cxn ang="0">
                  <a:pos x="9" y="24"/>
                </a:cxn>
                <a:cxn ang="0">
                  <a:pos x="10" y="4"/>
                </a:cxn>
                <a:cxn ang="0">
                  <a:pos x="10" y="4"/>
                </a:cxn>
                <a:cxn ang="0">
                  <a:pos x="9" y="2"/>
                </a:cxn>
                <a:cxn ang="0">
                  <a:pos x="8" y="1"/>
                </a:cxn>
                <a:cxn ang="0">
                  <a:pos x="7" y="0"/>
                </a:cxn>
                <a:cxn ang="0">
                  <a:pos x="5" y="0"/>
                </a:cxn>
                <a:cxn ang="0">
                  <a:pos x="3" y="0"/>
                </a:cxn>
                <a:cxn ang="0">
                  <a:pos x="2" y="1"/>
                </a:cxn>
                <a:cxn ang="0">
                  <a:pos x="1" y="2"/>
                </a:cxn>
                <a:cxn ang="0">
                  <a:pos x="1" y="4"/>
                </a:cxn>
                <a:cxn ang="0">
                  <a:pos x="1" y="4"/>
                </a:cxn>
                <a:cxn ang="0">
                  <a:pos x="0" y="23"/>
                </a:cxn>
                <a:cxn ang="0">
                  <a:pos x="0" y="33"/>
                </a:cxn>
                <a:cxn ang="0">
                  <a:pos x="1" y="38"/>
                </a:cxn>
                <a:cxn ang="0">
                  <a:pos x="2" y="42"/>
                </a:cxn>
                <a:cxn ang="0">
                  <a:pos x="2" y="42"/>
                </a:cxn>
                <a:cxn ang="0">
                  <a:pos x="3" y="46"/>
                </a:cxn>
                <a:cxn ang="0">
                  <a:pos x="3" y="50"/>
                </a:cxn>
                <a:cxn ang="0">
                  <a:pos x="3" y="59"/>
                </a:cxn>
                <a:cxn ang="0">
                  <a:pos x="4" y="69"/>
                </a:cxn>
                <a:cxn ang="0">
                  <a:pos x="4" y="73"/>
                </a:cxn>
                <a:cxn ang="0">
                  <a:pos x="5" y="77"/>
                </a:cxn>
                <a:cxn ang="0">
                  <a:pos x="5" y="77"/>
                </a:cxn>
                <a:cxn ang="0">
                  <a:pos x="6" y="79"/>
                </a:cxn>
                <a:cxn ang="0">
                  <a:pos x="8" y="80"/>
                </a:cxn>
                <a:cxn ang="0">
                  <a:pos x="11" y="80"/>
                </a:cxn>
                <a:cxn ang="0">
                  <a:pos x="13" y="79"/>
                </a:cxn>
                <a:cxn ang="0">
                  <a:pos x="14" y="78"/>
                </a:cxn>
                <a:cxn ang="0">
                  <a:pos x="14" y="77"/>
                </a:cxn>
                <a:cxn ang="0">
                  <a:pos x="14" y="75"/>
                </a:cxn>
                <a:cxn ang="0">
                  <a:pos x="14" y="75"/>
                </a:cxn>
              </a:cxnLst>
              <a:rect l="0" t="0" r="r" b="b"/>
              <a:pathLst>
                <a:path w="14" h="80">
                  <a:moveTo>
                    <a:pt x="14" y="75"/>
                  </a:moveTo>
                  <a:lnTo>
                    <a:pt x="14" y="75"/>
                  </a:lnTo>
                  <a:lnTo>
                    <a:pt x="12" y="66"/>
                  </a:lnTo>
                  <a:lnTo>
                    <a:pt x="12" y="58"/>
                  </a:lnTo>
                  <a:lnTo>
                    <a:pt x="12" y="51"/>
                  </a:lnTo>
                  <a:lnTo>
                    <a:pt x="11" y="43"/>
                  </a:lnTo>
                  <a:lnTo>
                    <a:pt x="11" y="43"/>
                  </a:lnTo>
                  <a:lnTo>
                    <a:pt x="10" y="33"/>
                  </a:lnTo>
                  <a:lnTo>
                    <a:pt x="9" y="24"/>
                  </a:lnTo>
                  <a:lnTo>
                    <a:pt x="10" y="4"/>
                  </a:lnTo>
                  <a:lnTo>
                    <a:pt x="10" y="4"/>
                  </a:lnTo>
                  <a:lnTo>
                    <a:pt x="9" y="2"/>
                  </a:lnTo>
                  <a:lnTo>
                    <a:pt x="8" y="1"/>
                  </a:lnTo>
                  <a:lnTo>
                    <a:pt x="7" y="0"/>
                  </a:lnTo>
                  <a:lnTo>
                    <a:pt x="5" y="0"/>
                  </a:lnTo>
                  <a:lnTo>
                    <a:pt x="3" y="0"/>
                  </a:lnTo>
                  <a:lnTo>
                    <a:pt x="2" y="1"/>
                  </a:lnTo>
                  <a:lnTo>
                    <a:pt x="1" y="2"/>
                  </a:lnTo>
                  <a:lnTo>
                    <a:pt x="1" y="4"/>
                  </a:lnTo>
                  <a:lnTo>
                    <a:pt x="1" y="4"/>
                  </a:lnTo>
                  <a:lnTo>
                    <a:pt x="0" y="23"/>
                  </a:lnTo>
                  <a:lnTo>
                    <a:pt x="0" y="33"/>
                  </a:lnTo>
                  <a:lnTo>
                    <a:pt x="1" y="38"/>
                  </a:lnTo>
                  <a:lnTo>
                    <a:pt x="2" y="42"/>
                  </a:lnTo>
                  <a:lnTo>
                    <a:pt x="2" y="42"/>
                  </a:lnTo>
                  <a:lnTo>
                    <a:pt x="3" y="46"/>
                  </a:lnTo>
                  <a:lnTo>
                    <a:pt x="3" y="50"/>
                  </a:lnTo>
                  <a:lnTo>
                    <a:pt x="3" y="59"/>
                  </a:lnTo>
                  <a:lnTo>
                    <a:pt x="4" y="69"/>
                  </a:lnTo>
                  <a:lnTo>
                    <a:pt x="4" y="73"/>
                  </a:lnTo>
                  <a:lnTo>
                    <a:pt x="5" y="77"/>
                  </a:lnTo>
                  <a:lnTo>
                    <a:pt x="5" y="77"/>
                  </a:lnTo>
                  <a:lnTo>
                    <a:pt x="6" y="79"/>
                  </a:lnTo>
                  <a:lnTo>
                    <a:pt x="8" y="80"/>
                  </a:lnTo>
                  <a:lnTo>
                    <a:pt x="11" y="80"/>
                  </a:lnTo>
                  <a:lnTo>
                    <a:pt x="13" y="79"/>
                  </a:lnTo>
                  <a:lnTo>
                    <a:pt x="14" y="78"/>
                  </a:lnTo>
                  <a:lnTo>
                    <a:pt x="14" y="77"/>
                  </a:lnTo>
                  <a:lnTo>
                    <a:pt x="14" y="75"/>
                  </a:lnTo>
                  <a:lnTo>
                    <a:pt x="14" y="7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546"/>
            <p:cNvSpPr/>
            <p:nvPr/>
          </p:nvSpPr>
          <p:spPr bwMode="auto">
            <a:xfrm>
              <a:off x="5380038" y="2606675"/>
              <a:ext cx="11113" cy="34925"/>
            </a:xfrm>
            <a:custGeom>
              <a:avLst/>
              <a:gdLst/>
              <a:ahLst/>
              <a:cxnLst>
                <a:cxn ang="0">
                  <a:pos x="9" y="4"/>
                </a:cxn>
                <a:cxn ang="0">
                  <a:pos x="9" y="4"/>
                </a:cxn>
                <a:cxn ang="0">
                  <a:pos x="8" y="2"/>
                </a:cxn>
                <a:cxn ang="0">
                  <a:pos x="7" y="1"/>
                </a:cxn>
                <a:cxn ang="0">
                  <a:pos x="6" y="0"/>
                </a:cxn>
                <a:cxn ang="0">
                  <a:pos x="4" y="0"/>
                </a:cxn>
                <a:cxn ang="0">
                  <a:pos x="2" y="0"/>
                </a:cxn>
                <a:cxn ang="0">
                  <a:pos x="1" y="1"/>
                </a:cxn>
                <a:cxn ang="0">
                  <a:pos x="0" y="2"/>
                </a:cxn>
                <a:cxn ang="0">
                  <a:pos x="0" y="4"/>
                </a:cxn>
                <a:cxn ang="0">
                  <a:pos x="0" y="4"/>
                </a:cxn>
                <a:cxn ang="0">
                  <a:pos x="0" y="12"/>
                </a:cxn>
                <a:cxn ang="0">
                  <a:pos x="2" y="19"/>
                </a:cxn>
                <a:cxn ang="0">
                  <a:pos x="6" y="33"/>
                </a:cxn>
                <a:cxn ang="0">
                  <a:pos x="11" y="47"/>
                </a:cxn>
                <a:cxn ang="0">
                  <a:pos x="13" y="54"/>
                </a:cxn>
                <a:cxn ang="0">
                  <a:pos x="13" y="61"/>
                </a:cxn>
                <a:cxn ang="0">
                  <a:pos x="13" y="61"/>
                </a:cxn>
                <a:cxn ang="0">
                  <a:pos x="14" y="63"/>
                </a:cxn>
                <a:cxn ang="0">
                  <a:pos x="15" y="65"/>
                </a:cxn>
                <a:cxn ang="0">
                  <a:pos x="16" y="65"/>
                </a:cxn>
                <a:cxn ang="0">
                  <a:pos x="18" y="66"/>
                </a:cxn>
                <a:cxn ang="0">
                  <a:pos x="20" y="65"/>
                </a:cxn>
                <a:cxn ang="0">
                  <a:pos x="21" y="65"/>
                </a:cxn>
                <a:cxn ang="0">
                  <a:pos x="22" y="63"/>
                </a:cxn>
                <a:cxn ang="0">
                  <a:pos x="23" y="61"/>
                </a:cxn>
                <a:cxn ang="0">
                  <a:pos x="23" y="61"/>
                </a:cxn>
                <a:cxn ang="0">
                  <a:pos x="22" y="54"/>
                </a:cxn>
                <a:cxn ang="0">
                  <a:pos x="20" y="47"/>
                </a:cxn>
                <a:cxn ang="0">
                  <a:pos x="16" y="33"/>
                </a:cxn>
                <a:cxn ang="0">
                  <a:pos x="11" y="19"/>
                </a:cxn>
                <a:cxn ang="0">
                  <a:pos x="9" y="12"/>
                </a:cxn>
                <a:cxn ang="0">
                  <a:pos x="9" y="4"/>
                </a:cxn>
                <a:cxn ang="0">
                  <a:pos x="9" y="4"/>
                </a:cxn>
              </a:cxnLst>
              <a:rect l="0" t="0" r="r" b="b"/>
              <a:pathLst>
                <a:path w="23" h="66">
                  <a:moveTo>
                    <a:pt x="9" y="4"/>
                  </a:moveTo>
                  <a:lnTo>
                    <a:pt x="9" y="4"/>
                  </a:lnTo>
                  <a:lnTo>
                    <a:pt x="8" y="2"/>
                  </a:lnTo>
                  <a:lnTo>
                    <a:pt x="7" y="1"/>
                  </a:lnTo>
                  <a:lnTo>
                    <a:pt x="6" y="0"/>
                  </a:lnTo>
                  <a:lnTo>
                    <a:pt x="4" y="0"/>
                  </a:lnTo>
                  <a:lnTo>
                    <a:pt x="2" y="0"/>
                  </a:lnTo>
                  <a:lnTo>
                    <a:pt x="1" y="1"/>
                  </a:lnTo>
                  <a:lnTo>
                    <a:pt x="0" y="2"/>
                  </a:lnTo>
                  <a:lnTo>
                    <a:pt x="0" y="4"/>
                  </a:lnTo>
                  <a:lnTo>
                    <a:pt x="0" y="4"/>
                  </a:lnTo>
                  <a:lnTo>
                    <a:pt x="0" y="12"/>
                  </a:lnTo>
                  <a:lnTo>
                    <a:pt x="2" y="19"/>
                  </a:lnTo>
                  <a:lnTo>
                    <a:pt x="6" y="33"/>
                  </a:lnTo>
                  <a:lnTo>
                    <a:pt x="11" y="47"/>
                  </a:lnTo>
                  <a:lnTo>
                    <a:pt x="13" y="54"/>
                  </a:lnTo>
                  <a:lnTo>
                    <a:pt x="13" y="61"/>
                  </a:lnTo>
                  <a:lnTo>
                    <a:pt x="13" y="61"/>
                  </a:lnTo>
                  <a:lnTo>
                    <a:pt x="14" y="63"/>
                  </a:lnTo>
                  <a:lnTo>
                    <a:pt x="15" y="65"/>
                  </a:lnTo>
                  <a:lnTo>
                    <a:pt x="16" y="65"/>
                  </a:lnTo>
                  <a:lnTo>
                    <a:pt x="18" y="66"/>
                  </a:lnTo>
                  <a:lnTo>
                    <a:pt x="20" y="65"/>
                  </a:lnTo>
                  <a:lnTo>
                    <a:pt x="21" y="65"/>
                  </a:lnTo>
                  <a:lnTo>
                    <a:pt x="22" y="63"/>
                  </a:lnTo>
                  <a:lnTo>
                    <a:pt x="23" y="61"/>
                  </a:lnTo>
                  <a:lnTo>
                    <a:pt x="23" y="61"/>
                  </a:lnTo>
                  <a:lnTo>
                    <a:pt x="22" y="54"/>
                  </a:lnTo>
                  <a:lnTo>
                    <a:pt x="20" y="47"/>
                  </a:lnTo>
                  <a:lnTo>
                    <a:pt x="16" y="33"/>
                  </a:lnTo>
                  <a:lnTo>
                    <a:pt x="11" y="19"/>
                  </a:lnTo>
                  <a:lnTo>
                    <a:pt x="9" y="12"/>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547"/>
            <p:cNvSpPr/>
            <p:nvPr/>
          </p:nvSpPr>
          <p:spPr bwMode="auto">
            <a:xfrm>
              <a:off x="5411788" y="2632075"/>
              <a:ext cx="9525" cy="44450"/>
            </a:xfrm>
            <a:custGeom>
              <a:avLst/>
              <a:gdLst/>
              <a:ahLst/>
              <a:cxnLst>
                <a:cxn ang="0">
                  <a:pos x="18" y="78"/>
                </a:cxn>
                <a:cxn ang="0">
                  <a:pos x="18" y="78"/>
                </a:cxn>
                <a:cxn ang="0">
                  <a:pos x="16" y="71"/>
                </a:cxn>
                <a:cxn ang="0">
                  <a:pos x="15" y="63"/>
                </a:cxn>
                <a:cxn ang="0">
                  <a:pos x="14" y="46"/>
                </a:cxn>
                <a:cxn ang="0">
                  <a:pos x="14" y="46"/>
                </a:cxn>
                <a:cxn ang="0">
                  <a:pos x="13" y="41"/>
                </a:cxn>
                <a:cxn ang="0">
                  <a:pos x="12" y="36"/>
                </a:cxn>
                <a:cxn ang="0">
                  <a:pos x="10" y="25"/>
                </a:cxn>
                <a:cxn ang="0">
                  <a:pos x="10" y="25"/>
                </a:cxn>
                <a:cxn ang="0">
                  <a:pos x="9" y="14"/>
                </a:cxn>
                <a:cxn ang="0">
                  <a:pos x="9" y="4"/>
                </a:cxn>
                <a:cxn ang="0">
                  <a:pos x="9" y="4"/>
                </a:cxn>
                <a:cxn ang="0">
                  <a:pos x="9" y="2"/>
                </a:cxn>
                <a:cxn ang="0">
                  <a:pos x="8" y="1"/>
                </a:cxn>
                <a:cxn ang="0">
                  <a:pos x="7" y="0"/>
                </a:cxn>
                <a:cxn ang="0">
                  <a:pos x="5" y="0"/>
                </a:cxn>
                <a:cxn ang="0">
                  <a:pos x="3" y="0"/>
                </a:cxn>
                <a:cxn ang="0">
                  <a:pos x="2" y="1"/>
                </a:cxn>
                <a:cxn ang="0">
                  <a:pos x="1" y="2"/>
                </a:cxn>
                <a:cxn ang="0">
                  <a:pos x="0" y="4"/>
                </a:cxn>
                <a:cxn ang="0">
                  <a:pos x="0" y="4"/>
                </a:cxn>
                <a:cxn ang="0">
                  <a:pos x="1" y="23"/>
                </a:cxn>
                <a:cxn ang="0">
                  <a:pos x="2" y="33"/>
                </a:cxn>
                <a:cxn ang="0">
                  <a:pos x="3" y="42"/>
                </a:cxn>
                <a:cxn ang="0">
                  <a:pos x="3" y="42"/>
                </a:cxn>
                <a:cxn ang="0">
                  <a:pos x="5" y="52"/>
                </a:cxn>
                <a:cxn ang="0">
                  <a:pos x="6" y="62"/>
                </a:cxn>
                <a:cxn ang="0">
                  <a:pos x="7" y="72"/>
                </a:cxn>
                <a:cxn ang="0">
                  <a:pos x="10" y="81"/>
                </a:cxn>
                <a:cxn ang="0">
                  <a:pos x="10" y="81"/>
                </a:cxn>
                <a:cxn ang="0">
                  <a:pos x="11" y="82"/>
                </a:cxn>
                <a:cxn ang="0">
                  <a:pos x="12" y="83"/>
                </a:cxn>
                <a:cxn ang="0">
                  <a:pos x="16" y="84"/>
                </a:cxn>
                <a:cxn ang="0">
                  <a:pos x="17" y="83"/>
                </a:cxn>
                <a:cxn ang="0">
                  <a:pos x="18" y="82"/>
                </a:cxn>
                <a:cxn ang="0">
                  <a:pos x="19" y="80"/>
                </a:cxn>
                <a:cxn ang="0">
                  <a:pos x="18" y="78"/>
                </a:cxn>
                <a:cxn ang="0">
                  <a:pos x="18" y="78"/>
                </a:cxn>
              </a:cxnLst>
              <a:rect l="0" t="0" r="r" b="b"/>
              <a:pathLst>
                <a:path w="19" h="84">
                  <a:moveTo>
                    <a:pt x="18" y="78"/>
                  </a:moveTo>
                  <a:lnTo>
                    <a:pt x="18" y="78"/>
                  </a:lnTo>
                  <a:lnTo>
                    <a:pt x="16" y="71"/>
                  </a:lnTo>
                  <a:lnTo>
                    <a:pt x="15" y="63"/>
                  </a:lnTo>
                  <a:lnTo>
                    <a:pt x="14" y="46"/>
                  </a:lnTo>
                  <a:lnTo>
                    <a:pt x="14" y="46"/>
                  </a:lnTo>
                  <a:lnTo>
                    <a:pt x="13" y="41"/>
                  </a:lnTo>
                  <a:lnTo>
                    <a:pt x="12" y="36"/>
                  </a:lnTo>
                  <a:lnTo>
                    <a:pt x="10" y="25"/>
                  </a:lnTo>
                  <a:lnTo>
                    <a:pt x="10" y="25"/>
                  </a:lnTo>
                  <a:lnTo>
                    <a:pt x="9" y="14"/>
                  </a:lnTo>
                  <a:lnTo>
                    <a:pt x="9" y="4"/>
                  </a:lnTo>
                  <a:lnTo>
                    <a:pt x="9" y="4"/>
                  </a:lnTo>
                  <a:lnTo>
                    <a:pt x="9" y="2"/>
                  </a:lnTo>
                  <a:lnTo>
                    <a:pt x="8" y="1"/>
                  </a:lnTo>
                  <a:lnTo>
                    <a:pt x="7" y="0"/>
                  </a:lnTo>
                  <a:lnTo>
                    <a:pt x="5" y="0"/>
                  </a:lnTo>
                  <a:lnTo>
                    <a:pt x="3" y="0"/>
                  </a:lnTo>
                  <a:lnTo>
                    <a:pt x="2" y="1"/>
                  </a:lnTo>
                  <a:lnTo>
                    <a:pt x="1" y="2"/>
                  </a:lnTo>
                  <a:lnTo>
                    <a:pt x="0" y="4"/>
                  </a:lnTo>
                  <a:lnTo>
                    <a:pt x="0" y="4"/>
                  </a:lnTo>
                  <a:lnTo>
                    <a:pt x="1" y="23"/>
                  </a:lnTo>
                  <a:lnTo>
                    <a:pt x="2" y="33"/>
                  </a:lnTo>
                  <a:lnTo>
                    <a:pt x="3" y="42"/>
                  </a:lnTo>
                  <a:lnTo>
                    <a:pt x="3" y="42"/>
                  </a:lnTo>
                  <a:lnTo>
                    <a:pt x="5" y="52"/>
                  </a:lnTo>
                  <a:lnTo>
                    <a:pt x="6" y="62"/>
                  </a:lnTo>
                  <a:lnTo>
                    <a:pt x="7" y="72"/>
                  </a:lnTo>
                  <a:lnTo>
                    <a:pt x="10" y="81"/>
                  </a:lnTo>
                  <a:lnTo>
                    <a:pt x="10" y="81"/>
                  </a:lnTo>
                  <a:lnTo>
                    <a:pt x="11" y="82"/>
                  </a:lnTo>
                  <a:lnTo>
                    <a:pt x="12" y="83"/>
                  </a:lnTo>
                  <a:lnTo>
                    <a:pt x="16" y="84"/>
                  </a:lnTo>
                  <a:lnTo>
                    <a:pt x="17" y="83"/>
                  </a:lnTo>
                  <a:lnTo>
                    <a:pt x="18" y="82"/>
                  </a:lnTo>
                  <a:lnTo>
                    <a:pt x="19" y="80"/>
                  </a:lnTo>
                  <a:lnTo>
                    <a:pt x="18" y="78"/>
                  </a:lnTo>
                  <a:lnTo>
                    <a:pt x="18" y="7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548"/>
            <p:cNvSpPr/>
            <p:nvPr/>
          </p:nvSpPr>
          <p:spPr bwMode="auto">
            <a:xfrm>
              <a:off x="5434013" y="2662238"/>
              <a:ext cx="15875" cy="47625"/>
            </a:xfrm>
            <a:custGeom>
              <a:avLst/>
              <a:gdLst/>
              <a:ahLst/>
              <a:cxnLst>
                <a:cxn ang="0">
                  <a:pos x="9" y="5"/>
                </a:cxn>
                <a:cxn ang="0">
                  <a:pos x="9" y="5"/>
                </a:cxn>
                <a:cxn ang="0">
                  <a:pos x="8" y="3"/>
                </a:cxn>
                <a:cxn ang="0">
                  <a:pos x="7" y="2"/>
                </a:cxn>
                <a:cxn ang="0">
                  <a:pos x="6" y="0"/>
                </a:cxn>
                <a:cxn ang="0">
                  <a:pos x="4" y="0"/>
                </a:cxn>
                <a:cxn ang="0">
                  <a:pos x="2" y="0"/>
                </a:cxn>
                <a:cxn ang="0">
                  <a:pos x="1" y="2"/>
                </a:cxn>
                <a:cxn ang="0">
                  <a:pos x="0" y="3"/>
                </a:cxn>
                <a:cxn ang="0">
                  <a:pos x="0" y="5"/>
                </a:cxn>
                <a:cxn ang="0">
                  <a:pos x="0" y="5"/>
                </a:cxn>
                <a:cxn ang="0">
                  <a:pos x="1" y="15"/>
                </a:cxn>
                <a:cxn ang="0">
                  <a:pos x="3" y="25"/>
                </a:cxn>
                <a:cxn ang="0">
                  <a:pos x="9" y="45"/>
                </a:cxn>
                <a:cxn ang="0">
                  <a:pos x="15" y="65"/>
                </a:cxn>
                <a:cxn ang="0">
                  <a:pos x="17" y="75"/>
                </a:cxn>
                <a:cxn ang="0">
                  <a:pos x="19" y="85"/>
                </a:cxn>
                <a:cxn ang="0">
                  <a:pos x="19" y="85"/>
                </a:cxn>
                <a:cxn ang="0">
                  <a:pos x="19" y="87"/>
                </a:cxn>
                <a:cxn ang="0">
                  <a:pos x="21" y="88"/>
                </a:cxn>
                <a:cxn ang="0">
                  <a:pos x="22" y="89"/>
                </a:cxn>
                <a:cxn ang="0">
                  <a:pos x="24" y="90"/>
                </a:cxn>
                <a:cxn ang="0">
                  <a:pos x="25" y="89"/>
                </a:cxn>
                <a:cxn ang="0">
                  <a:pos x="27" y="88"/>
                </a:cxn>
                <a:cxn ang="0">
                  <a:pos x="28" y="87"/>
                </a:cxn>
                <a:cxn ang="0">
                  <a:pos x="28" y="85"/>
                </a:cxn>
                <a:cxn ang="0">
                  <a:pos x="28" y="85"/>
                </a:cxn>
                <a:cxn ang="0">
                  <a:pos x="27" y="75"/>
                </a:cxn>
                <a:cxn ang="0">
                  <a:pos x="25" y="65"/>
                </a:cxn>
                <a:cxn ang="0">
                  <a:pos x="19" y="45"/>
                </a:cxn>
                <a:cxn ang="0">
                  <a:pos x="12" y="25"/>
                </a:cxn>
                <a:cxn ang="0">
                  <a:pos x="10" y="15"/>
                </a:cxn>
                <a:cxn ang="0">
                  <a:pos x="9" y="5"/>
                </a:cxn>
                <a:cxn ang="0">
                  <a:pos x="9" y="5"/>
                </a:cxn>
              </a:cxnLst>
              <a:rect l="0" t="0" r="r" b="b"/>
              <a:pathLst>
                <a:path w="28" h="90">
                  <a:moveTo>
                    <a:pt x="9" y="5"/>
                  </a:moveTo>
                  <a:lnTo>
                    <a:pt x="9" y="5"/>
                  </a:lnTo>
                  <a:lnTo>
                    <a:pt x="8" y="3"/>
                  </a:lnTo>
                  <a:lnTo>
                    <a:pt x="7" y="2"/>
                  </a:lnTo>
                  <a:lnTo>
                    <a:pt x="6" y="0"/>
                  </a:lnTo>
                  <a:lnTo>
                    <a:pt x="4" y="0"/>
                  </a:lnTo>
                  <a:lnTo>
                    <a:pt x="2" y="0"/>
                  </a:lnTo>
                  <a:lnTo>
                    <a:pt x="1" y="2"/>
                  </a:lnTo>
                  <a:lnTo>
                    <a:pt x="0" y="3"/>
                  </a:lnTo>
                  <a:lnTo>
                    <a:pt x="0" y="5"/>
                  </a:lnTo>
                  <a:lnTo>
                    <a:pt x="0" y="5"/>
                  </a:lnTo>
                  <a:lnTo>
                    <a:pt x="1" y="15"/>
                  </a:lnTo>
                  <a:lnTo>
                    <a:pt x="3" y="25"/>
                  </a:lnTo>
                  <a:lnTo>
                    <a:pt x="9" y="45"/>
                  </a:lnTo>
                  <a:lnTo>
                    <a:pt x="15" y="65"/>
                  </a:lnTo>
                  <a:lnTo>
                    <a:pt x="17" y="75"/>
                  </a:lnTo>
                  <a:lnTo>
                    <a:pt x="19" y="85"/>
                  </a:lnTo>
                  <a:lnTo>
                    <a:pt x="19" y="85"/>
                  </a:lnTo>
                  <a:lnTo>
                    <a:pt x="19" y="87"/>
                  </a:lnTo>
                  <a:lnTo>
                    <a:pt x="21" y="88"/>
                  </a:lnTo>
                  <a:lnTo>
                    <a:pt x="22" y="89"/>
                  </a:lnTo>
                  <a:lnTo>
                    <a:pt x="24" y="90"/>
                  </a:lnTo>
                  <a:lnTo>
                    <a:pt x="25" y="89"/>
                  </a:lnTo>
                  <a:lnTo>
                    <a:pt x="27" y="88"/>
                  </a:lnTo>
                  <a:lnTo>
                    <a:pt x="28" y="87"/>
                  </a:lnTo>
                  <a:lnTo>
                    <a:pt x="28" y="85"/>
                  </a:lnTo>
                  <a:lnTo>
                    <a:pt x="28" y="85"/>
                  </a:lnTo>
                  <a:lnTo>
                    <a:pt x="27" y="75"/>
                  </a:lnTo>
                  <a:lnTo>
                    <a:pt x="25" y="65"/>
                  </a:lnTo>
                  <a:lnTo>
                    <a:pt x="19" y="45"/>
                  </a:lnTo>
                  <a:lnTo>
                    <a:pt x="12" y="25"/>
                  </a:lnTo>
                  <a:lnTo>
                    <a:pt x="10" y="15"/>
                  </a:lnTo>
                  <a:lnTo>
                    <a:pt x="9" y="5"/>
                  </a:lnTo>
                  <a:lnTo>
                    <a:pt x="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549"/>
            <p:cNvSpPr/>
            <p:nvPr/>
          </p:nvSpPr>
          <p:spPr bwMode="auto">
            <a:xfrm>
              <a:off x="5467351" y="2697163"/>
              <a:ext cx="6350" cy="44450"/>
            </a:xfrm>
            <a:custGeom>
              <a:avLst/>
              <a:gdLst/>
              <a:ahLst/>
              <a:cxnLst>
                <a:cxn ang="0">
                  <a:pos x="9" y="4"/>
                </a:cxn>
                <a:cxn ang="0">
                  <a:pos x="9" y="4"/>
                </a:cxn>
                <a:cxn ang="0">
                  <a:pos x="9" y="2"/>
                </a:cxn>
                <a:cxn ang="0">
                  <a:pos x="8" y="1"/>
                </a:cxn>
                <a:cxn ang="0">
                  <a:pos x="6" y="0"/>
                </a:cxn>
                <a:cxn ang="0">
                  <a:pos x="5" y="0"/>
                </a:cxn>
                <a:cxn ang="0">
                  <a:pos x="3" y="0"/>
                </a:cxn>
                <a:cxn ang="0">
                  <a:pos x="2" y="1"/>
                </a:cxn>
                <a:cxn ang="0">
                  <a:pos x="1" y="2"/>
                </a:cxn>
                <a:cxn ang="0">
                  <a:pos x="0" y="4"/>
                </a:cxn>
                <a:cxn ang="0">
                  <a:pos x="0" y="4"/>
                </a:cxn>
                <a:cxn ang="0">
                  <a:pos x="1" y="23"/>
                </a:cxn>
                <a:cxn ang="0">
                  <a:pos x="3" y="42"/>
                </a:cxn>
                <a:cxn ang="0">
                  <a:pos x="4" y="61"/>
                </a:cxn>
                <a:cxn ang="0">
                  <a:pos x="5" y="80"/>
                </a:cxn>
                <a:cxn ang="0">
                  <a:pos x="5" y="80"/>
                </a:cxn>
                <a:cxn ang="0">
                  <a:pos x="5" y="82"/>
                </a:cxn>
                <a:cxn ang="0">
                  <a:pos x="6" y="83"/>
                </a:cxn>
                <a:cxn ang="0">
                  <a:pos x="8" y="84"/>
                </a:cxn>
                <a:cxn ang="0">
                  <a:pos x="9" y="84"/>
                </a:cxn>
                <a:cxn ang="0">
                  <a:pos x="11" y="84"/>
                </a:cxn>
                <a:cxn ang="0">
                  <a:pos x="13" y="83"/>
                </a:cxn>
                <a:cxn ang="0">
                  <a:pos x="14" y="82"/>
                </a:cxn>
                <a:cxn ang="0">
                  <a:pos x="14" y="80"/>
                </a:cxn>
                <a:cxn ang="0">
                  <a:pos x="14" y="80"/>
                </a:cxn>
                <a:cxn ang="0">
                  <a:pos x="13" y="61"/>
                </a:cxn>
                <a:cxn ang="0">
                  <a:pos x="12" y="42"/>
                </a:cxn>
                <a:cxn ang="0">
                  <a:pos x="10" y="23"/>
                </a:cxn>
                <a:cxn ang="0">
                  <a:pos x="9" y="4"/>
                </a:cxn>
                <a:cxn ang="0">
                  <a:pos x="9" y="4"/>
                </a:cxn>
              </a:cxnLst>
              <a:rect l="0" t="0" r="r" b="b"/>
              <a:pathLst>
                <a:path w="14" h="84">
                  <a:moveTo>
                    <a:pt x="9" y="4"/>
                  </a:moveTo>
                  <a:lnTo>
                    <a:pt x="9" y="4"/>
                  </a:lnTo>
                  <a:lnTo>
                    <a:pt x="9" y="2"/>
                  </a:lnTo>
                  <a:lnTo>
                    <a:pt x="8" y="1"/>
                  </a:lnTo>
                  <a:lnTo>
                    <a:pt x="6" y="0"/>
                  </a:lnTo>
                  <a:lnTo>
                    <a:pt x="5" y="0"/>
                  </a:lnTo>
                  <a:lnTo>
                    <a:pt x="3" y="0"/>
                  </a:lnTo>
                  <a:lnTo>
                    <a:pt x="2" y="1"/>
                  </a:lnTo>
                  <a:lnTo>
                    <a:pt x="1" y="2"/>
                  </a:lnTo>
                  <a:lnTo>
                    <a:pt x="0" y="4"/>
                  </a:lnTo>
                  <a:lnTo>
                    <a:pt x="0" y="4"/>
                  </a:lnTo>
                  <a:lnTo>
                    <a:pt x="1" y="23"/>
                  </a:lnTo>
                  <a:lnTo>
                    <a:pt x="3" y="42"/>
                  </a:lnTo>
                  <a:lnTo>
                    <a:pt x="4" y="61"/>
                  </a:lnTo>
                  <a:lnTo>
                    <a:pt x="5" y="80"/>
                  </a:lnTo>
                  <a:lnTo>
                    <a:pt x="5" y="80"/>
                  </a:lnTo>
                  <a:lnTo>
                    <a:pt x="5" y="82"/>
                  </a:lnTo>
                  <a:lnTo>
                    <a:pt x="6" y="83"/>
                  </a:lnTo>
                  <a:lnTo>
                    <a:pt x="8" y="84"/>
                  </a:lnTo>
                  <a:lnTo>
                    <a:pt x="9" y="84"/>
                  </a:lnTo>
                  <a:lnTo>
                    <a:pt x="11" y="84"/>
                  </a:lnTo>
                  <a:lnTo>
                    <a:pt x="13" y="83"/>
                  </a:lnTo>
                  <a:lnTo>
                    <a:pt x="14" y="82"/>
                  </a:lnTo>
                  <a:lnTo>
                    <a:pt x="14" y="80"/>
                  </a:lnTo>
                  <a:lnTo>
                    <a:pt x="14" y="80"/>
                  </a:lnTo>
                  <a:lnTo>
                    <a:pt x="13" y="61"/>
                  </a:lnTo>
                  <a:lnTo>
                    <a:pt x="12" y="42"/>
                  </a:lnTo>
                  <a:lnTo>
                    <a:pt x="10" y="23"/>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550"/>
            <p:cNvSpPr/>
            <p:nvPr/>
          </p:nvSpPr>
          <p:spPr bwMode="auto">
            <a:xfrm>
              <a:off x="5494338" y="2727325"/>
              <a:ext cx="7938" cy="31750"/>
            </a:xfrm>
            <a:custGeom>
              <a:avLst/>
              <a:gdLst/>
              <a:ahLst/>
              <a:cxnLst>
                <a:cxn ang="0">
                  <a:pos x="14" y="55"/>
                </a:cxn>
                <a:cxn ang="0">
                  <a:pos x="14" y="55"/>
                </a:cxn>
                <a:cxn ang="0">
                  <a:pos x="11" y="49"/>
                </a:cxn>
                <a:cxn ang="0">
                  <a:pos x="10" y="43"/>
                </a:cxn>
                <a:cxn ang="0">
                  <a:pos x="9" y="37"/>
                </a:cxn>
                <a:cxn ang="0">
                  <a:pos x="9" y="30"/>
                </a:cxn>
                <a:cxn ang="0">
                  <a:pos x="10" y="5"/>
                </a:cxn>
                <a:cxn ang="0">
                  <a:pos x="10" y="5"/>
                </a:cxn>
                <a:cxn ang="0">
                  <a:pos x="10" y="3"/>
                </a:cxn>
                <a:cxn ang="0">
                  <a:pos x="9" y="1"/>
                </a:cxn>
                <a:cxn ang="0">
                  <a:pos x="7" y="0"/>
                </a:cxn>
                <a:cxn ang="0">
                  <a:pos x="5" y="0"/>
                </a:cxn>
                <a:cxn ang="0">
                  <a:pos x="4" y="0"/>
                </a:cxn>
                <a:cxn ang="0">
                  <a:pos x="2" y="1"/>
                </a:cxn>
                <a:cxn ang="0">
                  <a:pos x="1" y="3"/>
                </a:cxn>
                <a:cxn ang="0">
                  <a:pos x="1" y="5"/>
                </a:cxn>
                <a:cxn ang="0">
                  <a:pos x="1" y="5"/>
                </a:cxn>
                <a:cxn ang="0">
                  <a:pos x="0" y="19"/>
                </a:cxn>
                <a:cxn ang="0">
                  <a:pos x="0" y="32"/>
                </a:cxn>
                <a:cxn ang="0">
                  <a:pos x="0" y="40"/>
                </a:cxn>
                <a:cxn ang="0">
                  <a:pos x="1" y="47"/>
                </a:cxn>
                <a:cxn ang="0">
                  <a:pos x="3" y="53"/>
                </a:cxn>
                <a:cxn ang="0">
                  <a:pos x="6" y="59"/>
                </a:cxn>
                <a:cxn ang="0">
                  <a:pos x="6" y="59"/>
                </a:cxn>
                <a:cxn ang="0">
                  <a:pos x="7" y="61"/>
                </a:cxn>
                <a:cxn ang="0">
                  <a:pos x="9" y="61"/>
                </a:cxn>
                <a:cxn ang="0">
                  <a:pos x="11" y="61"/>
                </a:cxn>
                <a:cxn ang="0">
                  <a:pos x="12" y="61"/>
                </a:cxn>
                <a:cxn ang="0">
                  <a:pos x="13" y="60"/>
                </a:cxn>
                <a:cxn ang="0">
                  <a:pos x="14" y="58"/>
                </a:cxn>
                <a:cxn ang="0">
                  <a:pos x="15" y="57"/>
                </a:cxn>
                <a:cxn ang="0">
                  <a:pos x="14" y="55"/>
                </a:cxn>
                <a:cxn ang="0">
                  <a:pos x="14" y="55"/>
                </a:cxn>
              </a:cxnLst>
              <a:rect l="0" t="0" r="r" b="b"/>
              <a:pathLst>
                <a:path w="15" h="61">
                  <a:moveTo>
                    <a:pt x="14" y="55"/>
                  </a:moveTo>
                  <a:lnTo>
                    <a:pt x="14" y="55"/>
                  </a:lnTo>
                  <a:lnTo>
                    <a:pt x="11" y="49"/>
                  </a:lnTo>
                  <a:lnTo>
                    <a:pt x="10" y="43"/>
                  </a:lnTo>
                  <a:lnTo>
                    <a:pt x="9" y="37"/>
                  </a:lnTo>
                  <a:lnTo>
                    <a:pt x="9" y="30"/>
                  </a:lnTo>
                  <a:lnTo>
                    <a:pt x="10" y="5"/>
                  </a:lnTo>
                  <a:lnTo>
                    <a:pt x="10" y="5"/>
                  </a:lnTo>
                  <a:lnTo>
                    <a:pt x="10" y="3"/>
                  </a:lnTo>
                  <a:lnTo>
                    <a:pt x="9" y="1"/>
                  </a:lnTo>
                  <a:lnTo>
                    <a:pt x="7" y="0"/>
                  </a:lnTo>
                  <a:lnTo>
                    <a:pt x="5" y="0"/>
                  </a:lnTo>
                  <a:lnTo>
                    <a:pt x="4" y="0"/>
                  </a:lnTo>
                  <a:lnTo>
                    <a:pt x="2" y="1"/>
                  </a:lnTo>
                  <a:lnTo>
                    <a:pt x="1" y="3"/>
                  </a:lnTo>
                  <a:lnTo>
                    <a:pt x="1" y="5"/>
                  </a:lnTo>
                  <a:lnTo>
                    <a:pt x="1" y="5"/>
                  </a:lnTo>
                  <a:lnTo>
                    <a:pt x="0" y="19"/>
                  </a:lnTo>
                  <a:lnTo>
                    <a:pt x="0" y="32"/>
                  </a:lnTo>
                  <a:lnTo>
                    <a:pt x="0" y="40"/>
                  </a:lnTo>
                  <a:lnTo>
                    <a:pt x="1" y="47"/>
                  </a:lnTo>
                  <a:lnTo>
                    <a:pt x="3" y="53"/>
                  </a:lnTo>
                  <a:lnTo>
                    <a:pt x="6" y="59"/>
                  </a:lnTo>
                  <a:lnTo>
                    <a:pt x="6" y="59"/>
                  </a:lnTo>
                  <a:lnTo>
                    <a:pt x="7" y="61"/>
                  </a:lnTo>
                  <a:lnTo>
                    <a:pt x="9" y="61"/>
                  </a:lnTo>
                  <a:lnTo>
                    <a:pt x="11" y="61"/>
                  </a:lnTo>
                  <a:lnTo>
                    <a:pt x="12" y="61"/>
                  </a:lnTo>
                  <a:lnTo>
                    <a:pt x="13" y="60"/>
                  </a:lnTo>
                  <a:lnTo>
                    <a:pt x="14" y="58"/>
                  </a:lnTo>
                  <a:lnTo>
                    <a:pt x="15" y="57"/>
                  </a:lnTo>
                  <a:lnTo>
                    <a:pt x="14" y="55"/>
                  </a:lnTo>
                  <a:lnTo>
                    <a:pt x="14" y="5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551"/>
            <p:cNvSpPr/>
            <p:nvPr/>
          </p:nvSpPr>
          <p:spPr bwMode="auto">
            <a:xfrm>
              <a:off x="5521326" y="2744788"/>
              <a:ext cx="11113" cy="39688"/>
            </a:xfrm>
            <a:custGeom>
              <a:avLst/>
              <a:gdLst/>
              <a:ahLst/>
              <a:cxnLst>
                <a:cxn ang="0">
                  <a:pos x="19" y="71"/>
                </a:cxn>
                <a:cxn ang="0">
                  <a:pos x="19" y="71"/>
                </a:cxn>
                <a:cxn ang="0">
                  <a:pos x="18" y="63"/>
                </a:cxn>
                <a:cxn ang="0">
                  <a:pos x="17" y="56"/>
                </a:cxn>
                <a:cxn ang="0">
                  <a:pos x="17" y="49"/>
                </a:cxn>
                <a:cxn ang="0">
                  <a:pos x="17" y="42"/>
                </a:cxn>
                <a:cxn ang="0">
                  <a:pos x="17" y="42"/>
                </a:cxn>
                <a:cxn ang="0">
                  <a:pos x="15" y="32"/>
                </a:cxn>
                <a:cxn ang="0">
                  <a:pos x="13" y="24"/>
                </a:cxn>
                <a:cxn ang="0">
                  <a:pos x="11" y="15"/>
                </a:cxn>
                <a:cxn ang="0">
                  <a:pos x="9" y="6"/>
                </a:cxn>
                <a:cxn ang="0">
                  <a:pos x="9" y="6"/>
                </a:cxn>
                <a:cxn ang="0">
                  <a:pos x="9" y="4"/>
                </a:cxn>
                <a:cxn ang="0">
                  <a:pos x="8" y="1"/>
                </a:cxn>
                <a:cxn ang="0">
                  <a:pos x="6" y="0"/>
                </a:cxn>
                <a:cxn ang="0">
                  <a:pos x="5" y="0"/>
                </a:cxn>
                <a:cxn ang="0">
                  <a:pos x="3" y="0"/>
                </a:cxn>
                <a:cxn ang="0">
                  <a:pos x="2" y="1"/>
                </a:cxn>
                <a:cxn ang="0">
                  <a:pos x="1" y="4"/>
                </a:cxn>
                <a:cxn ang="0">
                  <a:pos x="0" y="6"/>
                </a:cxn>
                <a:cxn ang="0">
                  <a:pos x="0" y="6"/>
                </a:cxn>
                <a:cxn ang="0">
                  <a:pos x="1" y="14"/>
                </a:cxn>
                <a:cxn ang="0">
                  <a:pos x="2" y="22"/>
                </a:cxn>
                <a:cxn ang="0">
                  <a:pos x="6" y="40"/>
                </a:cxn>
                <a:cxn ang="0">
                  <a:pos x="6" y="40"/>
                </a:cxn>
                <a:cxn ang="0">
                  <a:pos x="7" y="48"/>
                </a:cxn>
                <a:cxn ang="0">
                  <a:pos x="7" y="56"/>
                </a:cxn>
                <a:cxn ang="0">
                  <a:pos x="8" y="64"/>
                </a:cxn>
                <a:cxn ang="0">
                  <a:pos x="11" y="73"/>
                </a:cxn>
                <a:cxn ang="0">
                  <a:pos x="11" y="73"/>
                </a:cxn>
                <a:cxn ang="0">
                  <a:pos x="12" y="75"/>
                </a:cxn>
                <a:cxn ang="0">
                  <a:pos x="13" y="76"/>
                </a:cxn>
                <a:cxn ang="0">
                  <a:pos x="17" y="76"/>
                </a:cxn>
                <a:cxn ang="0">
                  <a:pos x="18" y="75"/>
                </a:cxn>
                <a:cxn ang="0">
                  <a:pos x="19" y="74"/>
                </a:cxn>
                <a:cxn ang="0">
                  <a:pos x="20" y="73"/>
                </a:cxn>
                <a:cxn ang="0">
                  <a:pos x="19" y="71"/>
                </a:cxn>
                <a:cxn ang="0">
                  <a:pos x="19" y="71"/>
                </a:cxn>
              </a:cxnLst>
              <a:rect l="0" t="0" r="r" b="b"/>
              <a:pathLst>
                <a:path w="20" h="76">
                  <a:moveTo>
                    <a:pt x="19" y="71"/>
                  </a:moveTo>
                  <a:lnTo>
                    <a:pt x="19" y="71"/>
                  </a:lnTo>
                  <a:lnTo>
                    <a:pt x="18" y="63"/>
                  </a:lnTo>
                  <a:lnTo>
                    <a:pt x="17" y="56"/>
                  </a:lnTo>
                  <a:lnTo>
                    <a:pt x="17" y="49"/>
                  </a:lnTo>
                  <a:lnTo>
                    <a:pt x="17" y="42"/>
                  </a:lnTo>
                  <a:lnTo>
                    <a:pt x="17" y="42"/>
                  </a:lnTo>
                  <a:lnTo>
                    <a:pt x="15" y="32"/>
                  </a:lnTo>
                  <a:lnTo>
                    <a:pt x="13" y="24"/>
                  </a:lnTo>
                  <a:lnTo>
                    <a:pt x="11" y="15"/>
                  </a:lnTo>
                  <a:lnTo>
                    <a:pt x="9" y="6"/>
                  </a:lnTo>
                  <a:lnTo>
                    <a:pt x="9" y="6"/>
                  </a:lnTo>
                  <a:lnTo>
                    <a:pt x="9" y="4"/>
                  </a:lnTo>
                  <a:lnTo>
                    <a:pt x="8" y="1"/>
                  </a:lnTo>
                  <a:lnTo>
                    <a:pt x="6" y="0"/>
                  </a:lnTo>
                  <a:lnTo>
                    <a:pt x="5" y="0"/>
                  </a:lnTo>
                  <a:lnTo>
                    <a:pt x="3" y="0"/>
                  </a:lnTo>
                  <a:lnTo>
                    <a:pt x="2" y="1"/>
                  </a:lnTo>
                  <a:lnTo>
                    <a:pt x="1" y="4"/>
                  </a:lnTo>
                  <a:lnTo>
                    <a:pt x="0" y="6"/>
                  </a:lnTo>
                  <a:lnTo>
                    <a:pt x="0" y="6"/>
                  </a:lnTo>
                  <a:lnTo>
                    <a:pt x="1" y="14"/>
                  </a:lnTo>
                  <a:lnTo>
                    <a:pt x="2" y="22"/>
                  </a:lnTo>
                  <a:lnTo>
                    <a:pt x="6" y="40"/>
                  </a:lnTo>
                  <a:lnTo>
                    <a:pt x="6" y="40"/>
                  </a:lnTo>
                  <a:lnTo>
                    <a:pt x="7" y="48"/>
                  </a:lnTo>
                  <a:lnTo>
                    <a:pt x="7" y="56"/>
                  </a:lnTo>
                  <a:lnTo>
                    <a:pt x="8" y="64"/>
                  </a:lnTo>
                  <a:lnTo>
                    <a:pt x="11" y="73"/>
                  </a:lnTo>
                  <a:lnTo>
                    <a:pt x="11" y="73"/>
                  </a:lnTo>
                  <a:lnTo>
                    <a:pt x="12" y="75"/>
                  </a:lnTo>
                  <a:lnTo>
                    <a:pt x="13" y="76"/>
                  </a:lnTo>
                  <a:lnTo>
                    <a:pt x="17" y="76"/>
                  </a:lnTo>
                  <a:lnTo>
                    <a:pt x="18" y="75"/>
                  </a:lnTo>
                  <a:lnTo>
                    <a:pt x="19" y="74"/>
                  </a:lnTo>
                  <a:lnTo>
                    <a:pt x="20" y="73"/>
                  </a:lnTo>
                  <a:lnTo>
                    <a:pt x="19" y="71"/>
                  </a:lnTo>
                  <a:lnTo>
                    <a:pt x="19" y="7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552"/>
            <p:cNvSpPr/>
            <p:nvPr/>
          </p:nvSpPr>
          <p:spPr bwMode="auto">
            <a:xfrm>
              <a:off x="5551488" y="2767013"/>
              <a:ext cx="12700" cy="34925"/>
            </a:xfrm>
            <a:custGeom>
              <a:avLst/>
              <a:gdLst/>
              <a:ahLst/>
              <a:cxnLst>
                <a:cxn ang="0">
                  <a:pos x="24" y="61"/>
                </a:cxn>
                <a:cxn ang="0">
                  <a:pos x="24" y="61"/>
                </a:cxn>
                <a:cxn ang="0">
                  <a:pos x="21" y="46"/>
                </a:cxn>
                <a:cxn ang="0">
                  <a:pos x="19" y="32"/>
                </a:cxn>
                <a:cxn ang="0">
                  <a:pos x="19" y="32"/>
                </a:cxn>
                <a:cxn ang="0">
                  <a:pos x="17" y="26"/>
                </a:cxn>
                <a:cxn ang="0">
                  <a:pos x="13" y="18"/>
                </a:cxn>
                <a:cxn ang="0">
                  <a:pos x="11" y="11"/>
                </a:cxn>
                <a:cxn ang="0">
                  <a:pos x="9" y="5"/>
                </a:cxn>
                <a:cxn ang="0">
                  <a:pos x="9" y="5"/>
                </a:cxn>
                <a:cxn ang="0">
                  <a:pos x="9" y="3"/>
                </a:cxn>
                <a:cxn ang="0">
                  <a:pos x="8" y="2"/>
                </a:cxn>
                <a:cxn ang="0">
                  <a:pos x="7" y="1"/>
                </a:cxn>
                <a:cxn ang="0">
                  <a:pos x="5" y="0"/>
                </a:cxn>
                <a:cxn ang="0">
                  <a:pos x="3" y="1"/>
                </a:cxn>
                <a:cxn ang="0">
                  <a:pos x="2" y="2"/>
                </a:cxn>
                <a:cxn ang="0">
                  <a:pos x="1" y="3"/>
                </a:cxn>
                <a:cxn ang="0">
                  <a:pos x="0" y="5"/>
                </a:cxn>
                <a:cxn ang="0">
                  <a:pos x="0" y="5"/>
                </a:cxn>
                <a:cxn ang="0">
                  <a:pos x="1" y="11"/>
                </a:cxn>
                <a:cxn ang="0">
                  <a:pos x="3" y="16"/>
                </a:cxn>
                <a:cxn ang="0">
                  <a:pos x="6" y="23"/>
                </a:cxn>
                <a:cxn ang="0">
                  <a:pos x="8" y="29"/>
                </a:cxn>
                <a:cxn ang="0">
                  <a:pos x="8" y="29"/>
                </a:cxn>
                <a:cxn ang="0">
                  <a:pos x="11" y="45"/>
                </a:cxn>
                <a:cxn ang="0">
                  <a:pos x="12" y="55"/>
                </a:cxn>
                <a:cxn ang="0">
                  <a:pos x="14" y="63"/>
                </a:cxn>
                <a:cxn ang="0">
                  <a:pos x="14" y="63"/>
                </a:cxn>
                <a:cxn ang="0">
                  <a:pos x="16" y="65"/>
                </a:cxn>
                <a:cxn ang="0">
                  <a:pos x="18" y="66"/>
                </a:cxn>
                <a:cxn ang="0">
                  <a:pos x="19" y="66"/>
                </a:cxn>
                <a:cxn ang="0">
                  <a:pos x="21" y="66"/>
                </a:cxn>
                <a:cxn ang="0">
                  <a:pos x="22" y="66"/>
                </a:cxn>
                <a:cxn ang="0">
                  <a:pos x="24" y="64"/>
                </a:cxn>
                <a:cxn ang="0">
                  <a:pos x="24" y="63"/>
                </a:cxn>
                <a:cxn ang="0">
                  <a:pos x="24" y="61"/>
                </a:cxn>
                <a:cxn ang="0">
                  <a:pos x="24" y="61"/>
                </a:cxn>
              </a:cxnLst>
              <a:rect l="0" t="0" r="r" b="b"/>
              <a:pathLst>
                <a:path w="24" h="66">
                  <a:moveTo>
                    <a:pt x="24" y="61"/>
                  </a:moveTo>
                  <a:lnTo>
                    <a:pt x="24" y="61"/>
                  </a:lnTo>
                  <a:lnTo>
                    <a:pt x="21" y="46"/>
                  </a:lnTo>
                  <a:lnTo>
                    <a:pt x="19" y="32"/>
                  </a:lnTo>
                  <a:lnTo>
                    <a:pt x="19" y="32"/>
                  </a:lnTo>
                  <a:lnTo>
                    <a:pt x="17" y="26"/>
                  </a:lnTo>
                  <a:lnTo>
                    <a:pt x="13" y="18"/>
                  </a:lnTo>
                  <a:lnTo>
                    <a:pt x="11" y="11"/>
                  </a:lnTo>
                  <a:lnTo>
                    <a:pt x="9" y="5"/>
                  </a:lnTo>
                  <a:lnTo>
                    <a:pt x="9" y="5"/>
                  </a:lnTo>
                  <a:lnTo>
                    <a:pt x="9" y="3"/>
                  </a:lnTo>
                  <a:lnTo>
                    <a:pt x="8" y="2"/>
                  </a:lnTo>
                  <a:lnTo>
                    <a:pt x="7" y="1"/>
                  </a:lnTo>
                  <a:lnTo>
                    <a:pt x="5" y="0"/>
                  </a:lnTo>
                  <a:lnTo>
                    <a:pt x="3" y="1"/>
                  </a:lnTo>
                  <a:lnTo>
                    <a:pt x="2" y="2"/>
                  </a:lnTo>
                  <a:lnTo>
                    <a:pt x="1" y="3"/>
                  </a:lnTo>
                  <a:lnTo>
                    <a:pt x="0" y="5"/>
                  </a:lnTo>
                  <a:lnTo>
                    <a:pt x="0" y="5"/>
                  </a:lnTo>
                  <a:lnTo>
                    <a:pt x="1" y="11"/>
                  </a:lnTo>
                  <a:lnTo>
                    <a:pt x="3" y="16"/>
                  </a:lnTo>
                  <a:lnTo>
                    <a:pt x="6" y="23"/>
                  </a:lnTo>
                  <a:lnTo>
                    <a:pt x="8" y="29"/>
                  </a:lnTo>
                  <a:lnTo>
                    <a:pt x="8" y="29"/>
                  </a:lnTo>
                  <a:lnTo>
                    <a:pt x="11" y="45"/>
                  </a:lnTo>
                  <a:lnTo>
                    <a:pt x="12" y="55"/>
                  </a:lnTo>
                  <a:lnTo>
                    <a:pt x="14" y="63"/>
                  </a:lnTo>
                  <a:lnTo>
                    <a:pt x="14" y="63"/>
                  </a:lnTo>
                  <a:lnTo>
                    <a:pt x="16" y="65"/>
                  </a:lnTo>
                  <a:lnTo>
                    <a:pt x="18" y="66"/>
                  </a:lnTo>
                  <a:lnTo>
                    <a:pt x="19" y="66"/>
                  </a:lnTo>
                  <a:lnTo>
                    <a:pt x="21" y="66"/>
                  </a:lnTo>
                  <a:lnTo>
                    <a:pt x="22" y="66"/>
                  </a:lnTo>
                  <a:lnTo>
                    <a:pt x="24" y="64"/>
                  </a:lnTo>
                  <a:lnTo>
                    <a:pt x="24" y="63"/>
                  </a:lnTo>
                  <a:lnTo>
                    <a:pt x="24" y="61"/>
                  </a:lnTo>
                  <a:lnTo>
                    <a:pt x="24" y="6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553"/>
            <p:cNvSpPr/>
            <p:nvPr/>
          </p:nvSpPr>
          <p:spPr bwMode="auto">
            <a:xfrm>
              <a:off x="5586413" y="2774950"/>
              <a:ext cx="7938" cy="31750"/>
            </a:xfrm>
            <a:custGeom>
              <a:avLst/>
              <a:gdLst/>
              <a:ahLst/>
              <a:cxnLst>
                <a:cxn ang="0">
                  <a:pos x="8" y="2"/>
                </a:cxn>
                <a:cxn ang="0">
                  <a:pos x="8" y="2"/>
                </a:cxn>
                <a:cxn ang="0">
                  <a:pos x="5" y="10"/>
                </a:cxn>
                <a:cxn ang="0">
                  <a:pos x="4" y="16"/>
                </a:cxn>
                <a:cxn ang="0">
                  <a:pos x="2" y="30"/>
                </a:cxn>
                <a:cxn ang="0">
                  <a:pos x="2" y="30"/>
                </a:cxn>
                <a:cxn ang="0">
                  <a:pos x="0" y="45"/>
                </a:cxn>
                <a:cxn ang="0">
                  <a:pos x="1" y="52"/>
                </a:cxn>
                <a:cxn ang="0">
                  <a:pos x="3" y="58"/>
                </a:cxn>
                <a:cxn ang="0">
                  <a:pos x="3" y="58"/>
                </a:cxn>
                <a:cxn ang="0">
                  <a:pos x="4" y="60"/>
                </a:cxn>
                <a:cxn ang="0">
                  <a:pos x="5" y="61"/>
                </a:cxn>
                <a:cxn ang="0">
                  <a:pos x="9" y="61"/>
                </a:cxn>
                <a:cxn ang="0">
                  <a:pos x="10" y="61"/>
                </a:cxn>
                <a:cxn ang="0">
                  <a:pos x="11" y="59"/>
                </a:cxn>
                <a:cxn ang="0">
                  <a:pos x="12" y="58"/>
                </a:cxn>
                <a:cxn ang="0">
                  <a:pos x="12" y="56"/>
                </a:cxn>
                <a:cxn ang="0">
                  <a:pos x="12" y="56"/>
                </a:cxn>
                <a:cxn ang="0">
                  <a:pos x="10" y="51"/>
                </a:cxn>
                <a:cxn ang="0">
                  <a:pos x="9" y="45"/>
                </a:cxn>
                <a:cxn ang="0">
                  <a:pos x="9" y="38"/>
                </a:cxn>
                <a:cxn ang="0">
                  <a:pos x="10" y="31"/>
                </a:cxn>
                <a:cxn ang="0">
                  <a:pos x="12" y="19"/>
                </a:cxn>
                <a:cxn ang="0">
                  <a:pos x="17" y="7"/>
                </a:cxn>
                <a:cxn ang="0">
                  <a:pos x="17" y="7"/>
                </a:cxn>
                <a:cxn ang="0">
                  <a:pos x="17" y="5"/>
                </a:cxn>
                <a:cxn ang="0">
                  <a:pos x="17" y="3"/>
                </a:cxn>
                <a:cxn ang="0">
                  <a:pos x="15" y="1"/>
                </a:cxn>
                <a:cxn ang="0">
                  <a:pos x="12" y="0"/>
                </a:cxn>
                <a:cxn ang="0">
                  <a:pos x="10" y="0"/>
                </a:cxn>
                <a:cxn ang="0">
                  <a:pos x="9" y="1"/>
                </a:cxn>
                <a:cxn ang="0">
                  <a:pos x="8" y="2"/>
                </a:cxn>
                <a:cxn ang="0">
                  <a:pos x="8" y="2"/>
                </a:cxn>
              </a:cxnLst>
              <a:rect l="0" t="0" r="r" b="b"/>
              <a:pathLst>
                <a:path w="17" h="61">
                  <a:moveTo>
                    <a:pt x="8" y="2"/>
                  </a:moveTo>
                  <a:lnTo>
                    <a:pt x="8" y="2"/>
                  </a:lnTo>
                  <a:lnTo>
                    <a:pt x="5" y="10"/>
                  </a:lnTo>
                  <a:lnTo>
                    <a:pt x="4" y="16"/>
                  </a:lnTo>
                  <a:lnTo>
                    <a:pt x="2" y="30"/>
                  </a:lnTo>
                  <a:lnTo>
                    <a:pt x="2" y="30"/>
                  </a:lnTo>
                  <a:lnTo>
                    <a:pt x="0" y="45"/>
                  </a:lnTo>
                  <a:lnTo>
                    <a:pt x="1" y="52"/>
                  </a:lnTo>
                  <a:lnTo>
                    <a:pt x="3" y="58"/>
                  </a:lnTo>
                  <a:lnTo>
                    <a:pt x="3" y="58"/>
                  </a:lnTo>
                  <a:lnTo>
                    <a:pt x="4" y="60"/>
                  </a:lnTo>
                  <a:lnTo>
                    <a:pt x="5" y="61"/>
                  </a:lnTo>
                  <a:lnTo>
                    <a:pt x="9" y="61"/>
                  </a:lnTo>
                  <a:lnTo>
                    <a:pt x="10" y="61"/>
                  </a:lnTo>
                  <a:lnTo>
                    <a:pt x="11" y="59"/>
                  </a:lnTo>
                  <a:lnTo>
                    <a:pt x="12" y="58"/>
                  </a:lnTo>
                  <a:lnTo>
                    <a:pt x="12" y="56"/>
                  </a:lnTo>
                  <a:lnTo>
                    <a:pt x="12" y="56"/>
                  </a:lnTo>
                  <a:lnTo>
                    <a:pt x="10" y="51"/>
                  </a:lnTo>
                  <a:lnTo>
                    <a:pt x="9" y="45"/>
                  </a:lnTo>
                  <a:lnTo>
                    <a:pt x="9" y="38"/>
                  </a:lnTo>
                  <a:lnTo>
                    <a:pt x="10" y="31"/>
                  </a:lnTo>
                  <a:lnTo>
                    <a:pt x="12" y="19"/>
                  </a:lnTo>
                  <a:lnTo>
                    <a:pt x="17" y="7"/>
                  </a:lnTo>
                  <a:lnTo>
                    <a:pt x="17" y="7"/>
                  </a:lnTo>
                  <a:lnTo>
                    <a:pt x="17" y="5"/>
                  </a:lnTo>
                  <a:lnTo>
                    <a:pt x="17" y="3"/>
                  </a:lnTo>
                  <a:lnTo>
                    <a:pt x="15" y="1"/>
                  </a:lnTo>
                  <a:lnTo>
                    <a:pt x="12" y="0"/>
                  </a:lnTo>
                  <a:lnTo>
                    <a:pt x="10"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554"/>
            <p:cNvSpPr/>
            <p:nvPr/>
          </p:nvSpPr>
          <p:spPr bwMode="auto">
            <a:xfrm>
              <a:off x="5616576" y="2774950"/>
              <a:ext cx="6350" cy="42863"/>
            </a:xfrm>
            <a:custGeom>
              <a:avLst/>
              <a:gdLst/>
              <a:ahLst/>
              <a:cxnLst>
                <a:cxn ang="0">
                  <a:pos x="11" y="42"/>
                </a:cxn>
                <a:cxn ang="0">
                  <a:pos x="11" y="42"/>
                </a:cxn>
                <a:cxn ang="0">
                  <a:pos x="11" y="23"/>
                </a:cxn>
                <a:cxn ang="0">
                  <a:pos x="11" y="5"/>
                </a:cxn>
                <a:cxn ang="0">
                  <a:pos x="11" y="5"/>
                </a:cxn>
                <a:cxn ang="0">
                  <a:pos x="10" y="3"/>
                </a:cxn>
                <a:cxn ang="0">
                  <a:pos x="9" y="1"/>
                </a:cxn>
                <a:cxn ang="0">
                  <a:pos x="8" y="1"/>
                </a:cxn>
                <a:cxn ang="0">
                  <a:pos x="6" y="0"/>
                </a:cxn>
                <a:cxn ang="0">
                  <a:pos x="5" y="1"/>
                </a:cxn>
                <a:cxn ang="0">
                  <a:pos x="3" y="1"/>
                </a:cxn>
                <a:cxn ang="0">
                  <a:pos x="2" y="3"/>
                </a:cxn>
                <a:cxn ang="0">
                  <a:pos x="2" y="5"/>
                </a:cxn>
                <a:cxn ang="0">
                  <a:pos x="2" y="5"/>
                </a:cxn>
                <a:cxn ang="0">
                  <a:pos x="2" y="25"/>
                </a:cxn>
                <a:cxn ang="0">
                  <a:pos x="1" y="45"/>
                </a:cxn>
                <a:cxn ang="0">
                  <a:pos x="1" y="45"/>
                </a:cxn>
                <a:cxn ang="0">
                  <a:pos x="0" y="61"/>
                </a:cxn>
                <a:cxn ang="0">
                  <a:pos x="0" y="69"/>
                </a:cxn>
                <a:cxn ang="0">
                  <a:pos x="2" y="78"/>
                </a:cxn>
                <a:cxn ang="0">
                  <a:pos x="2" y="78"/>
                </a:cxn>
                <a:cxn ang="0">
                  <a:pos x="3" y="79"/>
                </a:cxn>
                <a:cxn ang="0">
                  <a:pos x="4" y="80"/>
                </a:cxn>
                <a:cxn ang="0">
                  <a:pos x="8" y="81"/>
                </a:cxn>
                <a:cxn ang="0">
                  <a:pos x="9" y="80"/>
                </a:cxn>
                <a:cxn ang="0">
                  <a:pos x="10" y="79"/>
                </a:cxn>
                <a:cxn ang="0">
                  <a:pos x="11" y="77"/>
                </a:cxn>
                <a:cxn ang="0">
                  <a:pos x="11" y="75"/>
                </a:cxn>
                <a:cxn ang="0">
                  <a:pos x="11" y="75"/>
                </a:cxn>
                <a:cxn ang="0">
                  <a:pos x="9" y="66"/>
                </a:cxn>
                <a:cxn ang="0">
                  <a:pos x="9" y="58"/>
                </a:cxn>
                <a:cxn ang="0">
                  <a:pos x="11" y="42"/>
                </a:cxn>
                <a:cxn ang="0">
                  <a:pos x="11" y="42"/>
                </a:cxn>
              </a:cxnLst>
              <a:rect l="0" t="0" r="r" b="b"/>
              <a:pathLst>
                <a:path w="11" h="81">
                  <a:moveTo>
                    <a:pt x="11" y="42"/>
                  </a:moveTo>
                  <a:lnTo>
                    <a:pt x="11" y="42"/>
                  </a:lnTo>
                  <a:lnTo>
                    <a:pt x="11" y="23"/>
                  </a:lnTo>
                  <a:lnTo>
                    <a:pt x="11" y="5"/>
                  </a:lnTo>
                  <a:lnTo>
                    <a:pt x="11" y="5"/>
                  </a:lnTo>
                  <a:lnTo>
                    <a:pt x="10" y="3"/>
                  </a:lnTo>
                  <a:lnTo>
                    <a:pt x="9" y="1"/>
                  </a:lnTo>
                  <a:lnTo>
                    <a:pt x="8" y="1"/>
                  </a:lnTo>
                  <a:lnTo>
                    <a:pt x="6" y="0"/>
                  </a:lnTo>
                  <a:lnTo>
                    <a:pt x="5" y="1"/>
                  </a:lnTo>
                  <a:lnTo>
                    <a:pt x="3" y="1"/>
                  </a:lnTo>
                  <a:lnTo>
                    <a:pt x="2" y="3"/>
                  </a:lnTo>
                  <a:lnTo>
                    <a:pt x="2" y="5"/>
                  </a:lnTo>
                  <a:lnTo>
                    <a:pt x="2" y="5"/>
                  </a:lnTo>
                  <a:lnTo>
                    <a:pt x="2" y="25"/>
                  </a:lnTo>
                  <a:lnTo>
                    <a:pt x="1" y="45"/>
                  </a:lnTo>
                  <a:lnTo>
                    <a:pt x="1" y="45"/>
                  </a:lnTo>
                  <a:lnTo>
                    <a:pt x="0" y="61"/>
                  </a:lnTo>
                  <a:lnTo>
                    <a:pt x="0" y="69"/>
                  </a:lnTo>
                  <a:lnTo>
                    <a:pt x="2" y="78"/>
                  </a:lnTo>
                  <a:lnTo>
                    <a:pt x="2" y="78"/>
                  </a:lnTo>
                  <a:lnTo>
                    <a:pt x="3" y="79"/>
                  </a:lnTo>
                  <a:lnTo>
                    <a:pt x="4" y="80"/>
                  </a:lnTo>
                  <a:lnTo>
                    <a:pt x="8" y="81"/>
                  </a:lnTo>
                  <a:lnTo>
                    <a:pt x="9" y="80"/>
                  </a:lnTo>
                  <a:lnTo>
                    <a:pt x="10" y="79"/>
                  </a:lnTo>
                  <a:lnTo>
                    <a:pt x="11" y="77"/>
                  </a:lnTo>
                  <a:lnTo>
                    <a:pt x="11" y="75"/>
                  </a:lnTo>
                  <a:lnTo>
                    <a:pt x="11" y="75"/>
                  </a:lnTo>
                  <a:lnTo>
                    <a:pt x="9" y="66"/>
                  </a:lnTo>
                  <a:lnTo>
                    <a:pt x="9" y="58"/>
                  </a:lnTo>
                  <a:lnTo>
                    <a:pt x="11" y="42"/>
                  </a:lnTo>
                  <a:lnTo>
                    <a:pt x="11" y="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555"/>
            <p:cNvSpPr/>
            <p:nvPr/>
          </p:nvSpPr>
          <p:spPr bwMode="auto">
            <a:xfrm>
              <a:off x="5637213" y="2778125"/>
              <a:ext cx="4763" cy="31750"/>
            </a:xfrm>
            <a:custGeom>
              <a:avLst/>
              <a:gdLst/>
              <a:ahLst/>
              <a:cxnLst>
                <a:cxn ang="0">
                  <a:pos x="0" y="5"/>
                </a:cxn>
                <a:cxn ang="0">
                  <a:pos x="0" y="57"/>
                </a:cxn>
                <a:cxn ang="0">
                  <a:pos x="0" y="57"/>
                </a:cxn>
                <a:cxn ang="0">
                  <a:pos x="1" y="59"/>
                </a:cxn>
                <a:cxn ang="0">
                  <a:pos x="2" y="60"/>
                </a:cxn>
                <a:cxn ang="0">
                  <a:pos x="3" y="61"/>
                </a:cxn>
                <a:cxn ang="0">
                  <a:pos x="5" y="61"/>
                </a:cxn>
                <a:cxn ang="0">
                  <a:pos x="7" y="61"/>
                </a:cxn>
                <a:cxn ang="0">
                  <a:pos x="8" y="60"/>
                </a:cxn>
                <a:cxn ang="0">
                  <a:pos x="9" y="59"/>
                </a:cxn>
                <a:cxn ang="0">
                  <a:pos x="10" y="57"/>
                </a:cxn>
                <a:cxn ang="0">
                  <a:pos x="10" y="5"/>
                </a:cxn>
                <a:cxn ang="0">
                  <a:pos x="10" y="5"/>
                </a:cxn>
                <a:cxn ang="0">
                  <a:pos x="9" y="2"/>
                </a:cxn>
                <a:cxn ang="0">
                  <a:pos x="8" y="1"/>
                </a:cxn>
                <a:cxn ang="0">
                  <a:pos x="7" y="0"/>
                </a:cxn>
                <a:cxn ang="0">
                  <a:pos x="5" y="0"/>
                </a:cxn>
                <a:cxn ang="0">
                  <a:pos x="3" y="0"/>
                </a:cxn>
                <a:cxn ang="0">
                  <a:pos x="2" y="1"/>
                </a:cxn>
                <a:cxn ang="0">
                  <a:pos x="1" y="2"/>
                </a:cxn>
                <a:cxn ang="0">
                  <a:pos x="0" y="5"/>
                </a:cxn>
                <a:cxn ang="0">
                  <a:pos x="0" y="5"/>
                </a:cxn>
              </a:cxnLst>
              <a:rect l="0" t="0" r="r" b="b"/>
              <a:pathLst>
                <a:path w="10" h="61">
                  <a:moveTo>
                    <a:pt x="0" y="5"/>
                  </a:moveTo>
                  <a:lnTo>
                    <a:pt x="0" y="57"/>
                  </a:lnTo>
                  <a:lnTo>
                    <a:pt x="0" y="57"/>
                  </a:lnTo>
                  <a:lnTo>
                    <a:pt x="1" y="59"/>
                  </a:lnTo>
                  <a:lnTo>
                    <a:pt x="2" y="60"/>
                  </a:lnTo>
                  <a:lnTo>
                    <a:pt x="3" y="61"/>
                  </a:lnTo>
                  <a:lnTo>
                    <a:pt x="5" y="61"/>
                  </a:lnTo>
                  <a:lnTo>
                    <a:pt x="7" y="61"/>
                  </a:lnTo>
                  <a:lnTo>
                    <a:pt x="8" y="60"/>
                  </a:lnTo>
                  <a:lnTo>
                    <a:pt x="9" y="59"/>
                  </a:lnTo>
                  <a:lnTo>
                    <a:pt x="10" y="57"/>
                  </a:lnTo>
                  <a:lnTo>
                    <a:pt x="10" y="5"/>
                  </a:lnTo>
                  <a:lnTo>
                    <a:pt x="10" y="5"/>
                  </a:lnTo>
                  <a:lnTo>
                    <a:pt x="9" y="2"/>
                  </a:lnTo>
                  <a:lnTo>
                    <a:pt x="8" y="1"/>
                  </a:lnTo>
                  <a:lnTo>
                    <a:pt x="7" y="0"/>
                  </a:lnTo>
                  <a:lnTo>
                    <a:pt x="5" y="0"/>
                  </a:lnTo>
                  <a:lnTo>
                    <a:pt x="3" y="0"/>
                  </a:lnTo>
                  <a:lnTo>
                    <a:pt x="2" y="1"/>
                  </a:lnTo>
                  <a:lnTo>
                    <a:pt x="1"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556"/>
            <p:cNvSpPr/>
            <p:nvPr/>
          </p:nvSpPr>
          <p:spPr bwMode="auto">
            <a:xfrm>
              <a:off x="5672138" y="2770188"/>
              <a:ext cx="7938" cy="31750"/>
            </a:xfrm>
            <a:custGeom>
              <a:avLst/>
              <a:gdLst/>
              <a:ahLst/>
              <a:cxnLst>
                <a:cxn ang="0">
                  <a:pos x="14" y="50"/>
                </a:cxn>
                <a:cxn ang="0">
                  <a:pos x="14" y="50"/>
                </a:cxn>
                <a:cxn ang="0">
                  <a:pos x="12" y="28"/>
                </a:cxn>
                <a:cxn ang="0">
                  <a:pos x="10" y="16"/>
                </a:cxn>
                <a:cxn ang="0">
                  <a:pos x="10" y="5"/>
                </a:cxn>
                <a:cxn ang="0">
                  <a:pos x="10" y="5"/>
                </a:cxn>
                <a:cxn ang="0">
                  <a:pos x="9" y="3"/>
                </a:cxn>
                <a:cxn ang="0">
                  <a:pos x="8" y="1"/>
                </a:cxn>
                <a:cxn ang="0">
                  <a:pos x="6" y="0"/>
                </a:cxn>
                <a:cxn ang="0">
                  <a:pos x="4" y="0"/>
                </a:cxn>
                <a:cxn ang="0">
                  <a:pos x="2" y="0"/>
                </a:cxn>
                <a:cxn ang="0">
                  <a:pos x="1" y="1"/>
                </a:cxn>
                <a:cxn ang="0">
                  <a:pos x="0" y="3"/>
                </a:cxn>
                <a:cxn ang="0">
                  <a:pos x="0" y="5"/>
                </a:cxn>
                <a:cxn ang="0">
                  <a:pos x="0" y="5"/>
                </a:cxn>
                <a:cxn ang="0">
                  <a:pos x="0" y="18"/>
                </a:cxn>
                <a:cxn ang="0">
                  <a:pos x="2" y="31"/>
                </a:cxn>
                <a:cxn ang="0">
                  <a:pos x="3" y="43"/>
                </a:cxn>
                <a:cxn ang="0">
                  <a:pos x="4" y="57"/>
                </a:cxn>
                <a:cxn ang="0">
                  <a:pos x="4" y="57"/>
                </a:cxn>
                <a:cxn ang="0">
                  <a:pos x="5" y="59"/>
                </a:cxn>
                <a:cxn ang="0">
                  <a:pos x="6" y="60"/>
                </a:cxn>
                <a:cxn ang="0">
                  <a:pos x="8" y="61"/>
                </a:cxn>
                <a:cxn ang="0">
                  <a:pos x="10" y="61"/>
                </a:cxn>
                <a:cxn ang="0">
                  <a:pos x="12" y="61"/>
                </a:cxn>
                <a:cxn ang="0">
                  <a:pos x="13" y="60"/>
                </a:cxn>
                <a:cxn ang="0">
                  <a:pos x="14" y="59"/>
                </a:cxn>
                <a:cxn ang="0">
                  <a:pos x="14" y="57"/>
                </a:cxn>
                <a:cxn ang="0">
                  <a:pos x="14" y="52"/>
                </a:cxn>
                <a:cxn ang="0">
                  <a:pos x="14" y="52"/>
                </a:cxn>
                <a:cxn ang="0">
                  <a:pos x="14" y="50"/>
                </a:cxn>
                <a:cxn ang="0">
                  <a:pos x="14" y="50"/>
                </a:cxn>
              </a:cxnLst>
              <a:rect l="0" t="0" r="r" b="b"/>
              <a:pathLst>
                <a:path w="14" h="61">
                  <a:moveTo>
                    <a:pt x="14" y="50"/>
                  </a:moveTo>
                  <a:lnTo>
                    <a:pt x="14" y="50"/>
                  </a:lnTo>
                  <a:lnTo>
                    <a:pt x="12" y="28"/>
                  </a:lnTo>
                  <a:lnTo>
                    <a:pt x="10" y="16"/>
                  </a:lnTo>
                  <a:lnTo>
                    <a:pt x="10" y="5"/>
                  </a:lnTo>
                  <a:lnTo>
                    <a:pt x="10" y="5"/>
                  </a:lnTo>
                  <a:lnTo>
                    <a:pt x="9" y="3"/>
                  </a:lnTo>
                  <a:lnTo>
                    <a:pt x="8" y="1"/>
                  </a:lnTo>
                  <a:lnTo>
                    <a:pt x="6" y="0"/>
                  </a:lnTo>
                  <a:lnTo>
                    <a:pt x="4" y="0"/>
                  </a:lnTo>
                  <a:lnTo>
                    <a:pt x="2" y="0"/>
                  </a:lnTo>
                  <a:lnTo>
                    <a:pt x="1" y="1"/>
                  </a:lnTo>
                  <a:lnTo>
                    <a:pt x="0" y="3"/>
                  </a:lnTo>
                  <a:lnTo>
                    <a:pt x="0" y="5"/>
                  </a:lnTo>
                  <a:lnTo>
                    <a:pt x="0" y="5"/>
                  </a:lnTo>
                  <a:lnTo>
                    <a:pt x="0" y="18"/>
                  </a:lnTo>
                  <a:lnTo>
                    <a:pt x="2" y="31"/>
                  </a:lnTo>
                  <a:lnTo>
                    <a:pt x="3" y="43"/>
                  </a:lnTo>
                  <a:lnTo>
                    <a:pt x="4" y="57"/>
                  </a:lnTo>
                  <a:lnTo>
                    <a:pt x="4" y="57"/>
                  </a:lnTo>
                  <a:lnTo>
                    <a:pt x="5" y="59"/>
                  </a:lnTo>
                  <a:lnTo>
                    <a:pt x="6" y="60"/>
                  </a:lnTo>
                  <a:lnTo>
                    <a:pt x="8" y="61"/>
                  </a:lnTo>
                  <a:lnTo>
                    <a:pt x="10" y="61"/>
                  </a:lnTo>
                  <a:lnTo>
                    <a:pt x="12" y="61"/>
                  </a:lnTo>
                  <a:lnTo>
                    <a:pt x="13" y="60"/>
                  </a:lnTo>
                  <a:lnTo>
                    <a:pt x="14" y="59"/>
                  </a:lnTo>
                  <a:lnTo>
                    <a:pt x="14" y="57"/>
                  </a:lnTo>
                  <a:lnTo>
                    <a:pt x="14" y="52"/>
                  </a:lnTo>
                  <a:lnTo>
                    <a:pt x="14" y="52"/>
                  </a:lnTo>
                  <a:lnTo>
                    <a:pt x="14" y="50"/>
                  </a:lnTo>
                  <a:lnTo>
                    <a:pt x="14" y="5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557"/>
            <p:cNvSpPr/>
            <p:nvPr/>
          </p:nvSpPr>
          <p:spPr bwMode="auto">
            <a:xfrm>
              <a:off x="5702301" y="2749550"/>
              <a:ext cx="4763" cy="33338"/>
            </a:xfrm>
            <a:custGeom>
              <a:avLst/>
              <a:gdLst/>
              <a:ahLst/>
              <a:cxnLst>
                <a:cxn ang="0">
                  <a:pos x="0" y="5"/>
                </a:cxn>
                <a:cxn ang="0">
                  <a:pos x="0" y="57"/>
                </a:cxn>
                <a:cxn ang="0">
                  <a:pos x="0" y="57"/>
                </a:cxn>
                <a:cxn ang="0">
                  <a:pos x="0" y="59"/>
                </a:cxn>
                <a:cxn ang="0">
                  <a:pos x="1" y="61"/>
                </a:cxn>
                <a:cxn ang="0">
                  <a:pos x="3" y="61"/>
                </a:cxn>
                <a:cxn ang="0">
                  <a:pos x="4" y="62"/>
                </a:cxn>
                <a:cxn ang="0">
                  <a:pos x="6" y="61"/>
                </a:cxn>
                <a:cxn ang="0">
                  <a:pos x="7" y="61"/>
                </a:cxn>
                <a:cxn ang="0">
                  <a:pos x="8" y="59"/>
                </a:cxn>
                <a:cxn ang="0">
                  <a:pos x="9" y="57"/>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Lst>
              <a:rect l="0" t="0" r="r" b="b"/>
              <a:pathLst>
                <a:path w="9" h="62">
                  <a:moveTo>
                    <a:pt x="0" y="5"/>
                  </a:moveTo>
                  <a:lnTo>
                    <a:pt x="0" y="57"/>
                  </a:lnTo>
                  <a:lnTo>
                    <a:pt x="0" y="57"/>
                  </a:lnTo>
                  <a:lnTo>
                    <a:pt x="0" y="59"/>
                  </a:lnTo>
                  <a:lnTo>
                    <a:pt x="1" y="61"/>
                  </a:lnTo>
                  <a:lnTo>
                    <a:pt x="3" y="61"/>
                  </a:lnTo>
                  <a:lnTo>
                    <a:pt x="4" y="62"/>
                  </a:lnTo>
                  <a:lnTo>
                    <a:pt x="6" y="61"/>
                  </a:lnTo>
                  <a:lnTo>
                    <a:pt x="7" y="61"/>
                  </a:lnTo>
                  <a:lnTo>
                    <a:pt x="8" y="59"/>
                  </a:lnTo>
                  <a:lnTo>
                    <a:pt x="9" y="57"/>
                  </a:lnTo>
                  <a:lnTo>
                    <a:pt x="9" y="5"/>
                  </a:lnTo>
                  <a:lnTo>
                    <a:pt x="9" y="5"/>
                  </a:lnTo>
                  <a:lnTo>
                    <a:pt x="8" y="3"/>
                  </a:lnTo>
                  <a:lnTo>
                    <a:pt x="7" y="1"/>
                  </a:lnTo>
                  <a:lnTo>
                    <a:pt x="6" y="1"/>
                  </a:lnTo>
                  <a:lnTo>
                    <a:pt x="4"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558"/>
            <p:cNvSpPr/>
            <p:nvPr/>
          </p:nvSpPr>
          <p:spPr bwMode="auto">
            <a:xfrm>
              <a:off x="5722938" y="2735263"/>
              <a:ext cx="7938" cy="31750"/>
            </a:xfrm>
            <a:custGeom>
              <a:avLst/>
              <a:gdLst/>
              <a:ahLst/>
              <a:cxnLst>
                <a:cxn ang="0">
                  <a:pos x="5" y="4"/>
                </a:cxn>
                <a:cxn ang="0">
                  <a:pos x="5" y="4"/>
                </a:cxn>
                <a:cxn ang="0">
                  <a:pos x="4" y="17"/>
                </a:cxn>
                <a:cxn ang="0">
                  <a:pos x="3" y="30"/>
                </a:cxn>
                <a:cxn ang="0">
                  <a:pos x="1" y="43"/>
                </a:cxn>
                <a:cxn ang="0">
                  <a:pos x="0" y="57"/>
                </a:cxn>
                <a:cxn ang="0">
                  <a:pos x="0" y="57"/>
                </a:cxn>
                <a:cxn ang="0">
                  <a:pos x="1" y="59"/>
                </a:cxn>
                <a:cxn ang="0">
                  <a:pos x="2" y="60"/>
                </a:cxn>
                <a:cxn ang="0">
                  <a:pos x="3" y="61"/>
                </a:cxn>
                <a:cxn ang="0">
                  <a:pos x="5" y="61"/>
                </a:cxn>
                <a:cxn ang="0">
                  <a:pos x="8" y="61"/>
                </a:cxn>
                <a:cxn ang="0">
                  <a:pos x="9" y="60"/>
                </a:cxn>
                <a:cxn ang="0">
                  <a:pos x="10" y="59"/>
                </a:cxn>
                <a:cxn ang="0">
                  <a:pos x="11" y="57"/>
                </a:cxn>
                <a:cxn ang="0">
                  <a:pos x="11" y="57"/>
                </a:cxn>
                <a:cxn ang="0">
                  <a:pos x="11" y="43"/>
                </a:cxn>
                <a:cxn ang="0">
                  <a:pos x="13" y="30"/>
                </a:cxn>
                <a:cxn ang="0">
                  <a:pos x="14" y="17"/>
                </a:cxn>
                <a:cxn ang="0">
                  <a:pos x="15" y="4"/>
                </a:cxn>
                <a:cxn ang="0">
                  <a:pos x="15" y="4"/>
                </a:cxn>
                <a:cxn ang="0">
                  <a:pos x="15" y="2"/>
                </a:cxn>
                <a:cxn ang="0">
                  <a:pos x="14" y="1"/>
                </a:cxn>
                <a:cxn ang="0">
                  <a:pos x="12" y="0"/>
                </a:cxn>
                <a:cxn ang="0">
                  <a:pos x="11" y="0"/>
                </a:cxn>
                <a:cxn ang="0">
                  <a:pos x="9" y="0"/>
                </a:cxn>
                <a:cxn ang="0">
                  <a:pos x="6" y="1"/>
                </a:cxn>
                <a:cxn ang="0">
                  <a:pos x="5" y="2"/>
                </a:cxn>
                <a:cxn ang="0">
                  <a:pos x="5" y="4"/>
                </a:cxn>
                <a:cxn ang="0">
                  <a:pos x="5" y="4"/>
                </a:cxn>
              </a:cxnLst>
              <a:rect l="0" t="0" r="r" b="b"/>
              <a:pathLst>
                <a:path w="15" h="61">
                  <a:moveTo>
                    <a:pt x="5" y="4"/>
                  </a:moveTo>
                  <a:lnTo>
                    <a:pt x="5" y="4"/>
                  </a:lnTo>
                  <a:lnTo>
                    <a:pt x="4" y="17"/>
                  </a:lnTo>
                  <a:lnTo>
                    <a:pt x="3" y="30"/>
                  </a:lnTo>
                  <a:lnTo>
                    <a:pt x="1" y="43"/>
                  </a:lnTo>
                  <a:lnTo>
                    <a:pt x="0" y="57"/>
                  </a:lnTo>
                  <a:lnTo>
                    <a:pt x="0" y="57"/>
                  </a:lnTo>
                  <a:lnTo>
                    <a:pt x="1" y="59"/>
                  </a:lnTo>
                  <a:lnTo>
                    <a:pt x="2" y="60"/>
                  </a:lnTo>
                  <a:lnTo>
                    <a:pt x="3" y="61"/>
                  </a:lnTo>
                  <a:lnTo>
                    <a:pt x="5" y="61"/>
                  </a:lnTo>
                  <a:lnTo>
                    <a:pt x="8" y="61"/>
                  </a:lnTo>
                  <a:lnTo>
                    <a:pt x="9" y="60"/>
                  </a:lnTo>
                  <a:lnTo>
                    <a:pt x="10" y="59"/>
                  </a:lnTo>
                  <a:lnTo>
                    <a:pt x="11" y="57"/>
                  </a:lnTo>
                  <a:lnTo>
                    <a:pt x="11" y="57"/>
                  </a:lnTo>
                  <a:lnTo>
                    <a:pt x="11" y="43"/>
                  </a:lnTo>
                  <a:lnTo>
                    <a:pt x="13" y="30"/>
                  </a:lnTo>
                  <a:lnTo>
                    <a:pt x="14" y="17"/>
                  </a:lnTo>
                  <a:lnTo>
                    <a:pt x="15" y="4"/>
                  </a:lnTo>
                  <a:lnTo>
                    <a:pt x="15" y="4"/>
                  </a:lnTo>
                  <a:lnTo>
                    <a:pt x="15" y="2"/>
                  </a:lnTo>
                  <a:lnTo>
                    <a:pt x="14" y="1"/>
                  </a:lnTo>
                  <a:lnTo>
                    <a:pt x="12" y="0"/>
                  </a:lnTo>
                  <a:lnTo>
                    <a:pt x="11" y="0"/>
                  </a:lnTo>
                  <a:lnTo>
                    <a:pt x="9" y="0"/>
                  </a:lnTo>
                  <a:lnTo>
                    <a:pt x="6"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559"/>
            <p:cNvSpPr/>
            <p:nvPr/>
          </p:nvSpPr>
          <p:spPr bwMode="auto">
            <a:xfrm>
              <a:off x="5740401" y="2724150"/>
              <a:ext cx="4763" cy="30163"/>
            </a:xfrm>
            <a:custGeom>
              <a:avLst/>
              <a:gdLst/>
              <a:ahLst/>
              <a:cxnLst>
                <a:cxn ang="0">
                  <a:pos x="0" y="5"/>
                </a:cxn>
                <a:cxn ang="0">
                  <a:pos x="0" y="53"/>
                </a:cxn>
                <a:cxn ang="0">
                  <a:pos x="0" y="53"/>
                </a:cxn>
                <a:cxn ang="0">
                  <a:pos x="0" y="55"/>
                </a:cxn>
                <a:cxn ang="0">
                  <a:pos x="1" y="56"/>
                </a:cxn>
                <a:cxn ang="0">
                  <a:pos x="2" y="57"/>
                </a:cxn>
                <a:cxn ang="0">
                  <a:pos x="4" y="57"/>
                </a:cxn>
                <a:cxn ang="0">
                  <a:pos x="7" y="57"/>
                </a:cxn>
                <a:cxn ang="0">
                  <a:pos x="8" y="56"/>
                </a:cxn>
                <a:cxn ang="0">
                  <a:pos x="9" y="55"/>
                </a:cxn>
                <a:cxn ang="0">
                  <a:pos x="10" y="53"/>
                </a:cxn>
                <a:cxn ang="0">
                  <a:pos x="10" y="5"/>
                </a:cxn>
                <a:cxn ang="0">
                  <a:pos x="10" y="5"/>
                </a:cxn>
                <a:cxn ang="0">
                  <a:pos x="9" y="3"/>
                </a:cxn>
                <a:cxn ang="0">
                  <a:pos x="8" y="2"/>
                </a:cxn>
                <a:cxn ang="0">
                  <a:pos x="7" y="1"/>
                </a:cxn>
                <a:cxn ang="0">
                  <a:pos x="4" y="0"/>
                </a:cxn>
                <a:cxn ang="0">
                  <a:pos x="2" y="1"/>
                </a:cxn>
                <a:cxn ang="0">
                  <a:pos x="1" y="2"/>
                </a:cxn>
                <a:cxn ang="0">
                  <a:pos x="0" y="3"/>
                </a:cxn>
                <a:cxn ang="0">
                  <a:pos x="0" y="5"/>
                </a:cxn>
                <a:cxn ang="0">
                  <a:pos x="0" y="5"/>
                </a:cxn>
              </a:cxnLst>
              <a:rect l="0" t="0" r="r" b="b"/>
              <a:pathLst>
                <a:path w="10" h="57">
                  <a:moveTo>
                    <a:pt x="0" y="5"/>
                  </a:moveTo>
                  <a:lnTo>
                    <a:pt x="0" y="53"/>
                  </a:lnTo>
                  <a:lnTo>
                    <a:pt x="0" y="53"/>
                  </a:lnTo>
                  <a:lnTo>
                    <a:pt x="0" y="55"/>
                  </a:lnTo>
                  <a:lnTo>
                    <a:pt x="1" y="56"/>
                  </a:lnTo>
                  <a:lnTo>
                    <a:pt x="2" y="57"/>
                  </a:lnTo>
                  <a:lnTo>
                    <a:pt x="4" y="57"/>
                  </a:lnTo>
                  <a:lnTo>
                    <a:pt x="7" y="57"/>
                  </a:lnTo>
                  <a:lnTo>
                    <a:pt x="8" y="56"/>
                  </a:lnTo>
                  <a:lnTo>
                    <a:pt x="9" y="55"/>
                  </a:lnTo>
                  <a:lnTo>
                    <a:pt x="10" y="53"/>
                  </a:lnTo>
                  <a:lnTo>
                    <a:pt x="10" y="5"/>
                  </a:lnTo>
                  <a:lnTo>
                    <a:pt x="10" y="5"/>
                  </a:lnTo>
                  <a:lnTo>
                    <a:pt x="9" y="3"/>
                  </a:lnTo>
                  <a:lnTo>
                    <a:pt x="8" y="2"/>
                  </a:lnTo>
                  <a:lnTo>
                    <a:pt x="7" y="1"/>
                  </a:lnTo>
                  <a:lnTo>
                    <a:pt x="4" y="0"/>
                  </a:lnTo>
                  <a:lnTo>
                    <a:pt x="2"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560"/>
            <p:cNvSpPr/>
            <p:nvPr/>
          </p:nvSpPr>
          <p:spPr bwMode="auto">
            <a:xfrm>
              <a:off x="5762626" y="2697163"/>
              <a:ext cx="4763" cy="30163"/>
            </a:xfrm>
            <a:custGeom>
              <a:avLst/>
              <a:gdLst/>
              <a:ahLst/>
              <a:cxnLst>
                <a:cxn ang="0">
                  <a:pos x="0" y="4"/>
                </a:cxn>
                <a:cxn ang="0">
                  <a:pos x="0" y="51"/>
                </a:cxn>
                <a:cxn ang="0">
                  <a:pos x="0" y="51"/>
                </a:cxn>
                <a:cxn ang="0">
                  <a:pos x="0" y="53"/>
                </a:cxn>
                <a:cxn ang="0">
                  <a:pos x="1" y="55"/>
                </a:cxn>
                <a:cxn ang="0">
                  <a:pos x="3" y="55"/>
                </a:cxn>
                <a:cxn ang="0">
                  <a:pos x="4" y="56"/>
                </a:cxn>
                <a:cxn ang="0">
                  <a:pos x="6" y="55"/>
                </a:cxn>
                <a:cxn ang="0">
                  <a:pos x="8" y="55"/>
                </a:cxn>
                <a:cxn ang="0">
                  <a:pos x="9" y="53"/>
                </a:cxn>
                <a:cxn ang="0">
                  <a:pos x="9" y="51"/>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1"/>
                  </a:lnTo>
                  <a:lnTo>
                    <a:pt x="0" y="51"/>
                  </a:lnTo>
                  <a:lnTo>
                    <a:pt x="0" y="53"/>
                  </a:lnTo>
                  <a:lnTo>
                    <a:pt x="1" y="55"/>
                  </a:lnTo>
                  <a:lnTo>
                    <a:pt x="3" y="55"/>
                  </a:lnTo>
                  <a:lnTo>
                    <a:pt x="4" y="56"/>
                  </a:lnTo>
                  <a:lnTo>
                    <a:pt x="6" y="55"/>
                  </a:lnTo>
                  <a:lnTo>
                    <a:pt x="8" y="55"/>
                  </a:lnTo>
                  <a:lnTo>
                    <a:pt x="9" y="53"/>
                  </a:lnTo>
                  <a:lnTo>
                    <a:pt x="9" y="51"/>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561"/>
            <p:cNvSpPr/>
            <p:nvPr/>
          </p:nvSpPr>
          <p:spPr bwMode="auto">
            <a:xfrm>
              <a:off x="5778501" y="2689225"/>
              <a:ext cx="4763" cy="33338"/>
            </a:xfrm>
            <a:custGeom>
              <a:avLst/>
              <a:gdLst/>
              <a:ahLst/>
              <a:cxnLst>
                <a:cxn ang="0">
                  <a:pos x="0" y="5"/>
                </a:cxn>
                <a:cxn ang="0">
                  <a:pos x="0" y="57"/>
                </a:cxn>
                <a:cxn ang="0">
                  <a:pos x="0" y="57"/>
                </a:cxn>
                <a:cxn ang="0">
                  <a:pos x="1" y="59"/>
                </a:cxn>
                <a:cxn ang="0">
                  <a:pos x="2" y="60"/>
                </a:cxn>
                <a:cxn ang="0">
                  <a:pos x="3" y="61"/>
                </a:cxn>
                <a:cxn ang="0">
                  <a:pos x="5" y="62"/>
                </a:cxn>
                <a:cxn ang="0">
                  <a:pos x="7" y="61"/>
                </a:cxn>
                <a:cxn ang="0">
                  <a:pos x="8" y="60"/>
                </a:cxn>
                <a:cxn ang="0">
                  <a:pos x="9" y="59"/>
                </a:cxn>
                <a:cxn ang="0">
                  <a:pos x="10" y="57"/>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62">
                  <a:moveTo>
                    <a:pt x="0" y="5"/>
                  </a:moveTo>
                  <a:lnTo>
                    <a:pt x="0" y="57"/>
                  </a:lnTo>
                  <a:lnTo>
                    <a:pt x="0" y="57"/>
                  </a:lnTo>
                  <a:lnTo>
                    <a:pt x="1" y="59"/>
                  </a:lnTo>
                  <a:lnTo>
                    <a:pt x="2" y="60"/>
                  </a:lnTo>
                  <a:lnTo>
                    <a:pt x="3" y="61"/>
                  </a:lnTo>
                  <a:lnTo>
                    <a:pt x="5" y="62"/>
                  </a:lnTo>
                  <a:lnTo>
                    <a:pt x="7" y="61"/>
                  </a:lnTo>
                  <a:lnTo>
                    <a:pt x="8" y="60"/>
                  </a:lnTo>
                  <a:lnTo>
                    <a:pt x="9" y="59"/>
                  </a:lnTo>
                  <a:lnTo>
                    <a:pt x="10" y="57"/>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562"/>
            <p:cNvSpPr/>
            <p:nvPr/>
          </p:nvSpPr>
          <p:spPr bwMode="auto">
            <a:xfrm>
              <a:off x="5795963" y="2670175"/>
              <a:ext cx="6350" cy="30163"/>
            </a:xfrm>
            <a:custGeom>
              <a:avLst/>
              <a:gdLst/>
              <a:ahLst/>
              <a:cxnLst>
                <a:cxn ang="0">
                  <a:pos x="9" y="5"/>
                </a:cxn>
                <a:cxn ang="0">
                  <a:pos x="9" y="5"/>
                </a:cxn>
                <a:cxn ang="0">
                  <a:pos x="8" y="3"/>
                </a:cxn>
                <a:cxn ang="0">
                  <a:pos x="7" y="2"/>
                </a:cxn>
                <a:cxn ang="0">
                  <a:pos x="6" y="1"/>
                </a:cxn>
                <a:cxn ang="0">
                  <a:pos x="4" y="0"/>
                </a:cxn>
                <a:cxn ang="0">
                  <a:pos x="2" y="1"/>
                </a:cxn>
                <a:cxn ang="0">
                  <a:pos x="1" y="2"/>
                </a:cxn>
                <a:cxn ang="0">
                  <a:pos x="0" y="3"/>
                </a:cxn>
                <a:cxn ang="0">
                  <a:pos x="0" y="5"/>
                </a:cxn>
                <a:cxn ang="0">
                  <a:pos x="0" y="5"/>
                </a:cxn>
                <a:cxn ang="0">
                  <a:pos x="1" y="14"/>
                </a:cxn>
                <a:cxn ang="0">
                  <a:pos x="4" y="25"/>
                </a:cxn>
                <a:cxn ang="0">
                  <a:pos x="4" y="25"/>
                </a:cxn>
                <a:cxn ang="0">
                  <a:pos x="5" y="31"/>
                </a:cxn>
                <a:cxn ang="0">
                  <a:pos x="5" y="38"/>
                </a:cxn>
                <a:cxn ang="0">
                  <a:pos x="4" y="53"/>
                </a:cxn>
                <a:cxn ang="0">
                  <a:pos x="4" y="53"/>
                </a:cxn>
                <a:cxn ang="0">
                  <a:pos x="5" y="55"/>
                </a:cxn>
                <a:cxn ang="0">
                  <a:pos x="6" y="56"/>
                </a:cxn>
                <a:cxn ang="0">
                  <a:pos x="7" y="57"/>
                </a:cxn>
                <a:cxn ang="0">
                  <a:pos x="9" y="57"/>
                </a:cxn>
                <a:cxn ang="0">
                  <a:pos x="10" y="57"/>
                </a:cxn>
                <a:cxn ang="0">
                  <a:pos x="12" y="56"/>
                </a:cxn>
                <a:cxn ang="0">
                  <a:pos x="13" y="55"/>
                </a:cxn>
                <a:cxn ang="0">
                  <a:pos x="13" y="53"/>
                </a:cxn>
                <a:cxn ang="0">
                  <a:pos x="13" y="29"/>
                </a:cxn>
                <a:cxn ang="0">
                  <a:pos x="13" y="29"/>
                </a:cxn>
                <a:cxn ang="0">
                  <a:pos x="13" y="23"/>
                </a:cxn>
                <a:cxn ang="0">
                  <a:pos x="11" y="16"/>
                </a:cxn>
                <a:cxn ang="0">
                  <a:pos x="10" y="11"/>
                </a:cxn>
                <a:cxn ang="0">
                  <a:pos x="9" y="5"/>
                </a:cxn>
                <a:cxn ang="0">
                  <a:pos x="9" y="5"/>
                </a:cxn>
              </a:cxnLst>
              <a:rect l="0" t="0" r="r" b="b"/>
              <a:pathLst>
                <a:path w="13" h="57">
                  <a:moveTo>
                    <a:pt x="9" y="5"/>
                  </a:moveTo>
                  <a:lnTo>
                    <a:pt x="9" y="5"/>
                  </a:lnTo>
                  <a:lnTo>
                    <a:pt x="8" y="3"/>
                  </a:lnTo>
                  <a:lnTo>
                    <a:pt x="7" y="2"/>
                  </a:lnTo>
                  <a:lnTo>
                    <a:pt x="6" y="1"/>
                  </a:lnTo>
                  <a:lnTo>
                    <a:pt x="4" y="0"/>
                  </a:lnTo>
                  <a:lnTo>
                    <a:pt x="2" y="1"/>
                  </a:lnTo>
                  <a:lnTo>
                    <a:pt x="1" y="2"/>
                  </a:lnTo>
                  <a:lnTo>
                    <a:pt x="0" y="3"/>
                  </a:lnTo>
                  <a:lnTo>
                    <a:pt x="0" y="5"/>
                  </a:lnTo>
                  <a:lnTo>
                    <a:pt x="0" y="5"/>
                  </a:lnTo>
                  <a:lnTo>
                    <a:pt x="1" y="14"/>
                  </a:lnTo>
                  <a:lnTo>
                    <a:pt x="4" y="25"/>
                  </a:lnTo>
                  <a:lnTo>
                    <a:pt x="4" y="25"/>
                  </a:lnTo>
                  <a:lnTo>
                    <a:pt x="5" y="31"/>
                  </a:lnTo>
                  <a:lnTo>
                    <a:pt x="5" y="38"/>
                  </a:lnTo>
                  <a:lnTo>
                    <a:pt x="4" y="53"/>
                  </a:lnTo>
                  <a:lnTo>
                    <a:pt x="4" y="53"/>
                  </a:lnTo>
                  <a:lnTo>
                    <a:pt x="5" y="55"/>
                  </a:lnTo>
                  <a:lnTo>
                    <a:pt x="6" y="56"/>
                  </a:lnTo>
                  <a:lnTo>
                    <a:pt x="7" y="57"/>
                  </a:lnTo>
                  <a:lnTo>
                    <a:pt x="9" y="57"/>
                  </a:lnTo>
                  <a:lnTo>
                    <a:pt x="10" y="57"/>
                  </a:lnTo>
                  <a:lnTo>
                    <a:pt x="12" y="56"/>
                  </a:lnTo>
                  <a:lnTo>
                    <a:pt x="13" y="55"/>
                  </a:lnTo>
                  <a:lnTo>
                    <a:pt x="13" y="53"/>
                  </a:lnTo>
                  <a:lnTo>
                    <a:pt x="13" y="29"/>
                  </a:lnTo>
                  <a:lnTo>
                    <a:pt x="13" y="29"/>
                  </a:lnTo>
                  <a:lnTo>
                    <a:pt x="13" y="23"/>
                  </a:lnTo>
                  <a:lnTo>
                    <a:pt x="11" y="16"/>
                  </a:lnTo>
                  <a:lnTo>
                    <a:pt x="10" y="11"/>
                  </a:lnTo>
                  <a:lnTo>
                    <a:pt x="9" y="5"/>
                  </a:lnTo>
                  <a:lnTo>
                    <a:pt x="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563"/>
            <p:cNvSpPr/>
            <p:nvPr/>
          </p:nvSpPr>
          <p:spPr bwMode="auto">
            <a:xfrm>
              <a:off x="5291138" y="2278063"/>
              <a:ext cx="12700" cy="30163"/>
            </a:xfrm>
            <a:custGeom>
              <a:avLst/>
              <a:gdLst/>
              <a:ahLst/>
              <a:cxnLst>
                <a:cxn ang="0">
                  <a:pos x="16" y="2"/>
                </a:cxn>
                <a:cxn ang="0">
                  <a:pos x="16" y="2"/>
                </a:cxn>
                <a:cxn ang="0">
                  <a:pos x="12" y="8"/>
                </a:cxn>
                <a:cxn ang="0">
                  <a:pos x="9" y="13"/>
                </a:cxn>
                <a:cxn ang="0">
                  <a:pos x="5" y="19"/>
                </a:cxn>
                <a:cxn ang="0">
                  <a:pos x="3" y="26"/>
                </a:cxn>
                <a:cxn ang="0">
                  <a:pos x="1" y="40"/>
                </a:cxn>
                <a:cxn ang="0">
                  <a:pos x="0" y="53"/>
                </a:cxn>
                <a:cxn ang="0">
                  <a:pos x="0" y="53"/>
                </a:cxn>
                <a:cxn ang="0">
                  <a:pos x="0" y="55"/>
                </a:cxn>
                <a:cxn ang="0">
                  <a:pos x="1" y="56"/>
                </a:cxn>
                <a:cxn ang="0">
                  <a:pos x="3" y="57"/>
                </a:cxn>
                <a:cxn ang="0">
                  <a:pos x="4" y="57"/>
                </a:cxn>
                <a:cxn ang="0">
                  <a:pos x="7" y="57"/>
                </a:cxn>
                <a:cxn ang="0">
                  <a:pos x="9" y="56"/>
                </a:cxn>
                <a:cxn ang="0">
                  <a:pos x="10" y="55"/>
                </a:cxn>
                <a:cxn ang="0">
                  <a:pos x="10" y="53"/>
                </a:cxn>
                <a:cxn ang="0">
                  <a:pos x="10" y="53"/>
                </a:cxn>
                <a:cxn ang="0">
                  <a:pos x="11" y="42"/>
                </a:cxn>
                <a:cxn ang="0">
                  <a:pos x="13" y="29"/>
                </a:cxn>
                <a:cxn ang="0">
                  <a:pos x="14" y="24"/>
                </a:cxn>
                <a:cxn ang="0">
                  <a:pos x="17" y="18"/>
                </a:cxn>
                <a:cxn ang="0">
                  <a:pos x="19" y="13"/>
                </a:cxn>
                <a:cxn ang="0">
                  <a:pos x="23" y="9"/>
                </a:cxn>
                <a:cxn ang="0">
                  <a:pos x="23" y="9"/>
                </a:cxn>
                <a:cxn ang="0">
                  <a:pos x="24" y="7"/>
                </a:cxn>
                <a:cxn ang="0">
                  <a:pos x="24" y="5"/>
                </a:cxn>
                <a:cxn ang="0">
                  <a:pos x="23" y="3"/>
                </a:cxn>
                <a:cxn ang="0">
                  <a:pos x="22" y="2"/>
                </a:cxn>
                <a:cxn ang="0">
                  <a:pos x="21" y="1"/>
                </a:cxn>
                <a:cxn ang="0">
                  <a:pos x="19" y="0"/>
                </a:cxn>
                <a:cxn ang="0">
                  <a:pos x="18" y="0"/>
                </a:cxn>
                <a:cxn ang="0">
                  <a:pos x="16" y="2"/>
                </a:cxn>
                <a:cxn ang="0">
                  <a:pos x="16" y="2"/>
                </a:cxn>
              </a:cxnLst>
              <a:rect l="0" t="0" r="r" b="b"/>
              <a:pathLst>
                <a:path w="24" h="57">
                  <a:moveTo>
                    <a:pt x="16" y="2"/>
                  </a:moveTo>
                  <a:lnTo>
                    <a:pt x="16" y="2"/>
                  </a:lnTo>
                  <a:lnTo>
                    <a:pt x="12" y="8"/>
                  </a:lnTo>
                  <a:lnTo>
                    <a:pt x="9" y="13"/>
                  </a:lnTo>
                  <a:lnTo>
                    <a:pt x="5" y="19"/>
                  </a:lnTo>
                  <a:lnTo>
                    <a:pt x="3" y="26"/>
                  </a:lnTo>
                  <a:lnTo>
                    <a:pt x="1" y="40"/>
                  </a:lnTo>
                  <a:lnTo>
                    <a:pt x="0" y="53"/>
                  </a:lnTo>
                  <a:lnTo>
                    <a:pt x="0" y="53"/>
                  </a:lnTo>
                  <a:lnTo>
                    <a:pt x="0" y="55"/>
                  </a:lnTo>
                  <a:lnTo>
                    <a:pt x="1" y="56"/>
                  </a:lnTo>
                  <a:lnTo>
                    <a:pt x="3" y="57"/>
                  </a:lnTo>
                  <a:lnTo>
                    <a:pt x="4" y="57"/>
                  </a:lnTo>
                  <a:lnTo>
                    <a:pt x="7" y="57"/>
                  </a:lnTo>
                  <a:lnTo>
                    <a:pt x="9" y="56"/>
                  </a:lnTo>
                  <a:lnTo>
                    <a:pt x="10" y="55"/>
                  </a:lnTo>
                  <a:lnTo>
                    <a:pt x="10" y="53"/>
                  </a:lnTo>
                  <a:lnTo>
                    <a:pt x="10" y="53"/>
                  </a:lnTo>
                  <a:lnTo>
                    <a:pt x="11" y="42"/>
                  </a:lnTo>
                  <a:lnTo>
                    <a:pt x="13" y="29"/>
                  </a:lnTo>
                  <a:lnTo>
                    <a:pt x="14" y="24"/>
                  </a:lnTo>
                  <a:lnTo>
                    <a:pt x="17" y="18"/>
                  </a:lnTo>
                  <a:lnTo>
                    <a:pt x="19" y="13"/>
                  </a:lnTo>
                  <a:lnTo>
                    <a:pt x="23" y="9"/>
                  </a:lnTo>
                  <a:lnTo>
                    <a:pt x="23" y="9"/>
                  </a:lnTo>
                  <a:lnTo>
                    <a:pt x="24" y="7"/>
                  </a:lnTo>
                  <a:lnTo>
                    <a:pt x="24" y="5"/>
                  </a:lnTo>
                  <a:lnTo>
                    <a:pt x="23" y="3"/>
                  </a:lnTo>
                  <a:lnTo>
                    <a:pt x="22" y="2"/>
                  </a:lnTo>
                  <a:lnTo>
                    <a:pt x="21" y="1"/>
                  </a:lnTo>
                  <a:lnTo>
                    <a:pt x="19" y="0"/>
                  </a:lnTo>
                  <a:lnTo>
                    <a:pt x="18" y="0"/>
                  </a:lnTo>
                  <a:lnTo>
                    <a:pt x="16" y="2"/>
                  </a:lnTo>
                  <a:lnTo>
                    <a:pt x="1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564"/>
            <p:cNvSpPr/>
            <p:nvPr/>
          </p:nvSpPr>
          <p:spPr bwMode="auto">
            <a:xfrm>
              <a:off x="5321301" y="2251075"/>
              <a:ext cx="7938" cy="26988"/>
            </a:xfrm>
            <a:custGeom>
              <a:avLst/>
              <a:gdLst/>
              <a:ahLst/>
              <a:cxnLst>
                <a:cxn ang="0">
                  <a:pos x="5" y="4"/>
                </a:cxn>
                <a:cxn ang="0">
                  <a:pos x="5" y="4"/>
                </a:cxn>
                <a:cxn ang="0">
                  <a:pos x="4" y="15"/>
                </a:cxn>
                <a:cxn ang="0">
                  <a:pos x="2" y="25"/>
                </a:cxn>
                <a:cxn ang="0">
                  <a:pos x="1" y="36"/>
                </a:cxn>
                <a:cxn ang="0">
                  <a:pos x="0" y="47"/>
                </a:cxn>
                <a:cxn ang="0">
                  <a:pos x="0" y="47"/>
                </a:cxn>
                <a:cxn ang="0">
                  <a:pos x="0" y="49"/>
                </a:cxn>
                <a:cxn ang="0">
                  <a:pos x="1" y="50"/>
                </a:cxn>
                <a:cxn ang="0">
                  <a:pos x="3" y="51"/>
                </a:cxn>
                <a:cxn ang="0">
                  <a:pos x="4" y="51"/>
                </a:cxn>
                <a:cxn ang="0">
                  <a:pos x="6" y="51"/>
                </a:cxn>
                <a:cxn ang="0">
                  <a:pos x="8" y="50"/>
                </a:cxn>
                <a:cxn ang="0">
                  <a:pos x="9" y="49"/>
                </a:cxn>
                <a:cxn ang="0">
                  <a:pos x="9" y="47"/>
                </a:cxn>
                <a:cxn ang="0">
                  <a:pos x="9" y="47"/>
                </a:cxn>
                <a:cxn ang="0">
                  <a:pos x="10" y="36"/>
                </a:cxn>
                <a:cxn ang="0">
                  <a:pos x="11" y="25"/>
                </a:cxn>
                <a:cxn ang="0">
                  <a:pos x="14" y="15"/>
                </a:cxn>
                <a:cxn ang="0">
                  <a:pos x="15" y="4"/>
                </a:cxn>
                <a:cxn ang="0">
                  <a:pos x="15" y="4"/>
                </a:cxn>
                <a:cxn ang="0">
                  <a:pos x="14" y="2"/>
                </a:cxn>
                <a:cxn ang="0">
                  <a:pos x="13" y="1"/>
                </a:cxn>
                <a:cxn ang="0">
                  <a:pos x="11" y="0"/>
                </a:cxn>
                <a:cxn ang="0">
                  <a:pos x="9" y="0"/>
                </a:cxn>
                <a:cxn ang="0">
                  <a:pos x="8" y="0"/>
                </a:cxn>
                <a:cxn ang="0">
                  <a:pos x="6" y="1"/>
                </a:cxn>
                <a:cxn ang="0">
                  <a:pos x="5" y="2"/>
                </a:cxn>
                <a:cxn ang="0">
                  <a:pos x="5" y="4"/>
                </a:cxn>
                <a:cxn ang="0">
                  <a:pos x="5" y="4"/>
                </a:cxn>
              </a:cxnLst>
              <a:rect l="0" t="0" r="r" b="b"/>
              <a:pathLst>
                <a:path w="15" h="51">
                  <a:moveTo>
                    <a:pt x="5" y="4"/>
                  </a:moveTo>
                  <a:lnTo>
                    <a:pt x="5" y="4"/>
                  </a:lnTo>
                  <a:lnTo>
                    <a:pt x="4" y="15"/>
                  </a:lnTo>
                  <a:lnTo>
                    <a:pt x="2" y="25"/>
                  </a:lnTo>
                  <a:lnTo>
                    <a:pt x="1" y="36"/>
                  </a:lnTo>
                  <a:lnTo>
                    <a:pt x="0" y="47"/>
                  </a:lnTo>
                  <a:lnTo>
                    <a:pt x="0" y="47"/>
                  </a:lnTo>
                  <a:lnTo>
                    <a:pt x="0" y="49"/>
                  </a:lnTo>
                  <a:lnTo>
                    <a:pt x="1" y="50"/>
                  </a:lnTo>
                  <a:lnTo>
                    <a:pt x="3" y="51"/>
                  </a:lnTo>
                  <a:lnTo>
                    <a:pt x="4" y="51"/>
                  </a:lnTo>
                  <a:lnTo>
                    <a:pt x="6" y="51"/>
                  </a:lnTo>
                  <a:lnTo>
                    <a:pt x="8" y="50"/>
                  </a:lnTo>
                  <a:lnTo>
                    <a:pt x="9" y="49"/>
                  </a:lnTo>
                  <a:lnTo>
                    <a:pt x="9" y="47"/>
                  </a:lnTo>
                  <a:lnTo>
                    <a:pt x="9" y="47"/>
                  </a:lnTo>
                  <a:lnTo>
                    <a:pt x="10" y="36"/>
                  </a:lnTo>
                  <a:lnTo>
                    <a:pt x="11" y="25"/>
                  </a:lnTo>
                  <a:lnTo>
                    <a:pt x="14" y="15"/>
                  </a:lnTo>
                  <a:lnTo>
                    <a:pt x="15" y="4"/>
                  </a:lnTo>
                  <a:lnTo>
                    <a:pt x="15" y="4"/>
                  </a:lnTo>
                  <a:lnTo>
                    <a:pt x="14" y="2"/>
                  </a:lnTo>
                  <a:lnTo>
                    <a:pt x="13" y="1"/>
                  </a:lnTo>
                  <a:lnTo>
                    <a:pt x="11" y="0"/>
                  </a:lnTo>
                  <a:lnTo>
                    <a:pt x="9" y="0"/>
                  </a:lnTo>
                  <a:lnTo>
                    <a:pt x="8" y="0"/>
                  </a:lnTo>
                  <a:lnTo>
                    <a:pt x="6"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565"/>
            <p:cNvSpPr/>
            <p:nvPr/>
          </p:nvSpPr>
          <p:spPr bwMode="auto">
            <a:xfrm>
              <a:off x="5351463" y="2217738"/>
              <a:ext cx="9525" cy="26988"/>
            </a:xfrm>
            <a:custGeom>
              <a:avLst/>
              <a:gdLst/>
              <a:ahLst/>
              <a:cxnLst>
                <a:cxn ang="0">
                  <a:pos x="11" y="1"/>
                </a:cxn>
                <a:cxn ang="0">
                  <a:pos x="11" y="1"/>
                </a:cxn>
                <a:cxn ang="0">
                  <a:pos x="8" y="6"/>
                </a:cxn>
                <a:cxn ang="0">
                  <a:pos x="6" y="11"/>
                </a:cxn>
                <a:cxn ang="0">
                  <a:pos x="5" y="16"/>
                </a:cxn>
                <a:cxn ang="0">
                  <a:pos x="5" y="22"/>
                </a:cxn>
                <a:cxn ang="0">
                  <a:pos x="5" y="22"/>
                </a:cxn>
                <a:cxn ang="0">
                  <a:pos x="4" y="24"/>
                </a:cxn>
                <a:cxn ang="0">
                  <a:pos x="3" y="28"/>
                </a:cxn>
                <a:cxn ang="0">
                  <a:pos x="1" y="34"/>
                </a:cxn>
                <a:cxn ang="0">
                  <a:pos x="1" y="34"/>
                </a:cxn>
                <a:cxn ang="0">
                  <a:pos x="0" y="41"/>
                </a:cxn>
                <a:cxn ang="0">
                  <a:pos x="0" y="47"/>
                </a:cxn>
                <a:cxn ang="0">
                  <a:pos x="0" y="47"/>
                </a:cxn>
                <a:cxn ang="0">
                  <a:pos x="0" y="49"/>
                </a:cxn>
                <a:cxn ang="0">
                  <a:pos x="2" y="50"/>
                </a:cxn>
                <a:cxn ang="0">
                  <a:pos x="3" y="51"/>
                </a:cxn>
                <a:cxn ang="0">
                  <a:pos x="5" y="51"/>
                </a:cxn>
                <a:cxn ang="0">
                  <a:pos x="6" y="51"/>
                </a:cxn>
                <a:cxn ang="0">
                  <a:pos x="8" y="50"/>
                </a:cxn>
                <a:cxn ang="0">
                  <a:pos x="9" y="49"/>
                </a:cxn>
                <a:cxn ang="0">
                  <a:pos x="9" y="47"/>
                </a:cxn>
                <a:cxn ang="0">
                  <a:pos x="9" y="47"/>
                </a:cxn>
                <a:cxn ang="0">
                  <a:pos x="10" y="36"/>
                </a:cxn>
                <a:cxn ang="0">
                  <a:pos x="11" y="31"/>
                </a:cxn>
                <a:cxn ang="0">
                  <a:pos x="13" y="26"/>
                </a:cxn>
                <a:cxn ang="0">
                  <a:pos x="13" y="26"/>
                </a:cxn>
                <a:cxn ang="0">
                  <a:pos x="14" y="21"/>
                </a:cxn>
                <a:cxn ang="0">
                  <a:pos x="14" y="17"/>
                </a:cxn>
                <a:cxn ang="0">
                  <a:pos x="15" y="12"/>
                </a:cxn>
                <a:cxn ang="0">
                  <a:pos x="17" y="8"/>
                </a:cxn>
                <a:cxn ang="0">
                  <a:pos x="17" y="8"/>
                </a:cxn>
                <a:cxn ang="0">
                  <a:pos x="19" y="6"/>
                </a:cxn>
                <a:cxn ang="0">
                  <a:pos x="19" y="4"/>
                </a:cxn>
                <a:cxn ang="0">
                  <a:pos x="17" y="1"/>
                </a:cxn>
                <a:cxn ang="0">
                  <a:pos x="15" y="0"/>
                </a:cxn>
                <a:cxn ang="0">
                  <a:pos x="14" y="0"/>
                </a:cxn>
                <a:cxn ang="0">
                  <a:pos x="12" y="0"/>
                </a:cxn>
                <a:cxn ang="0">
                  <a:pos x="11" y="1"/>
                </a:cxn>
                <a:cxn ang="0">
                  <a:pos x="11" y="1"/>
                </a:cxn>
              </a:cxnLst>
              <a:rect l="0" t="0" r="r" b="b"/>
              <a:pathLst>
                <a:path w="19" h="51">
                  <a:moveTo>
                    <a:pt x="11" y="1"/>
                  </a:moveTo>
                  <a:lnTo>
                    <a:pt x="11" y="1"/>
                  </a:lnTo>
                  <a:lnTo>
                    <a:pt x="8" y="6"/>
                  </a:lnTo>
                  <a:lnTo>
                    <a:pt x="6" y="11"/>
                  </a:lnTo>
                  <a:lnTo>
                    <a:pt x="5" y="16"/>
                  </a:lnTo>
                  <a:lnTo>
                    <a:pt x="5" y="22"/>
                  </a:lnTo>
                  <a:lnTo>
                    <a:pt x="5" y="22"/>
                  </a:lnTo>
                  <a:lnTo>
                    <a:pt x="4" y="24"/>
                  </a:lnTo>
                  <a:lnTo>
                    <a:pt x="3" y="28"/>
                  </a:lnTo>
                  <a:lnTo>
                    <a:pt x="1" y="34"/>
                  </a:lnTo>
                  <a:lnTo>
                    <a:pt x="1" y="34"/>
                  </a:lnTo>
                  <a:lnTo>
                    <a:pt x="0" y="41"/>
                  </a:lnTo>
                  <a:lnTo>
                    <a:pt x="0" y="47"/>
                  </a:lnTo>
                  <a:lnTo>
                    <a:pt x="0" y="47"/>
                  </a:lnTo>
                  <a:lnTo>
                    <a:pt x="0" y="49"/>
                  </a:lnTo>
                  <a:lnTo>
                    <a:pt x="2" y="50"/>
                  </a:lnTo>
                  <a:lnTo>
                    <a:pt x="3" y="51"/>
                  </a:lnTo>
                  <a:lnTo>
                    <a:pt x="5" y="51"/>
                  </a:lnTo>
                  <a:lnTo>
                    <a:pt x="6" y="51"/>
                  </a:lnTo>
                  <a:lnTo>
                    <a:pt x="8" y="50"/>
                  </a:lnTo>
                  <a:lnTo>
                    <a:pt x="9" y="49"/>
                  </a:lnTo>
                  <a:lnTo>
                    <a:pt x="9" y="47"/>
                  </a:lnTo>
                  <a:lnTo>
                    <a:pt x="9" y="47"/>
                  </a:lnTo>
                  <a:lnTo>
                    <a:pt x="10" y="36"/>
                  </a:lnTo>
                  <a:lnTo>
                    <a:pt x="11" y="31"/>
                  </a:lnTo>
                  <a:lnTo>
                    <a:pt x="13" y="26"/>
                  </a:lnTo>
                  <a:lnTo>
                    <a:pt x="13" y="26"/>
                  </a:lnTo>
                  <a:lnTo>
                    <a:pt x="14" y="21"/>
                  </a:lnTo>
                  <a:lnTo>
                    <a:pt x="14" y="17"/>
                  </a:lnTo>
                  <a:lnTo>
                    <a:pt x="15" y="12"/>
                  </a:lnTo>
                  <a:lnTo>
                    <a:pt x="17" y="8"/>
                  </a:lnTo>
                  <a:lnTo>
                    <a:pt x="17" y="8"/>
                  </a:lnTo>
                  <a:lnTo>
                    <a:pt x="19" y="6"/>
                  </a:lnTo>
                  <a:lnTo>
                    <a:pt x="19" y="4"/>
                  </a:lnTo>
                  <a:lnTo>
                    <a:pt x="17" y="1"/>
                  </a:lnTo>
                  <a:lnTo>
                    <a:pt x="15" y="0"/>
                  </a:lnTo>
                  <a:lnTo>
                    <a:pt x="14" y="0"/>
                  </a:lnTo>
                  <a:lnTo>
                    <a:pt x="12" y="0"/>
                  </a:lnTo>
                  <a:lnTo>
                    <a:pt x="11" y="1"/>
                  </a:lnTo>
                  <a:lnTo>
                    <a:pt x="1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566"/>
            <p:cNvSpPr/>
            <p:nvPr/>
          </p:nvSpPr>
          <p:spPr bwMode="auto">
            <a:xfrm>
              <a:off x="5380038" y="2195513"/>
              <a:ext cx="9525" cy="26988"/>
            </a:xfrm>
            <a:custGeom>
              <a:avLst/>
              <a:gdLst/>
              <a:ahLst/>
              <a:cxnLst>
                <a:cxn ang="0">
                  <a:pos x="9" y="4"/>
                </a:cxn>
                <a:cxn ang="0">
                  <a:pos x="9" y="4"/>
                </a:cxn>
                <a:cxn ang="0">
                  <a:pos x="7" y="16"/>
                </a:cxn>
                <a:cxn ang="0">
                  <a:pos x="4" y="26"/>
                </a:cxn>
                <a:cxn ang="0">
                  <a:pos x="1" y="36"/>
                </a:cxn>
                <a:cxn ang="0">
                  <a:pos x="0" y="48"/>
                </a:cxn>
                <a:cxn ang="0">
                  <a:pos x="0" y="48"/>
                </a:cxn>
                <a:cxn ang="0">
                  <a:pos x="0" y="50"/>
                </a:cxn>
                <a:cxn ang="0">
                  <a:pos x="1" y="51"/>
                </a:cxn>
                <a:cxn ang="0">
                  <a:pos x="2" y="52"/>
                </a:cxn>
                <a:cxn ang="0">
                  <a:pos x="4" y="52"/>
                </a:cxn>
                <a:cxn ang="0">
                  <a:pos x="6" y="52"/>
                </a:cxn>
                <a:cxn ang="0">
                  <a:pos x="7" y="51"/>
                </a:cxn>
                <a:cxn ang="0">
                  <a:pos x="8" y="50"/>
                </a:cxn>
                <a:cxn ang="0">
                  <a:pos x="9" y="48"/>
                </a:cxn>
                <a:cxn ang="0">
                  <a:pos x="9" y="48"/>
                </a:cxn>
                <a:cxn ang="0">
                  <a:pos x="10" y="36"/>
                </a:cxn>
                <a:cxn ang="0">
                  <a:pos x="13" y="26"/>
                </a:cxn>
                <a:cxn ang="0">
                  <a:pos x="16" y="16"/>
                </a:cxn>
                <a:cxn ang="0">
                  <a:pos x="18" y="4"/>
                </a:cxn>
                <a:cxn ang="0">
                  <a:pos x="18" y="4"/>
                </a:cxn>
                <a:cxn ang="0">
                  <a:pos x="18" y="2"/>
                </a:cxn>
                <a:cxn ang="0">
                  <a:pos x="17" y="1"/>
                </a:cxn>
                <a:cxn ang="0">
                  <a:pos x="15" y="0"/>
                </a:cxn>
                <a:cxn ang="0">
                  <a:pos x="14" y="0"/>
                </a:cxn>
                <a:cxn ang="0">
                  <a:pos x="12" y="0"/>
                </a:cxn>
                <a:cxn ang="0">
                  <a:pos x="10" y="1"/>
                </a:cxn>
                <a:cxn ang="0">
                  <a:pos x="9" y="2"/>
                </a:cxn>
                <a:cxn ang="0">
                  <a:pos x="9" y="4"/>
                </a:cxn>
                <a:cxn ang="0">
                  <a:pos x="9" y="4"/>
                </a:cxn>
              </a:cxnLst>
              <a:rect l="0" t="0" r="r" b="b"/>
              <a:pathLst>
                <a:path w="18" h="52">
                  <a:moveTo>
                    <a:pt x="9" y="4"/>
                  </a:moveTo>
                  <a:lnTo>
                    <a:pt x="9" y="4"/>
                  </a:lnTo>
                  <a:lnTo>
                    <a:pt x="7" y="16"/>
                  </a:lnTo>
                  <a:lnTo>
                    <a:pt x="4" y="26"/>
                  </a:lnTo>
                  <a:lnTo>
                    <a:pt x="1" y="36"/>
                  </a:lnTo>
                  <a:lnTo>
                    <a:pt x="0" y="48"/>
                  </a:lnTo>
                  <a:lnTo>
                    <a:pt x="0" y="48"/>
                  </a:lnTo>
                  <a:lnTo>
                    <a:pt x="0" y="50"/>
                  </a:lnTo>
                  <a:lnTo>
                    <a:pt x="1" y="51"/>
                  </a:lnTo>
                  <a:lnTo>
                    <a:pt x="2" y="52"/>
                  </a:lnTo>
                  <a:lnTo>
                    <a:pt x="4" y="52"/>
                  </a:lnTo>
                  <a:lnTo>
                    <a:pt x="6" y="52"/>
                  </a:lnTo>
                  <a:lnTo>
                    <a:pt x="7" y="51"/>
                  </a:lnTo>
                  <a:lnTo>
                    <a:pt x="8" y="50"/>
                  </a:lnTo>
                  <a:lnTo>
                    <a:pt x="9" y="48"/>
                  </a:lnTo>
                  <a:lnTo>
                    <a:pt x="9" y="48"/>
                  </a:lnTo>
                  <a:lnTo>
                    <a:pt x="10" y="36"/>
                  </a:lnTo>
                  <a:lnTo>
                    <a:pt x="13" y="26"/>
                  </a:lnTo>
                  <a:lnTo>
                    <a:pt x="16" y="16"/>
                  </a:lnTo>
                  <a:lnTo>
                    <a:pt x="18" y="4"/>
                  </a:lnTo>
                  <a:lnTo>
                    <a:pt x="18" y="4"/>
                  </a:lnTo>
                  <a:lnTo>
                    <a:pt x="18" y="2"/>
                  </a:lnTo>
                  <a:lnTo>
                    <a:pt x="17" y="1"/>
                  </a:lnTo>
                  <a:lnTo>
                    <a:pt x="15" y="0"/>
                  </a:lnTo>
                  <a:lnTo>
                    <a:pt x="14" y="0"/>
                  </a:lnTo>
                  <a:lnTo>
                    <a:pt x="12" y="0"/>
                  </a:lnTo>
                  <a:lnTo>
                    <a:pt x="10" y="1"/>
                  </a:lnTo>
                  <a:lnTo>
                    <a:pt x="9" y="2"/>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567"/>
            <p:cNvSpPr/>
            <p:nvPr/>
          </p:nvSpPr>
          <p:spPr bwMode="auto">
            <a:xfrm>
              <a:off x="5414963" y="2174875"/>
              <a:ext cx="6350" cy="30163"/>
            </a:xfrm>
            <a:custGeom>
              <a:avLst/>
              <a:gdLst/>
              <a:ahLst/>
              <a:cxnLst>
                <a:cxn ang="0">
                  <a:pos x="4" y="5"/>
                </a:cxn>
                <a:cxn ang="0">
                  <a:pos x="4" y="5"/>
                </a:cxn>
                <a:cxn ang="0">
                  <a:pos x="4" y="17"/>
                </a:cxn>
                <a:cxn ang="0">
                  <a:pos x="2" y="29"/>
                </a:cxn>
                <a:cxn ang="0">
                  <a:pos x="1" y="40"/>
                </a:cxn>
                <a:cxn ang="0">
                  <a:pos x="0" y="53"/>
                </a:cxn>
                <a:cxn ang="0">
                  <a:pos x="0" y="53"/>
                </a:cxn>
                <a:cxn ang="0">
                  <a:pos x="0" y="55"/>
                </a:cxn>
                <a:cxn ang="0">
                  <a:pos x="1" y="56"/>
                </a:cxn>
                <a:cxn ang="0">
                  <a:pos x="3" y="57"/>
                </a:cxn>
                <a:cxn ang="0">
                  <a:pos x="4" y="57"/>
                </a:cxn>
                <a:cxn ang="0">
                  <a:pos x="6" y="57"/>
                </a:cxn>
                <a:cxn ang="0">
                  <a:pos x="8" y="56"/>
                </a:cxn>
                <a:cxn ang="0">
                  <a:pos x="9" y="55"/>
                </a:cxn>
                <a:cxn ang="0">
                  <a:pos x="9" y="53"/>
                </a:cxn>
                <a:cxn ang="0">
                  <a:pos x="9" y="53"/>
                </a:cxn>
                <a:cxn ang="0">
                  <a:pos x="10" y="40"/>
                </a:cxn>
                <a:cxn ang="0">
                  <a:pos x="11" y="29"/>
                </a:cxn>
                <a:cxn ang="0">
                  <a:pos x="13" y="17"/>
                </a:cxn>
                <a:cxn ang="0">
                  <a:pos x="14" y="5"/>
                </a:cxn>
                <a:cxn ang="0">
                  <a:pos x="14" y="5"/>
                </a:cxn>
                <a:cxn ang="0">
                  <a:pos x="13" y="3"/>
                </a:cxn>
                <a:cxn ang="0">
                  <a:pos x="12" y="1"/>
                </a:cxn>
                <a:cxn ang="0">
                  <a:pos x="11" y="1"/>
                </a:cxn>
                <a:cxn ang="0">
                  <a:pos x="9" y="0"/>
                </a:cxn>
                <a:cxn ang="0">
                  <a:pos x="7" y="1"/>
                </a:cxn>
                <a:cxn ang="0">
                  <a:pos x="6" y="1"/>
                </a:cxn>
                <a:cxn ang="0">
                  <a:pos x="5" y="3"/>
                </a:cxn>
                <a:cxn ang="0">
                  <a:pos x="4" y="5"/>
                </a:cxn>
                <a:cxn ang="0">
                  <a:pos x="4" y="5"/>
                </a:cxn>
              </a:cxnLst>
              <a:rect l="0" t="0" r="r" b="b"/>
              <a:pathLst>
                <a:path w="14" h="57">
                  <a:moveTo>
                    <a:pt x="4" y="5"/>
                  </a:moveTo>
                  <a:lnTo>
                    <a:pt x="4" y="5"/>
                  </a:lnTo>
                  <a:lnTo>
                    <a:pt x="4" y="17"/>
                  </a:lnTo>
                  <a:lnTo>
                    <a:pt x="2" y="29"/>
                  </a:lnTo>
                  <a:lnTo>
                    <a:pt x="1" y="40"/>
                  </a:lnTo>
                  <a:lnTo>
                    <a:pt x="0" y="53"/>
                  </a:lnTo>
                  <a:lnTo>
                    <a:pt x="0" y="53"/>
                  </a:lnTo>
                  <a:lnTo>
                    <a:pt x="0" y="55"/>
                  </a:lnTo>
                  <a:lnTo>
                    <a:pt x="1" y="56"/>
                  </a:lnTo>
                  <a:lnTo>
                    <a:pt x="3" y="57"/>
                  </a:lnTo>
                  <a:lnTo>
                    <a:pt x="4" y="57"/>
                  </a:lnTo>
                  <a:lnTo>
                    <a:pt x="6" y="57"/>
                  </a:lnTo>
                  <a:lnTo>
                    <a:pt x="8" y="56"/>
                  </a:lnTo>
                  <a:lnTo>
                    <a:pt x="9" y="55"/>
                  </a:lnTo>
                  <a:lnTo>
                    <a:pt x="9" y="53"/>
                  </a:lnTo>
                  <a:lnTo>
                    <a:pt x="9" y="53"/>
                  </a:lnTo>
                  <a:lnTo>
                    <a:pt x="10" y="40"/>
                  </a:lnTo>
                  <a:lnTo>
                    <a:pt x="11" y="29"/>
                  </a:lnTo>
                  <a:lnTo>
                    <a:pt x="13" y="17"/>
                  </a:lnTo>
                  <a:lnTo>
                    <a:pt x="14" y="5"/>
                  </a:lnTo>
                  <a:lnTo>
                    <a:pt x="14" y="5"/>
                  </a:lnTo>
                  <a:lnTo>
                    <a:pt x="13" y="3"/>
                  </a:lnTo>
                  <a:lnTo>
                    <a:pt x="12" y="1"/>
                  </a:lnTo>
                  <a:lnTo>
                    <a:pt x="11" y="1"/>
                  </a:lnTo>
                  <a:lnTo>
                    <a:pt x="9" y="0"/>
                  </a:lnTo>
                  <a:lnTo>
                    <a:pt x="7" y="1"/>
                  </a:lnTo>
                  <a:lnTo>
                    <a:pt x="6"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568"/>
            <p:cNvSpPr/>
            <p:nvPr/>
          </p:nvSpPr>
          <p:spPr bwMode="auto">
            <a:xfrm>
              <a:off x="5441951" y="2174875"/>
              <a:ext cx="7938" cy="25400"/>
            </a:xfrm>
            <a:custGeom>
              <a:avLst/>
              <a:gdLst/>
              <a:ahLst/>
              <a:cxnLst>
                <a:cxn ang="0">
                  <a:pos x="6" y="0"/>
                </a:cxn>
                <a:cxn ang="0">
                  <a:pos x="6" y="0"/>
                </a:cxn>
                <a:cxn ang="0">
                  <a:pos x="3" y="0"/>
                </a:cxn>
                <a:cxn ang="0">
                  <a:pos x="2" y="1"/>
                </a:cxn>
                <a:cxn ang="0">
                  <a:pos x="1" y="3"/>
                </a:cxn>
                <a:cxn ang="0">
                  <a:pos x="1" y="4"/>
                </a:cxn>
                <a:cxn ang="0">
                  <a:pos x="2" y="7"/>
                </a:cxn>
                <a:cxn ang="0">
                  <a:pos x="3" y="9"/>
                </a:cxn>
                <a:cxn ang="0">
                  <a:pos x="6" y="9"/>
                </a:cxn>
                <a:cxn ang="0">
                  <a:pos x="6" y="9"/>
                </a:cxn>
                <a:cxn ang="0">
                  <a:pos x="4" y="9"/>
                </a:cxn>
                <a:cxn ang="0">
                  <a:pos x="4" y="11"/>
                </a:cxn>
                <a:cxn ang="0">
                  <a:pos x="4" y="11"/>
                </a:cxn>
                <a:cxn ang="0">
                  <a:pos x="4" y="16"/>
                </a:cxn>
                <a:cxn ang="0">
                  <a:pos x="4" y="16"/>
                </a:cxn>
                <a:cxn ang="0">
                  <a:pos x="3" y="26"/>
                </a:cxn>
                <a:cxn ang="0">
                  <a:pos x="3" y="26"/>
                </a:cxn>
                <a:cxn ang="0">
                  <a:pos x="1" y="34"/>
                </a:cxn>
                <a:cxn ang="0">
                  <a:pos x="0" y="42"/>
                </a:cxn>
                <a:cxn ang="0">
                  <a:pos x="0" y="42"/>
                </a:cxn>
                <a:cxn ang="0">
                  <a:pos x="1" y="45"/>
                </a:cxn>
                <a:cxn ang="0">
                  <a:pos x="2" y="47"/>
                </a:cxn>
                <a:cxn ang="0">
                  <a:pos x="3" y="48"/>
                </a:cxn>
                <a:cxn ang="0">
                  <a:pos x="6" y="48"/>
                </a:cxn>
                <a:cxn ang="0">
                  <a:pos x="7" y="48"/>
                </a:cxn>
                <a:cxn ang="0">
                  <a:pos x="9" y="47"/>
                </a:cxn>
                <a:cxn ang="0">
                  <a:pos x="10" y="45"/>
                </a:cxn>
                <a:cxn ang="0">
                  <a:pos x="11" y="42"/>
                </a:cxn>
                <a:cxn ang="0">
                  <a:pos x="11" y="42"/>
                </a:cxn>
                <a:cxn ang="0">
                  <a:pos x="12" y="32"/>
                </a:cxn>
                <a:cxn ang="0">
                  <a:pos x="15" y="19"/>
                </a:cxn>
                <a:cxn ang="0">
                  <a:pos x="15" y="11"/>
                </a:cxn>
                <a:cxn ang="0">
                  <a:pos x="14" y="6"/>
                </a:cxn>
                <a:cxn ang="0">
                  <a:pos x="13" y="4"/>
                </a:cxn>
                <a:cxn ang="0">
                  <a:pos x="11" y="2"/>
                </a:cxn>
                <a:cxn ang="0">
                  <a:pos x="9" y="1"/>
                </a:cxn>
                <a:cxn ang="0">
                  <a:pos x="6" y="0"/>
                </a:cxn>
                <a:cxn ang="0">
                  <a:pos x="6" y="0"/>
                </a:cxn>
              </a:cxnLst>
              <a:rect l="0" t="0" r="r" b="b"/>
              <a:pathLst>
                <a:path w="15" h="48">
                  <a:moveTo>
                    <a:pt x="6" y="0"/>
                  </a:moveTo>
                  <a:lnTo>
                    <a:pt x="6" y="0"/>
                  </a:lnTo>
                  <a:lnTo>
                    <a:pt x="3" y="0"/>
                  </a:lnTo>
                  <a:lnTo>
                    <a:pt x="2" y="1"/>
                  </a:lnTo>
                  <a:lnTo>
                    <a:pt x="1" y="3"/>
                  </a:lnTo>
                  <a:lnTo>
                    <a:pt x="1" y="4"/>
                  </a:lnTo>
                  <a:lnTo>
                    <a:pt x="2" y="7"/>
                  </a:lnTo>
                  <a:lnTo>
                    <a:pt x="3" y="9"/>
                  </a:lnTo>
                  <a:lnTo>
                    <a:pt x="6" y="9"/>
                  </a:lnTo>
                  <a:lnTo>
                    <a:pt x="6" y="9"/>
                  </a:lnTo>
                  <a:lnTo>
                    <a:pt x="4" y="9"/>
                  </a:lnTo>
                  <a:lnTo>
                    <a:pt x="4" y="11"/>
                  </a:lnTo>
                  <a:lnTo>
                    <a:pt x="4" y="11"/>
                  </a:lnTo>
                  <a:lnTo>
                    <a:pt x="4" y="16"/>
                  </a:lnTo>
                  <a:lnTo>
                    <a:pt x="4" y="16"/>
                  </a:lnTo>
                  <a:lnTo>
                    <a:pt x="3" y="26"/>
                  </a:lnTo>
                  <a:lnTo>
                    <a:pt x="3" y="26"/>
                  </a:lnTo>
                  <a:lnTo>
                    <a:pt x="1" y="34"/>
                  </a:lnTo>
                  <a:lnTo>
                    <a:pt x="0" y="42"/>
                  </a:lnTo>
                  <a:lnTo>
                    <a:pt x="0" y="42"/>
                  </a:lnTo>
                  <a:lnTo>
                    <a:pt x="1" y="45"/>
                  </a:lnTo>
                  <a:lnTo>
                    <a:pt x="2" y="47"/>
                  </a:lnTo>
                  <a:lnTo>
                    <a:pt x="3" y="48"/>
                  </a:lnTo>
                  <a:lnTo>
                    <a:pt x="6" y="48"/>
                  </a:lnTo>
                  <a:lnTo>
                    <a:pt x="7" y="48"/>
                  </a:lnTo>
                  <a:lnTo>
                    <a:pt x="9" y="47"/>
                  </a:lnTo>
                  <a:lnTo>
                    <a:pt x="10" y="45"/>
                  </a:lnTo>
                  <a:lnTo>
                    <a:pt x="11" y="42"/>
                  </a:lnTo>
                  <a:lnTo>
                    <a:pt x="11" y="42"/>
                  </a:lnTo>
                  <a:lnTo>
                    <a:pt x="12" y="32"/>
                  </a:lnTo>
                  <a:lnTo>
                    <a:pt x="15" y="19"/>
                  </a:lnTo>
                  <a:lnTo>
                    <a:pt x="15" y="11"/>
                  </a:lnTo>
                  <a:lnTo>
                    <a:pt x="14" y="6"/>
                  </a:lnTo>
                  <a:lnTo>
                    <a:pt x="13" y="4"/>
                  </a:lnTo>
                  <a:lnTo>
                    <a:pt x="11" y="2"/>
                  </a:lnTo>
                  <a:lnTo>
                    <a:pt x="9" y="1"/>
                  </a:lnTo>
                  <a:lnTo>
                    <a:pt x="6" y="0"/>
                  </a:lnTo>
                  <a:lnTo>
                    <a:pt x="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569"/>
            <p:cNvSpPr/>
            <p:nvPr/>
          </p:nvSpPr>
          <p:spPr bwMode="auto">
            <a:xfrm>
              <a:off x="5473701" y="2173288"/>
              <a:ext cx="14288" cy="36513"/>
            </a:xfrm>
            <a:custGeom>
              <a:avLst/>
              <a:gdLst/>
              <a:ahLst/>
              <a:cxnLst>
                <a:cxn ang="0">
                  <a:pos x="24" y="4"/>
                </a:cxn>
                <a:cxn ang="0">
                  <a:pos x="24" y="4"/>
                </a:cxn>
                <a:cxn ang="0">
                  <a:pos x="24" y="2"/>
                </a:cxn>
                <a:cxn ang="0">
                  <a:pos x="23" y="1"/>
                </a:cxn>
                <a:cxn ang="0">
                  <a:pos x="21" y="0"/>
                </a:cxn>
                <a:cxn ang="0">
                  <a:pos x="19" y="0"/>
                </a:cxn>
                <a:cxn ang="0">
                  <a:pos x="18" y="0"/>
                </a:cxn>
                <a:cxn ang="0">
                  <a:pos x="16" y="1"/>
                </a:cxn>
                <a:cxn ang="0">
                  <a:pos x="15" y="2"/>
                </a:cxn>
                <a:cxn ang="0">
                  <a:pos x="15" y="4"/>
                </a:cxn>
                <a:cxn ang="0">
                  <a:pos x="15" y="4"/>
                </a:cxn>
                <a:cxn ang="0">
                  <a:pos x="15" y="22"/>
                </a:cxn>
                <a:cxn ang="0">
                  <a:pos x="15" y="30"/>
                </a:cxn>
                <a:cxn ang="0">
                  <a:pos x="14" y="38"/>
                </a:cxn>
                <a:cxn ang="0">
                  <a:pos x="14" y="38"/>
                </a:cxn>
                <a:cxn ang="0">
                  <a:pos x="12" y="45"/>
                </a:cxn>
                <a:cxn ang="0">
                  <a:pos x="9" y="52"/>
                </a:cxn>
                <a:cxn ang="0">
                  <a:pos x="1" y="63"/>
                </a:cxn>
                <a:cxn ang="0">
                  <a:pos x="1" y="63"/>
                </a:cxn>
                <a:cxn ang="0">
                  <a:pos x="0" y="65"/>
                </a:cxn>
                <a:cxn ang="0">
                  <a:pos x="0" y="67"/>
                </a:cxn>
                <a:cxn ang="0">
                  <a:pos x="1" y="69"/>
                </a:cxn>
                <a:cxn ang="0">
                  <a:pos x="2" y="70"/>
                </a:cxn>
                <a:cxn ang="0">
                  <a:pos x="4" y="70"/>
                </a:cxn>
                <a:cxn ang="0">
                  <a:pos x="7" y="70"/>
                </a:cxn>
                <a:cxn ang="0">
                  <a:pos x="8" y="70"/>
                </a:cxn>
                <a:cxn ang="0">
                  <a:pos x="10" y="68"/>
                </a:cxn>
                <a:cxn ang="0">
                  <a:pos x="10" y="68"/>
                </a:cxn>
                <a:cxn ang="0">
                  <a:pos x="16" y="57"/>
                </a:cxn>
                <a:cxn ang="0">
                  <a:pos x="19" y="51"/>
                </a:cxn>
                <a:cxn ang="0">
                  <a:pos x="22" y="44"/>
                </a:cxn>
                <a:cxn ang="0">
                  <a:pos x="22" y="44"/>
                </a:cxn>
                <a:cxn ang="0">
                  <a:pos x="23" y="40"/>
                </a:cxn>
                <a:cxn ang="0">
                  <a:pos x="24" y="35"/>
                </a:cxn>
                <a:cxn ang="0">
                  <a:pos x="25" y="25"/>
                </a:cxn>
                <a:cxn ang="0">
                  <a:pos x="24" y="4"/>
                </a:cxn>
                <a:cxn ang="0">
                  <a:pos x="24" y="4"/>
                </a:cxn>
              </a:cxnLst>
              <a:rect l="0" t="0" r="r" b="b"/>
              <a:pathLst>
                <a:path w="25" h="70">
                  <a:moveTo>
                    <a:pt x="24" y="4"/>
                  </a:moveTo>
                  <a:lnTo>
                    <a:pt x="24" y="4"/>
                  </a:lnTo>
                  <a:lnTo>
                    <a:pt x="24" y="2"/>
                  </a:lnTo>
                  <a:lnTo>
                    <a:pt x="23" y="1"/>
                  </a:lnTo>
                  <a:lnTo>
                    <a:pt x="21" y="0"/>
                  </a:lnTo>
                  <a:lnTo>
                    <a:pt x="19" y="0"/>
                  </a:lnTo>
                  <a:lnTo>
                    <a:pt x="18" y="0"/>
                  </a:lnTo>
                  <a:lnTo>
                    <a:pt x="16" y="1"/>
                  </a:lnTo>
                  <a:lnTo>
                    <a:pt x="15" y="2"/>
                  </a:lnTo>
                  <a:lnTo>
                    <a:pt x="15" y="4"/>
                  </a:lnTo>
                  <a:lnTo>
                    <a:pt x="15" y="4"/>
                  </a:lnTo>
                  <a:lnTo>
                    <a:pt x="15" y="22"/>
                  </a:lnTo>
                  <a:lnTo>
                    <a:pt x="15" y="30"/>
                  </a:lnTo>
                  <a:lnTo>
                    <a:pt x="14" y="38"/>
                  </a:lnTo>
                  <a:lnTo>
                    <a:pt x="14" y="38"/>
                  </a:lnTo>
                  <a:lnTo>
                    <a:pt x="12" y="45"/>
                  </a:lnTo>
                  <a:lnTo>
                    <a:pt x="9" y="52"/>
                  </a:lnTo>
                  <a:lnTo>
                    <a:pt x="1" y="63"/>
                  </a:lnTo>
                  <a:lnTo>
                    <a:pt x="1" y="63"/>
                  </a:lnTo>
                  <a:lnTo>
                    <a:pt x="0" y="65"/>
                  </a:lnTo>
                  <a:lnTo>
                    <a:pt x="0" y="67"/>
                  </a:lnTo>
                  <a:lnTo>
                    <a:pt x="1" y="69"/>
                  </a:lnTo>
                  <a:lnTo>
                    <a:pt x="2" y="70"/>
                  </a:lnTo>
                  <a:lnTo>
                    <a:pt x="4" y="70"/>
                  </a:lnTo>
                  <a:lnTo>
                    <a:pt x="7" y="70"/>
                  </a:lnTo>
                  <a:lnTo>
                    <a:pt x="8" y="70"/>
                  </a:lnTo>
                  <a:lnTo>
                    <a:pt x="10" y="68"/>
                  </a:lnTo>
                  <a:lnTo>
                    <a:pt x="10" y="68"/>
                  </a:lnTo>
                  <a:lnTo>
                    <a:pt x="16" y="57"/>
                  </a:lnTo>
                  <a:lnTo>
                    <a:pt x="19" y="51"/>
                  </a:lnTo>
                  <a:lnTo>
                    <a:pt x="22" y="44"/>
                  </a:lnTo>
                  <a:lnTo>
                    <a:pt x="22" y="44"/>
                  </a:lnTo>
                  <a:lnTo>
                    <a:pt x="23" y="40"/>
                  </a:lnTo>
                  <a:lnTo>
                    <a:pt x="24" y="35"/>
                  </a:lnTo>
                  <a:lnTo>
                    <a:pt x="25" y="25"/>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570"/>
            <p:cNvSpPr/>
            <p:nvPr/>
          </p:nvSpPr>
          <p:spPr bwMode="auto">
            <a:xfrm>
              <a:off x="5503863" y="2192338"/>
              <a:ext cx="4763" cy="28575"/>
            </a:xfrm>
            <a:custGeom>
              <a:avLst/>
              <a:gdLst/>
              <a:ahLst/>
              <a:cxnLst>
                <a:cxn ang="0">
                  <a:pos x="0" y="5"/>
                </a:cxn>
                <a:cxn ang="0">
                  <a:pos x="0" y="48"/>
                </a:cxn>
                <a:cxn ang="0">
                  <a:pos x="0" y="48"/>
                </a:cxn>
                <a:cxn ang="0">
                  <a:pos x="0" y="50"/>
                </a:cxn>
                <a:cxn ang="0">
                  <a:pos x="2" y="51"/>
                </a:cxn>
                <a:cxn ang="0">
                  <a:pos x="3" y="52"/>
                </a:cxn>
                <a:cxn ang="0">
                  <a:pos x="5" y="53"/>
                </a:cxn>
                <a:cxn ang="0">
                  <a:pos x="6" y="52"/>
                </a:cxn>
                <a:cxn ang="0">
                  <a:pos x="8" y="51"/>
                </a:cxn>
                <a:cxn ang="0">
                  <a:pos x="9" y="50"/>
                </a:cxn>
                <a:cxn ang="0">
                  <a:pos x="9" y="48"/>
                </a:cxn>
                <a:cxn ang="0">
                  <a:pos x="9" y="5"/>
                </a:cxn>
                <a:cxn ang="0">
                  <a:pos x="9" y="5"/>
                </a:cxn>
                <a:cxn ang="0">
                  <a:pos x="9" y="3"/>
                </a:cxn>
                <a:cxn ang="0">
                  <a:pos x="8" y="1"/>
                </a:cxn>
                <a:cxn ang="0">
                  <a:pos x="6" y="1"/>
                </a:cxn>
                <a:cxn ang="0">
                  <a:pos x="5" y="0"/>
                </a:cxn>
                <a:cxn ang="0">
                  <a:pos x="3" y="1"/>
                </a:cxn>
                <a:cxn ang="0">
                  <a:pos x="2" y="1"/>
                </a:cxn>
                <a:cxn ang="0">
                  <a:pos x="0" y="3"/>
                </a:cxn>
                <a:cxn ang="0">
                  <a:pos x="0" y="5"/>
                </a:cxn>
                <a:cxn ang="0">
                  <a:pos x="0" y="5"/>
                </a:cxn>
              </a:cxnLst>
              <a:rect l="0" t="0" r="r" b="b"/>
              <a:pathLst>
                <a:path w="9" h="53">
                  <a:moveTo>
                    <a:pt x="0" y="5"/>
                  </a:moveTo>
                  <a:lnTo>
                    <a:pt x="0" y="48"/>
                  </a:lnTo>
                  <a:lnTo>
                    <a:pt x="0" y="48"/>
                  </a:lnTo>
                  <a:lnTo>
                    <a:pt x="0" y="50"/>
                  </a:lnTo>
                  <a:lnTo>
                    <a:pt x="2" y="51"/>
                  </a:lnTo>
                  <a:lnTo>
                    <a:pt x="3" y="52"/>
                  </a:lnTo>
                  <a:lnTo>
                    <a:pt x="5" y="53"/>
                  </a:lnTo>
                  <a:lnTo>
                    <a:pt x="6" y="52"/>
                  </a:lnTo>
                  <a:lnTo>
                    <a:pt x="8" y="51"/>
                  </a:lnTo>
                  <a:lnTo>
                    <a:pt x="9" y="50"/>
                  </a:lnTo>
                  <a:lnTo>
                    <a:pt x="9" y="48"/>
                  </a:lnTo>
                  <a:lnTo>
                    <a:pt x="9" y="5"/>
                  </a:lnTo>
                  <a:lnTo>
                    <a:pt x="9" y="5"/>
                  </a:lnTo>
                  <a:lnTo>
                    <a:pt x="9" y="3"/>
                  </a:lnTo>
                  <a:lnTo>
                    <a:pt x="8" y="1"/>
                  </a:lnTo>
                  <a:lnTo>
                    <a:pt x="6" y="1"/>
                  </a:lnTo>
                  <a:lnTo>
                    <a:pt x="5" y="0"/>
                  </a:lnTo>
                  <a:lnTo>
                    <a:pt x="3" y="1"/>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571"/>
            <p:cNvSpPr/>
            <p:nvPr/>
          </p:nvSpPr>
          <p:spPr bwMode="auto">
            <a:xfrm>
              <a:off x="5526088" y="2200275"/>
              <a:ext cx="7938" cy="30163"/>
            </a:xfrm>
            <a:custGeom>
              <a:avLst/>
              <a:gdLst/>
              <a:ahLst/>
              <a:cxnLst>
                <a:cxn ang="0">
                  <a:pos x="7" y="2"/>
                </a:cxn>
                <a:cxn ang="0">
                  <a:pos x="7" y="2"/>
                </a:cxn>
                <a:cxn ang="0">
                  <a:pos x="4" y="8"/>
                </a:cxn>
                <a:cxn ang="0">
                  <a:pos x="2" y="14"/>
                </a:cxn>
                <a:cxn ang="0">
                  <a:pos x="0" y="20"/>
                </a:cxn>
                <a:cxn ang="0">
                  <a:pos x="0" y="26"/>
                </a:cxn>
                <a:cxn ang="0">
                  <a:pos x="0" y="39"/>
                </a:cxn>
                <a:cxn ang="0">
                  <a:pos x="0" y="51"/>
                </a:cxn>
                <a:cxn ang="0">
                  <a:pos x="0" y="51"/>
                </a:cxn>
                <a:cxn ang="0">
                  <a:pos x="2" y="53"/>
                </a:cxn>
                <a:cxn ang="0">
                  <a:pos x="3" y="55"/>
                </a:cxn>
                <a:cxn ang="0">
                  <a:pos x="4" y="56"/>
                </a:cxn>
                <a:cxn ang="0">
                  <a:pos x="6" y="56"/>
                </a:cxn>
                <a:cxn ang="0">
                  <a:pos x="8" y="56"/>
                </a:cxn>
                <a:cxn ang="0">
                  <a:pos x="9" y="55"/>
                </a:cxn>
                <a:cxn ang="0">
                  <a:pos x="10" y="53"/>
                </a:cxn>
                <a:cxn ang="0">
                  <a:pos x="11" y="51"/>
                </a:cxn>
                <a:cxn ang="0">
                  <a:pos x="11" y="51"/>
                </a:cxn>
                <a:cxn ang="0">
                  <a:pos x="9" y="29"/>
                </a:cxn>
                <a:cxn ang="0">
                  <a:pos x="10" y="23"/>
                </a:cxn>
                <a:cxn ang="0">
                  <a:pos x="11" y="17"/>
                </a:cxn>
                <a:cxn ang="0">
                  <a:pos x="12" y="12"/>
                </a:cxn>
                <a:cxn ang="0">
                  <a:pos x="15" y="7"/>
                </a:cxn>
                <a:cxn ang="0">
                  <a:pos x="15" y="7"/>
                </a:cxn>
                <a:cxn ang="0">
                  <a:pos x="15" y="5"/>
                </a:cxn>
                <a:cxn ang="0">
                  <a:pos x="15" y="3"/>
                </a:cxn>
                <a:cxn ang="0">
                  <a:pos x="14" y="2"/>
                </a:cxn>
                <a:cxn ang="0">
                  <a:pos x="13" y="1"/>
                </a:cxn>
                <a:cxn ang="0">
                  <a:pos x="11" y="0"/>
                </a:cxn>
                <a:cxn ang="0">
                  <a:pos x="10" y="0"/>
                </a:cxn>
                <a:cxn ang="0">
                  <a:pos x="8" y="1"/>
                </a:cxn>
                <a:cxn ang="0">
                  <a:pos x="7" y="2"/>
                </a:cxn>
                <a:cxn ang="0">
                  <a:pos x="7" y="2"/>
                </a:cxn>
              </a:cxnLst>
              <a:rect l="0" t="0" r="r" b="b"/>
              <a:pathLst>
                <a:path w="15" h="56">
                  <a:moveTo>
                    <a:pt x="7" y="2"/>
                  </a:moveTo>
                  <a:lnTo>
                    <a:pt x="7" y="2"/>
                  </a:lnTo>
                  <a:lnTo>
                    <a:pt x="4" y="8"/>
                  </a:lnTo>
                  <a:lnTo>
                    <a:pt x="2" y="14"/>
                  </a:lnTo>
                  <a:lnTo>
                    <a:pt x="0" y="20"/>
                  </a:lnTo>
                  <a:lnTo>
                    <a:pt x="0" y="26"/>
                  </a:lnTo>
                  <a:lnTo>
                    <a:pt x="0" y="39"/>
                  </a:lnTo>
                  <a:lnTo>
                    <a:pt x="0" y="51"/>
                  </a:lnTo>
                  <a:lnTo>
                    <a:pt x="0" y="51"/>
                  </a:lnTo>
                  <a:lnTo>
                    <a:pt x="2" y="53"/>
                  </a:lnTo>
                  <a:lnTo>
                    <a:pt x="3" y="55"/>
                  </a:lnTo>
                  <a:lnTo>
                    <a:pt x="4" y="56"/>
                  </a:lnTo>
                  <a:lnTo>
                    <a:pt x="6" y="56"/>
                  </a:lnTo>
                  <a:lnTo>
                    <a:pt x="8" y="56"/>
                  </a:lnTo>
                  <a:lnTo>
                    <a:pt x="9" y="55"/>
                  </a:lnTo>
                  <a:lnTo>
                    <a:pt x="10" y="53"/>
                  </a:lnTo>
                  <a:lnTo>
                    <a:pt x="11" y="51"/>
                  </a:lnTo>
                  <a:lnTo>
                    <a:pt x="11" y="51"/>
                  </a:lnTo>
                  <a:lnTo>
                    <a:pt x="9" y="29"/>
                  </a:lnTo>
                  <a:lnTo>
                    <a:pt x="10" y="23"/>
                  </a:lnTo>
                  <a:lnTo>
                    <a:pt x="11" y="17"/>
                  </a:lnTo>
                  <a:lnTo>
                    <a:pt x="12" y="12"/>
                  </a:lnTo>
                  <a:lnTo>
                    <a:pt x="15" y="7"/>
                  </a:lnTo>
                  <a:lnTo>
                    <a:pt x="15" y="7"/>
                  </a:lnTo>
                  <a:lnTo>
                    <a:pt x="15" y="5"/>
                  </a:lnTo>
                  <a:lnTo>
                    <a:pt x="15" y="3"/>
                  </a:lnTo>
                  <a:lnTo>
                    <a:pt x="14" y="2"/>
                  </a:lnTo>
                  <a:lnTo>
                    <a:pt x="13" y="1"/>
                  </a:lnTo>
                  <a:lnTo>
                    <a:pt x="11" y="0"/>
                  </a:lnTo>
                  <a:lnTo>
                    <a:pt x="10" y="0"/>
                  </a:lnTo>
                  <a:lnTo>
                    <a:pt x="8" y="1"/>
                  </a:lnTo>
                  <a:lnTo>
                    <a:pt x="7" y="2"/>
                  </a:lnTo>
                  <a:lnTo>
                    <a:pt x="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572"/>
            <p:cNvSpPr/>
            <p:nvPr/>
          </p:nvSpPr>
          <p:spPr bwMode="auto">
            <a:xfrm>
              <a:off x="5549901" y="2212975"/>
              <a:ext cx="4763" cy="25400"/>
            </a:xfrm>
            <a:custGeom>
              <a:avLst/>
              <a:gdLst/>
              <a:ahLst/>
              <a:cxnLst>
                <a:cxn ang="0">
                  <a:pos x="0" y="6"/>
                </a:cxn>
                <a:cxn ang="0">
                  <a:pos x="0" y="43"/>
                </a:cxn>
                <a:cxn ang="0">
                  <a:pos x="0" y="43"/>
                </a:cxn>
                <a:cxn ang="0">
                  <a:pos x="0" y="45"/>
                </a:cxn>
                <a:cxn ang="0">
                  <a:pos x="1" y="47"/>
                </a:cxn>
                <a:cxn ang="0">
                  <a:pos x="3" y="47"/>
                </a:cxn>
                <a:cxn ang="0">
                  <a:pos x="4" y="48"/>
                </a:cxn>
                <a:cxn ang="0">
                  <a:pos x="6" y="47"/>
                </a:cxn>
                <a:cxn ang="0">
                  <a:pos x="7" y="47"/>
                </a:cxn>
                <a:cxn ang="0">
                  <a:pos x="8" y="45"/>
                </a:cxn>
                <a:cxn ang="0">
                  <a:pos x="9" y="43"/>
                </a:cxn>
                <a:cxn ang="0">
                  <a:pos x="9" y="6"/>
                </a:cxn>
                <a:cxn ang="0">
                  <a:pos x="9" y="6"/>
                </a:cxn>
                <a:cxn ang="0">
                  <a:pos x="8" y="3"/>
                </a:cxn>
                <a:cxn ang="0">
                  <a:pos x="7" y="1"/>
                </a:cxn>
                <a:cxn ang="0">
                  <a:pos x="6" y="0"/>
                </a:cxn>
                <a:cxn ang="0">
                  <a:pos x="4" y="0"/>
                </a:cxn>
                <a:cxn ang="0">
                  <a:pos x="3" y="0"/>
                </a:cxn>
                <a:cxn ang="0">
                  <a:pos x="1" y="1"/>
                </a:cxn>
                <a:cxn ang="0">
                  <a:pos x="0" y="3"/>
                </a:cxn>
                <a:cxn ang="0">
                  <a:pos x="0" y="6"/>
                </a:cxn>
                <a:cxn ang="0">
                  <a:pos x="0" y="6"/>
                </a:cxn>
              </a:cxnLst>
              <a:rect l="0" t="0" r="r" b="b"/>
              <a:pathLst>
                <a:path w="9" h="48">
                  <a:moveTo>
                    <a:pt x="0" y="6"/>
                  </a:moveTo>
                  <a:lnTo>
                    <a:pt x="0" y="43"/>
                  </a:lnTo>
                  <a:lnTo>
                    <a:pt x="0" y="43"/>
                  </a:lnTo>
                  <a:lnTo>
                    <a:pt x="0" y="45"/>
                  </a:lnTo>
                  <a:lnTo>
                    <a:pt x="1" y="47"/>
                  </a:lnTo>
                  <a:lnTo>
                    <a:pt x="3" y="47"/>
                  </a:lnTo>
                  <a:lnTo>
                    <a:pt x="4" y="48"/>
                  </a:lnTo>
                  <a:lnTo>
                    <a:pt x="6" y="47"/>
                  </a:lnTo>
                  <a:lnTo>
                    <a:pt x="7" y="47"/>
                  </a:lnTo>
                  <a:lnTo>
                    <a:pt x="8" y="45"/>
                  </a:lnTo>
                  <a:lnTo>
                    <a:pt x="9" y="43"/>
                  </a:lnTo>
                  <a:lnTo>
                    <a:pt x="9" y="6"/>
                  </a:lnTo>
                  <a:lnTo>
                    <a:pt x="9" y="6"/>
                  </a:lnTo>
                  <a:lnTo>
                    <a:pt x="8" y="3"/>
                  </a:lnTo>
                  <a:lnTo>
                    <a:pt x="7" y="1"/>
                  </a:lnTo>
                  <a:lnTo>
                    <a:pt x="6" y="0"/>
                  </a:lnTo>
                  <a:lnTo>
                    <a:pt x="4" y="0"/>
                  </a:lnTo>
                  <a:lnTo>
                    <a:pt x="3" y="0"/>
                  </a:lnTo>
                  <a:lnTo>
                    <a:pt x="1" y="1"/>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573"/>
            <p:cNvSpPr/>
            <p:nvPr/>
          </p:nvSpPr>
          <p:spPr bwMode="auto">
            <a:xfrm>
              <a:off x="5567363" y="2225675"/>
              <a:ext cx="4763" cy="25400"/>
            </a:xfrm>
            <a:custGeom>
              <a:avLst/>
              <a:gdLst/>
              <a:ahLst/>
              <a:cxnLst>
                <a:cxn ang="0">
                  <a:pos x="0" y="4"/>
                </a:cxn>
                <a:cxn ang="0">
                  <a:pos x="0" y="42"/>
                </a:cxn>
                <a:cxn ang="0">
                  <a:pos x="0" y="42"/>
                </a:cxn>
                <a:cxn ang="0">
                  <a:pos x="0" y="45"/>
                </a:cxn>
                <a:cxn ang="0">
                  <a:pos x="1" y="47"/>
                </a:cxn>
                <a:cxn ang="0">
                  <a:pos x="3" y="47"/>
                </a:cxn>
                <a:cxn ang="0">
                  <a:pos x="4" y="48"/>
                </a:cxn>
                <a:cxn ang="0">
                  <a:pos x="6" y="47"/>
                </a:cxn>
                <a:cxn ang="0">
                  <a:pos x="8" y="47"/>
                </a:cxn>
                <a:cxn ang="0">
                  <a:pos x="9" y="45"/>
                </a:cxn>
                <a:cxn ang="0">
                  <a:pos x="9" y="42"/>
                </a:cxn>
                <a:cxn ang="0">
                  <a:pos x="9" y="4"/>
                </a:cxn>
                <a:cxn ang="0">
                  <a:pos x="9" y="4"/>
                </a:cxn>
                <a:cxn ang="0">
                  <a:pos x="9" y="3"/>
                </a:cxn>
                <a:cxn ang="0">
                  <a:pos x="8" y="1"/>
                </a:cxn>
                <a:cxn ang="0">
                  <a:pos x="6" y="0"/>
                </a:cxn>
                <a:cxn ang="0">
                  <a:pos x="4" y="0"/>
                </a:cxn>
                <a:cxn ang="0">
                  <a:pos x="3" y="0"/>
                </a:cxn>
                <a:cxn ang="0">
                  <a:pos x="1" y="1"/>
                </a:cxn>
                <a:cxn ang="0">
                  <a:pos x="0" y="3"/>
                </a:cxn>
                <a:cxn ang="0">
                  <a:pos x="0" y="4"/>
                </a:cxn>
                <a:cxn ang="0">
                  <a:pos x="0" y="4"/>
                </a:cxn>
              </a:cxnLst>
              <a:rect l="0" t="0" r="r" b="b"/>
              <a:pathLst>
                <a:path w="9" h="48">
                  <a:moveTo>
                    <a:pt x="0" y="4"/>
                  </a:moveTo>
                  <a:lnTo>
                    <a:pt x="0" y="42"/>
                  </a:lnTo>
                  <a:lnTo>
                    <a:pt x="0" y="42"/>
                  </a:lnTo>
                  <a:lnTo>
                    <a:pt x="0" y="45"/>
                  </a:lnTo>
                  <a:lnTo>
                    <a:pt x="1" y="47"/>
                  </a:lnTo>
                  <a:lnTo>
                    <a:pt x="3" y="47"/>
                  </a:lnTo>
                  <a:lnTo>
                    <a:pt x="4" y="48"/>
                  </a:lnTo>
                  <a:lnTo>
                    <a:pt x="6" y="47"/>
                  </a:lnTo>
                  <a:lnTo>
                    <a:pt x="8" y="47"/>
                  </a:lnTo>
                  <a:lnTo>
                    <a:pt x="9" y="45"/>
                  </a:lnTo>
                  <a:lnTo>
                    <a:pt x="9" y="42"/>
                  </a:lnTo>
                  <a:lnTo>
                    <a:pt x="9" y="4"/>
                  </a:lnTo>
                  <a:lnTo>
                    <a:pt x="9" y="4"/>
                  </a:lnTo>
                  <a:lnTo>
                    <a:pt x="9" y="3"/>
                  </a:lnTo>
                  <a:lnTo>
                    <a:pt x="8" y="1"/>
                  </a:lnTo>
                  <a:lnTo>
                    <a:pt x="6" y="0"/>
                  </a:lnTo>
                  <a:lnTo>
                    <a:pt x="4" y="0"/>
                  </a:lnTo>
                  <a:lnTo>
                    <a:pt x="3" y="0"/>
                  </a:lnTo>
                  <a:lnTo>
                    <a:pt x="1" y="1"/>
                  </a:lnTo>
                  <a:lnTo>
                    <a:pt x="0" y="3"/>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574"/>
            <p:cNvSpPr/>
            <p:nvPr/>
          </p:nvSpPr>
          <p:spPr bwMode="auto">
            <a:xfrm>
              <a:off x="5597526" y="2243138"/>
              <a:ext cx="6350" cy="30163"/>
            </a:xfrm>
            <a:custGeom>
              <a:avLst/>
              <a:gdLst/>
              <a:ahLst/>
              <a:cxnLst>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 ang="0">
                  <a:pos x="1" y="17"/>
                </a:cxn>
                <a:cxn ang="0">
                  <a:pos x="2" y="28"/>
                </a:cxn>
                <a:cxn ang="0">
                  <a:pos x="2" y="39"/>
                </a:cxn>
                <a:cxn ang="0">
                  <a:pos x="1" y="46"/>
                </a:cxn>
                <a:cxn ang="0">
                  <a:pos x="0" y="51"/>
                </a:cxn>
                <a:cxn ang="0">
                  <a:pos x="0" y="51"/>
                </a:cxn>
                <a:cxn ang="0">
                  <a:pos x="0" y="53"/>
                </a:cxn>
                <a:cxn ang="0">
                  <a:pos x="1" y="55"/>
                </a:cxn>
                <a:cxn ang="0">
                  <a:pos x="2" y="56"/>
                </a:cxn>
                <a:cxn ang="0">
                  <a:pos x="3" y="57"/>
                </a:cxn>
                <a:cxn ang="0">
                  <a:pos x="5" y="57"/>
                </a:cxn>
                <a:cxn ang="0">
                  <a:pos x="7" y="57"/>
                </a:cxn>
                <a:cxn ang="0">
                  <a:pos x="8" y="55"/>
                </a:cxn>
                <a:cxn ang="0">
                  <a:pos x="9" y="54"/>
                </a:cxn>
                <a:cxn ang="0">
                  <a:pos x="9" y="54"/>
                </a:cxn>
                <a:cxn ang="0">
                  <a:pos x="10" y="48"/>
                </a:cxn>
                <a:cxn ang="0">
                  <a:pos x="11" y="42"/>
                </a:cxn>
                <a:cxn ang="0">
                  <a:pos x="11" y="29"/>
                </a:cxn>
                <a:cxn ang="0">
                  <a:pos x="10" y="17"/>
                </a:cxn>
                <a:cxn ang="0">
                  <a:pos x="9" y="5"/>
                </a:cxn>
                <a:cxn ang="0">
                  <a:pos x="9" y="5"/>
                </a:cxn>
              </a:cxnLst>
              <a:rect l="0" t="0" r="r" b="b"/>
              <a:pathLst>
                <a:path w="11" h="57">
                  <a:moveTo>
                    <a:pt x="9" y="5"/>
                  </a:moveTo>
                  <a:lnTo>
                    <a:pt x="9" y="5"/>
                  </a:lnTo>
                  <a:lnTo>
                    <a:pt x="9" y="3"/>
                  </a:lnTo>
                  <a:lnTo>
                    <a:pt x="8" y="1"/>
                  </a:lnTo>
                  <a:lnTo>
                    <a:pt x="6" y="0"/>
                  </a:lnTo>
                  <a:lnTo>
                    <a:pt x="4" y="0"/>
                  </a:lnTo>
                  <a:lnTo>
                    <a:pt x="3" y="0"/>
                  </a:lnTo>
                  <a:lnTo>
                    <a:pt x="1" y="1"/>
                  </a:lnTo>
                  <a:lnTo>
                    <a:pt x="0" y="3"/>
                  </a:lnTo>
                  <a:lnTo>
                    <a:pt x="0" y="5"/>
                  </a:lnTo>
                  <a:lnTo>
                    <a:pt x="0" y="5"/>
                  </a:lnTo>
                  <a:lnTo>
                    <a:pt x="1" y="17"/>
                  </a:lnTo>
                  <a:lnTo>
                    <a:pt x="2" y="28"/>
                  </a:lnTo>
                  <a:lnTo>
                    <a:pt x="2" y="39"/>
                  </a:lnTo>
                  <a:lnTo>
                    <a:pt x="1" y="46"/>
                  </a:lnTo>
                  <a:lnTo>
                    <a:pt x="0" y="51"/>
                  </a:lnTo>
                  <a:lnTo>
                    <a:pt x="0" y="51"/>
                  </a:lnTo>
                  <a:lnTo>
                    <a:pt x="0" y="53"/>
                  </a:lnTo>
                  <a:lnTo>
                    <a:pt x="1" y="55"/>
                  </a:lnTo>
                  <a:lnTo>
                    <a:pt x="2" y="56"/>
                  </a:lnTo>
                  <a:lnTo>
                    <a:pt x="3" y="57"/>
                  </a:lnTo>
                  <a:lnTo>
                    <a:pt x="5" y="57"/>
                  </a:lnTo>
                  <a:lnTo>
                    <a:pt x="7" y="57"/>
                  </a:lnTo>
                  <a:lnTo>
                    <a:pt x="8" y="55"/>
                  </a:lnTo>
                  <a:lnTo>
                    <a:pt x="9" y="54"/>
                  </a:lnTo>
                  <a:lnTo>
                    <a:pt x="9" y="54"/>
                  </a:lnTo>
                  <a:lnTo>
                    <a:pt x="10" y="48"/>
                  </a:lnTo>
                  <a:lnTo>
                    <a:pt x="11" y="42"/>
                  </a:lnTo>
                  <a:lnTo>
                    <a:pt x="11" y="29"/>
                  </a:lnTo>
                  <a:lnTo>
                    <a:pt x="10" y="17"/>
                  </a:lnTo>
                  <a:lnTo>
                    <a:pt x="9" y="5"/>
                  </a:lnTo>
                  <a:lnTo>
                    <a:pt x="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575"/>
            <p:cNvSpPr/>
            <p:nvPr/>
          </p:nvSpPr>
          <p:spPr bwMode="auto">
            <a:xfrm>
              <a:off x="5354638" y="2393950"/>
              <a:ext cx="6350" cy="31750"/>
            </a:xfrm>
            <a:custGeom>
              <a:avLst/>
              <a:gdLst/>
              <a:ahLst/>
              <a:cxnLst>
                <a:cxn ang="0">
                  <a:pos x="4" y="4"/>
                </a:cxn>
                <a:cxn ang="0">
                  <a:pos x="4" y="4"/>
                </a:cxn>
                <a:cxn ang="0">
                  <a:pos x="4" y="30"/>
                </a:cxn>
                <a:cxn ang="0">
                  <a:pos x="3" y="43"/>
                </a:cxn>
                <a:cxn ang="0">
                  <a:pos x="0" y="55"/>
                </a:cxn>
                <a:cxn ang="0">
                  <a:pos x="0" y="55"/>
                </a:cxn>
                <a:cxn ang="0">
                  <a:pos x="0" y="57"/>
                </a:cxn>
                <a:cxn ang="0">
                  <a:pos x="0" y="59"/>
                </a:cxn>
                <a:cxn ang="0">
                  <a:pos x="1" y="60"/>
                </a:cxn>
                <a:cxn ang="0">
                  <a:pos x="3" y="61"/>
                </a:cxn>
                <a:cxn ang="0">
                  <a:pos x="5" y="61"/>
                </a:cxn>
                <a:cxn ang="0">
                  <a:pos x="6" y="61"/>
                </a:cxn>
                <a:cxn ang="0">
                  <a:pos x="8" y="59"/>
                </a:cxn>
                <a:cxn ang="0">
                  <a:pos x="9" y="58"/>
                </a:cxn>
                <a:cxn ang="0">
                  <a:pos x="9" y="58"/>
                </a:cxn>
                <a:cxn ang="0">
                  <a:pos x="12" y="45"/>
                </a:cxn>
                <a:cxn ang="0">
                  <a:pos x="14" y="31"/>
                </a:cxn>
                <a:cxn ang="0">
                  <a:pos x="14" y="4"/>
                </a:cxn>
                <a:cxn ang="0">
                  <a:pos x="14" y="4"/>
                </a:cxn>
                <a:cxn ang="0">
                  <a:pos x="14" y="2"/>
                </a:cxn>
                <a:cxn ang="0">
                  <a:pos x="12" y="1"/>
                </a:cxn>
                <a:cxn ang="0">
                  <a:pos x="11" y="0"/>
                </a:cxn>
                <a:cxn ang="0">
                  <a:pos x="9" y="0"/>
                </a:cxn>
                <a:cxn ang="0">
                  <a:pos x="7" y="0"/>
                </a:cxn>
                <a:cxn ang="0">
                  <a:pos x="6" y="1"/>
                </a:cxn>
                <a:cxn ang="0">
                  <a:pos x="5" y="2"/>
                </a:cxn>
                <a:cxn ang="0">
                  <a:pos x="4" y="4"/>
                </a:cxn>
                <a:cxn ang="0">
                  <a:pos x="4" y="4"/>
                </a:cxn>
              </a:cxnLst>
              <a:rect l="0" t="0" r="r" b="b"/>
              <a:pathLst>
                <a:path w="14" h="61">
                  <a:moveTo>
                    <a:pt x="4" y="4"/>
                  </a:moveTo>
                  <a:lnTo>
                    <a:pt x="4" y="4"/>
                  </a:lnTo>
                  <a:lnTo>
                    <a:pt x="4" y="30"/>
                  </a:lnTo>
                  <a:lnTo>
                    <a:pt x="3" y="43"/>
                  </a:lnTo>
                  <a:lnTo>
                    <a:pt x="0" y="55"/>
                  </a:lnTo>
                  <a:lnTo>
                    <a:pt x="0" y="55"/>
                  </a:lnTo>
                  <a:lnTo>
                    <a:pt x="0" y="57"/>
                  </a:lnTo>
                  <a:lnTo>
                    <a:pt x="0" y="59"/>
                  </a:lnTo>
                  <a:lnTo>
                    <a:pt x="1" y="60"/>
                  </a:lnTo>
                  <a:lnTo>
                    <a:pt x="3" y="61"/>
                  </a:lnTo>
                  <a:lnTo>
                    <a:pt x="5" y="61"/>
                  </a:lnTo>
                  <a:lnTo>
                    <a:pt x="6" y="61"/>
                  </a:lnTo>
                  <a:lnTo>
                    <a:pt x="8" y="59"/>
                  </a:lnTo>
                  <a:lnTo>
                    <a:pt x="9" y="58"/>
                  </a:lnTo>
                  <a:lnTo>
                    <a:pt x="9" y="58"/>
                  </a:lnTo>
                  <a:lnTo>
                    <a:pt x="12" y="45"/>
                  </a:lnTo>
                  <a:lnTo>
                    <a:pt x="14" y="31"/>
                  </a:lnTo>
                  <a:lnTo>
                    <a:pt x="14" y="4"/>
                  </a:lnTo>
                  <a:lnTo>
                    <a:pt x="14" y="4"/>
                  </a:lnTo>
                  <a:lnTo>
                    <a:pt x="14" y="2"/>
                  </a:lnTo>
                  <a:lnTo>
                    <a:pt x="12" y="1"/>
                  </a:lnTo>
                  <a:lnTo>
                    <a:pt x="11" y="0"/>
                  </a:lnTo>
                  <a:lnTo>
                    <a:pt x="9" y="0"/>
                  </a:lnTo>
                  <a:lnTo>
                    <a:pt x="7" y="0"/>
                  </a:lnTo>
                  <a:lnTo>
                    <a:pt x="6" y="1"/>
                  </a:lnTo>
                  <a:lnTo>
                    <a:pt x="5" y="2"/>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576"/>
            <p:cNvSpPr/>
            <p:nvPr/>
          </p:nvSpPr>
          <p:spPr bwMode="auto">
            <a:xfrm>
              <a:off x="5367338" y="2428875"/>
              <a:ext cx="4763" cy="39688"/>
            </a:xfrm>
            <a:custGeom>
              <a:avLst/>
              <a:gdLst/>
              <a:ahLst/>
              <a:cxnLst>
                <a:cxn ang="0">
                  <a:pos x="0" y="5"/>
                </a:cxn>
                <a:cxn ang="0">
                  <a:pos x="0" y="72"/>
                </a:cxn>
                <a:cxn ang="0">
                  <a:pos x="0" y="72"/>
                </a:cxn>
                <a:cxn ang="0">
                  <a:pos x="0" y="73"/>
                </a:cxn>
                <a:cxn ang="0">
                  <a:pos x="1" y="75"/>
                </a:cxn>
                <a:cxn ang="0">
                  <a:pos x="3" y="76"/>
                </a:cxn>
                <a:cxn ang="0">
                  <a:pos x="4" y="76"/>
                </a:cxn>
                <a:cxn ang="0">
                  <a:pos x="6" y="76"/>
                </a:cxn>
                <a:cxn ang="0">
                  <a:pos x="7" y="75"/>
                </a:cxn>
                <a:cxn ang="0">
                  <a:pos x="8" y="73"/>
                </a:cxn>
                <a:cxn ang="0">
                  <a:pos x="9" y="72"/>
                </a:cxn>
                <a:cxn ang="0">
                  <a:pos x="9" y="5"/>
                </a:cxn>
                <a:cxn ang="0">
                  <a:pos x="9" y="5"/>
                </a:cxn>
                <a:cxn ang="0">
                  <a:pos x="8" y="2"/>
                </a:cxn>
                <a:cxn ang="0">
                  <a:pos x="7" y="1"/>
                </a:cxn>
                <a:cxn ang="0">
                  <a:pos x="6" y="0"/>
                </a:cxn>
                <a:cxn ang="0">
                  <a:pos x="4" y="0"/>
                </a:cxn>
                <a:cxn ang="0">
                  <a:pos x="3" y="0"/>
                </a:cxn>
                <a:cxn ang="0">
                  <a:pos x="1" y="1"/>
                </a:cxn>
                <a:cxn ang="0">
                  <a:pos x="0" y="2"/>
                </a:cxn>
                <a:cxn ang="0">
                  <a:pos x="0" y="5"/>
                </a:cxn>
                <a:cxn ang="0">
                  <a:pos x="0" y="5"/>
                </a:cxn>
              </a:cxnLst>
              <a:rect l="0" t="0" r="r" b="b"/>
              <a:pathLst>
                <a:path w="9" h="76">
                  <a:moveTo>
                    <a:pt x="0" y="5"/>
                  </a:moveTo>
                  <a:lnTo>
                    <a:pt x="0" y="72"/>
                  </a:lnTo>
                  <a:lnTo>
                    <a:pt x="0" y="72"/>
                  </a:lnTo>
                  <a:lnTo>
                    <a:pt x="0" y="73"/>
                  </a:lnTo>
                  <a:lnTo>
                    <a:pt x="1" y="75"/>
                  </a:lnTo>
                  <a:lnTo>
                    <a:pt x="3" y="76"/>
                  </a:lnTo>
                  <a:lnTo>
                    <a:pt x="4" y="76"/>
                  </a:lnTo>
                  <a:lnTo>
                    <a:pt x="6" y="76"/>
                  </a:lnTo>
                  <a:lnTo>
                    <a:pt x="7" y="75"/>
                  </a:lnTo>
                  <a:lnTo>
                    <a:pt x="8" y="73"/>
                  </a:lnTo>
                  <a:lnTo>
                    <a:pt x="9" y="72"/>
                  </a:lnTo>
                  <a:lnTo>
                    <a:pt x="9" y="5"/>
                  </a:lnTo>
                  <a:lnTo>
                    <a:pt x="9" y="5"/>
                  </a:lnTo>
                  <a:lnTo>
                    <a:pt x="8" y="2"/>
                  </a:lnTo>
                  <a:lnTo>
                    <a:pt x="7" y="1"/>
                  </a:lnTo>
                  <a:lnTo>
                    <a:pt x="6" y="0"/>
                  </a:lnTo>
                  <a:lnTo>
                    <a:pt x="4" y="0"/>
                  </a:lnTo>
                  <a:lnTo>
                    <a:pt x="3"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577"/>
            <p:cNvSpPr/>
            <p:nvPr/>
          </p:nvSpPr>
          <p:spPr bwMode="auto">
            <a:xfrm>
              <a:off x="5384801" y="2454275"/>
              <a:ext cx="4763" cy="39688"/>
            </a:xfrm>
            <a:custGeom>
              <a:avLst/>
              <a:gdLst/>
              <a:ahLst/>
              <a:cxnLst>
                <a:cxn ang="0">
                  <a:pos x="0" y="4"/>
                </a:cxn>
                <a:cxn ang="0">
                  <a:pos x="0" y="70"/>
                </a:cxn>
                <a:cxn ang="0">
                  <a:pos x="0" y="70"/>
                </a:cxn>
                <a:cxn ang="0">
                  <a:pos x="0" y="72"/>
                </a:cxn>
                <a:cxn ang="0">
                  <a:pos x="1" y="74"/>
                </a:cxn>
                <a:cxn ang="0">
                  <a:pos x="3" y="75"/>
                </a:cxn>
                <a:cxn ang="0">
                  <a:pos x="4" y="75"/>
                </a:cxn>
                <a:cxn ang="0">
                  <a:pos x="6" y="75"/>
                </a:cxn>
                <a:cxn ang="0">
                  <a:pos x="8" y="74"/>
                </a:cxn>
                <a:cxn ang="0">
                  <a:pos x="9" y="72"/>
                </a:cxn>
                <a:cxn ang="0">
                  <a:pos x="9" y="70"/>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75">
                  <a:moveTo>
                    <a:pt x="0" y="4"/>
                  </a:moveTo>
                  <a:lnTo>
                    <a:pt x="0" y="70"/>
                  </a:lnTo>
                  <a:lnTo>
                    <a:pt x="0" y="70"/>
                  </a:lnTo>
                  <a:lnTo>
                    <a:pt x="0" y="72"/>
                  </a:lnTo>
                  <a:lnTo>
                    <a:pt x="1" y="74"/>
                  </a:lnTo>
                  <a:lnTo>
                    <a:pt x="3" y="75"/>
                  </a:lnTo>
                  <a:lnTo>
                    <a:pt x="4" y="75"/>
                  </a:lnTo>
                  <a:lnTo>
                    <a:pt x="6" y="75"/>
                  </a:lnTo>
                  <a:lnTo>
                    <a:pt x="8" y="74"/>
                  </a:lnTo>
                  <a:lnTo>
                    <a:pt x="9" y="72"/>
                  </a:lnTo>
                  <a:lnTo>
                    <a:pt x="9" y="70"/>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578"/>
            <p:cNvSpPr/>
            <p:nvPr/>
          </p:nvSpPr>
          <p:spPr bwMode="auto">
            <a:xfrm>
              <a:off x="5402263" y="2479675"/>
              <a:ext cx="6350" cy="39688"/>
            </a:xfrm>
            <a:custGeom>
              <a:avLst/>
              <a:gdLst/>
              <a:ahLst/>
              <a:cxnLst>
                <a:cxn ang="0">
                  <a:pos x="14" y="5"/>
                </a:cxn>
                <a:cxn ang="0">
                  <a:pos x="14" y="5"/>
                </a:cxn>
                <a:cxn ang="0">
                  <a:pos x="13" y="2"/>
                </a:cxn>
                <a:cxn ang="0">
                  <a:pos x="12" y="1"/>
                </a:cxn>
                <a:cxn ang="0">
                  <a:pos x="11" y="0"/>
                </a:cxn>
                <a:cxn ang="0">
                  <a:pos x="9" y="0"/>
                </a:cxn>
                <a:cxn ang="0">
                  <a:pos x="8" y="0"/>
                </a:cxn>
                <a:cxn ang="0">
                  <a:pos x="6" y="1"/>
                </a:cxn>
                <a:cxn ang="0">
                  <a:pos x="5" y="2"/>
                </a:cxn>
                <a:cxn ang="0">
                  <a:pos x="4" y="5"/>
                </a:cxn>
                <a:cxn ang="0">
                  <a:pos x="4" y="5"/>
                </a:cxn>
                <a:cxn ang="0">
                  <a:pos x="4" y="14"/>
                </a:cxn>
                <a:cxn ang="0">
                  <a:pos x="2" y="23"/>
                </a:cxn>
                <a:cxn ang="0">
                  <a:pos x="1" y="32"/>
                </a:cxn>
                <a:cxn ang="0">
                  <a:pos x="0" y="41"/>
                </a:cxn>
                <a:cxn ang="0">
                  <a:pos x="0" y="41"/>
                </a:cxn>
                <a:cxn ang="0">
                  <a:pos x="0" y="49"/>
                </a:cxn>
                <a:cxn ang="0">
                  <a:pos x="1" y="57"/>
                </a:cxn>
                <a:cxn ang="0">
                  <a:pos x="3" y="66"/>
                </a:cxn>
                <a:cxn ang="0">
                  <a:pos x="5" y="74"/>
                </a:cxn>
                <a:cxn ang="0">
                  <a:pos x="5" y="74"/>
                </a:cxn>
                <a:cxn ang="0">
                  <a:pos x="6" y="75"/>
                </a:cxn>
                <a:cxn ang="0">
                  <a:pos x="8" y="76"/>
                </a:cxn>
                <a:cxn ang="0">
                  <a:pos x="9" y="76"/>
                </a:cxn>
                <a:cxn ang="0">
                  <a:pos x="11" y="75"/>
                </a:cxn>
                <a:cxn ang="0">
                  <a:pos x="13" y="73"/>
                </a:cxn>
                <a:cxn ang="0">
                  <a:pos x="13" y="71"/>
                </a:cxn>
                <a:cxn ang="0">
                  <a:pos x="13" y="69"/>
                </a:cxn>
                <a:cxn ang="0">
                  <a:pos x="13" y="69"/>
                </a:cxn>
                <a:cxn ang="0">
                  <a:pos x="11" y="60"/>
                </a:cxn>
                <a:cxn ang="0">
                  <a:pos x="9" y="53"/>
                </a:cxn>
                <a:cxn ang="0">
                  <a:pos x="9" y="45"/>
                </a:cxn>
                <a:cxn ang="0">
                  <a:pos x="10" y="37"/>
                </a:cxn>
                <a:cxn ang="0">
                  <a:pos x="12" y="21"/>
                </a:cxn>
                <a:cxn ang="0">
                  <a:pos x="14" y="5"/>
                </a:cxn>
                <a:cxn ang="0">
                  <a:pos x="14" y="5"/>
                </a:cxn>
              </a:cxnLst>
              <a:rect l="0" t="0" r="r" b="b"/>
              <a:pathLst>
                <a:path w="14" h="76">
                  <a:moveTo>
                    <a:pt x="14" y="5"/>
                  </a:moveTo>
                  <a:lnTo>
                    <a:pt x="14" y="5"/>
                  </a:lnTo>
                  <a:lnTo>
                    <a:pt x="13" y="2"/>
                  </a:lnTo>
                  <a:lnTo>
                    <a:pt x="12" y="1"/>
                  </a:lnTo>
                  <a:lnTo>
                    <a:pt x="11" y="0"/>
                  </a:lnTo>
                  <a:lnTo>
                    <a:pt x="9" y="0"/>
                  </a:lnTo>
                  <a:lnTo>
                    <a:pt x="8" y="0"/>
                  </a:lnTo>
                  <a:lnTo>
                    <a:pt x="6" y="1"/>
                  </a:lnTo>
                  <a:lnTo>
                    <a:pt x="5" y="2"/>
                  </a:lnTo>
                  <a:lnTo>
                    <a:pt x="4" y="5"/>
                  </a:lnTo>
                  <a:lnTo>
                    <a:pt x="4" y="5"/>
                  </a:lnTo>
                  <a:lnTo>
                    <a:pt x="4" y="14"/>
                  </a:lnTo>
                  <a:lnTo>
                    <a:pt x="2" y="23"/>
                  </a:lnTo>
                  <a:lnTo>
                    <a:pt x="1" y="32"/>
                  </a:lnTo>
                  <a:lnTo>
                    <a:pt x="0" y="41"/>
                  </a:lnTo>
                  <a:lnTo>
                    <a:pt x="0" y="41"/>
                  </a:lnTo>
                  <a:lnTo>
                    <a:pt x="0" y="49"/>
                  </a:lnTo>
                  <a:lnTo>
                    <a:pt x="1" y="57"/>
                  </a:lnTo>
                  <a:lnTo>
                    <a:pt x="3" y="66"/>
                  </a:lnTo>
                  <a:lnTo>
                    <a:pt x="5" y="74"/>
                  </a:lnTo>
                  <a:lnTo>
                    <a:pt x="5" y="74"/>
                  </a:lnTo>
                  <a:lnTo>
                    <a:pt x="6" y="75"/>
                  </a:lnTo>
                  <a:lnTo>
                    <a:pt x="8" y="76"/>
                  </a:lnTo>
                  <a:lnTo>
                    <a:pt x="9" y="76"/>
                  </a:lnTo>
                  <a:lnTo>
                    <a:pt x="11" y="75"/>
                  </a:lnTo>
                  <a:lnTo>
                    <a:pt x="13" y="73"/>
                  </a:lnTo>
                  <a:lnTo>
                    <a:pt x="13" y="71"/>
                  </a:lnTo>
                  <a:lnTo>
                    <a:pt x="13" y="69"/>
                  </a:lnTo>
                  <a:lnTo>
                    <a:pt x="13" y="69"/>
                  </a:lnTo>
                  <a:lnTo>
                    <a:pt x="11" y="60"/>
                  </a:lnTo>
                  <a:lnTo>
                    <a:pt x="9" y="53"/>
                  </a:lnTo>
                  <a:lnTo>
                    <a:pt x="9" y="45"/>
                  </a:lnTo>
                  <a:lnTo>
                    <a:pt x="10" y="37"/>
                  </a:lnTo>
                  <a:lnTo>
                    <a:pt x="12" y="21"/>
                  </a:lnTo>
                  <a:lnTo>
                    <a:pt x="14" y="5"/>
                  </a:lnTo>
                  <a:lnTo>
                    <a:pt x="1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579"/>
            <p:cNvSpPr/>
            <p:nvPr/>
          </p:nvSpPr>
          <p:spPr bwMode="auto">
            <a:xfrm>
              <a:off x="5426076" y="2497138"/>
              <a:ext cx="7938" cy="30163"/>
            </a:xfrm>
            <a:custGeom>
              <a:avLst/>
              <a:gdLst/>
              <a:ahLst/>
              <a:cxnLst>
                <a:cxn ang="0">
                  <a:pos x="7" y="3"/>
                </a:cxn>
                <a:cxn ang="0">
                  <a:pos x="7" y="3"/>
                </a:cxn>
                <a:cxn ang="0">
                  <a:pos x="4" y="9"/>
                </a:cxn>
                <a:cxn ang="0">
                  <a:pos x="1" y="14"/>
                </a:cxn>
                <a:cxn ang="0">
                  <a:pos x="0" y="20"/>
                </a:cxn>
                <a:cxn ang="0">
                  <a:pos x="0" y="26"/>
                </a:cxn>
                <a:cxn ang="0">
                  <a:pos x="0" y="40"/>
                </a:cxn>
                <a:cxn ang="0">
                  <a:pos x="1" y="52"/>
                </a:cxn>
                <a:cxn ang="0">
                  <a:pos x="1" y="52"/>
                </a:cxn>
                <a:cxn ang="0">
                  <a:pos x="1" y="54"/>
                </a:cxn>
                <a:cxn ang="0">
                  <a:pos x="3" y="55"/>
                </a:cxn>
                <a:cxn ang="0">
                  <a:pos x="5" y="56"/>
                </a:cxn>
                <a:cxn ang="0">
                  <a:pos x="6" y="57"/>
                </a:cxn>
                <a:cxn ang="0">
                  <a:pos x="8" y="56"/>
                </a:cxn>
                <a:cxn ang="0">
                  <a:pos x="10" y="55"/>
                </a:cxn>
                <a:cxn ang="0">
                  <a:pos x="11" y="54"/>
                </a:cxn>
                <a:cxn ang="0">
                  <a:pos x="11" y="52"/>
                </a:cxn>
                <a:cxn ang="0">
                  <a:pos x="11" y="52"/>
                </a:cxn>
                <a:cxn ang="0">
                  <a:pos x="10" y="29"/>
                </a:cxn>
                <a:cxn ang="0">
                  <a:pos x="10" y="23"/>
                </a:cxn>
                <a:cxn ang="0">
                  <a:pos x="11" y="18"/>
                </a:cxn>
                <a:cxn ang="0">
                  <a:pos x="12" y="13"/>
                </a:cxn>
                <a:cxn ang="0">
                  <a:pos x="15" y="8"/>
                </a:cxn>
                <a:cxn ang="0">
                  <a:pos x="15" y="8"/>
                </a:cxn>
                <a:cxn ang="0">
                  <a:pos x="16" y="6"/>
                </a:cxn>
                <a:cxn ang="0">
                  <a:pos x="15" y="4"/>
                </a:cxn>
                <a:cxn ang="0">
                  <a:pos x="15" y="2"/>
                </a:cxn>
                <a:cxn ang="0">
                  <a:pos x="13" y="0"/>
                </a:cxn>
                <a:cxn ang="0">
                  <a:pos x="12" y="0"/>
                </a:cxn>
                <a:cxn ang="0">
                  <a:pos x="10" y="0"/>
                </a:cxn>
                <a:cxn ang="0">
                  <a:pos x="8" y="0"/>
                </a:cxn>
                <a:cxn ang="0">
                  <a:pos x="7" y="3"/>
                </a:cxn>
                <a:cxn ang="0">
                  <a:pos x="7" y="3"/>
                </a:cxn>
              </a:cxnLst>
              <a:rect l="0" t="0" r="r" b="b"/>
              <a:pathLst>
                <a:path w="16" h="57">
                  <a:moveTo>
                    <a:pt x="7" y="3"/>
                  </a:moveTo>
                  <a:lnTo>
                    <a:pt x="7" y="3"/>
                  </a:lnTo>
                  <a:lnTo>
                    <a:pt x="4" y="9"/>
                  </a:lnTo>
                  <a:lnTo>
                    <a:pt x="1" y="14"/>
                  </a:lnTo>
                  <a:lnTo>
                    <a:pt x="0" y="20"/>
                  </a:lnTo>
                  <a:lnTo>
                    <a:pt x="0" y="26"/>
                  </a:lnTo>
                  <a:lnTo>
                    <a:pt x="0" y="40"/>
                  </a:lnTo>
                  <a:lnTo>
                    <a:pt x="1" y="52"/>
                  </a:lnTo>
                  <a:lnTo>
                    <a:pt x="1" y="52"/>
                  </a:lnTo>
                  <a:lnTo>
                    <a:pt x="1" y="54"/>
                  </a:lnTo>
                  <a:lnTo>
                    <a:pt x="3" y="55"/>
                  </a:lnTo>
                  <a:lnTo>
                    <a:pt x="5" y="56"/>
                  </a:lnTo>
                  <a:lnTo>
                    <a:pt x="6" y="57"/>
                  </a:lnTo>
                  <a:lnTo>
                    <a:pt x="8" y="56"/>
                  </a:lnTo>
                  <a:lnTo>
                    <a:pt x="10" y="55"/>
                  </a:lnTo>
                  <a:lnTo>
                    <a:pt x="11" y="54"/>
                  </a:lnTo>
                  <a:lnTo>
                    <a:pt x="11" y="52"/>
                  </a:lnTo>
                  <a:lnTo>
                    <a:pt x="11" y="52"/>
                  </a:lnTo>
                  <a:lnTo>
                    <a:pt x="10" y="29"/>
                  </a:lnTo>
                  <a:lnTo>
                    <a:pt x="10" y="23"/>
                  </a:lnTo>
                  <a:lnTo>
                    <a:pt x="11" y="18"/>
                  </a:lnTo>
                  <a:lnTo>
                    <a:pt x="12" y="13"/>
                  </a:lnTo>
                  <a:lnTo>
                    <a:pt x="15" y="8"/>
                  </a:lnTo>
                  <a:lnTo>
                    <a:pt x="15" y="8"/>
                  </a:lnTo>
                  <a:lnTo>
                    <a:pt x="16" y="6"/>
                  </a:lnTo>
                  <a:lnTo>
                    <a:pt x="15" y="4"/>
                  </a:lnTo>
                  <a:lnTo>
                    <a:pt x="15" y="2"/>
                  </a:lnTo>
                  <a:lnTo>
                    <a:pt x="13" y="0"/>
                  </a:lnTo>
                  <a:lnTo>
                    <a:pt x="12" y="0"/>
                  </a:lnTo>
                  <a:lnTo>
                    <a:pt x="10" y="0"/>
                  </a:lnTo>
                  <a:lnTo>
                    <a:pt x="8" y="0"/>
                  </a:lnTo>
                  <a:lnTo>
                    <a:pt x="7" y="3"/>
                  </a:lnTo>
                  <a:lnTo>
                    <a:pt x="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580"/>
            <p:cNvSpPr/>
            <p:nvPr/>
          </p:nvSpPr>
          <p:spPr bwMode="auto">
            <a:xfrm>
              <a:off x="5446713" y="2514600"/>
              <a:ext cx="7938" cy="36513"/>
            </a:xfrm>
            <a:custGeom>
              <a:avLst/>
              <a:gdLst/>
              <a:ahLst/>
              <a:cxnLst>
                <a:cxn ang="0">
                  <a:pos x="15" y="64"/>
                </a:cxn>
                <a:cxn ang="0">
                  <a:pos x="15" y="64"/>
                </a:cxn>
                <a:cxn ang="0">
                  <a:pos x="12" y="56"/>
                </a:cxn>
                <a:cxn ang="0">
                  <a:pos x="10" y="49"/>
                </a:cxn>
                <a:cxn ang="0">
                  <a:pos x="9" y="42"/>
                </a:cxn>
                <a:cxn ang="0">
                  <a:pos x="9" y="35"/>
                </a:cxn>
                <a:cxn ang="0">
                  <a:pos x="10" y="19"/>
                </a:cxn>
                <a:cxn ang="0">
                  <a:pos x="11" y="4"/>
                </a:cxn>
                <a:cxn ang="0">
                  <a:pos x="11" y="4"/>
                </a:cxn>
                <a:cxn ang="0">
                  <a:pos x="10" y="2"/>
                </a:cxn>
                <a:cxn ang="0">
                  <a:pos x="9" y="1"/>
                </a:cxn>
                <a:cxn ang="0">
                  <a:pos x="8" y="0"/>
                </a:cxn>
                <a:cxn ang="0">
                  <a:pos x="6" y="0"/>
                </a:cxn>
                <a:cxn ang="0">
                  <a:pos x="4" y="0"/>
                </a:cxn>
                <a:cxn ang="0">
                  <a:pos x="3" y="1"/>
                </a:cxn>
                <a:cxn ang="0">
                  <a:pos x="2" y="2"/>
                </a:cxn>
                <a:cxn ang="0">
                  <a:pos x="2" y="4"/>
                </a:cxn>
                <a:cxn ang="0">
                  <a:pos x="2" y="4"/>
                </a:cxn>
                <a:cxn ang="0">
                  <a:pos x="1" y="20"/>
                </a:cxn>
                <a:cxn ang="0">
                  <a:pos x="0" y="37"/>
                </a:cxn>
                <a:cxn ang="0">
                  <a:pos x="0" y="45"/>
                </a:cxn>
                <a:cxn ang="0">
                  <a:pos x="1" y="53"/>
                </a:cxn>
                <a:cxn ang="0">
                  <a:pos x="3" y="60"/>
                </a:cxn>
                <a:cxn ang="0">
                  <a:pos x="7" y="68"/>
                </a:cxn>
                <a:cxn ang="0">
                  <a:pos x="7" y="68"/>
                </a:cxn>
                <a:cxn ang="0">
                  <a:pos x="8" y="70"/>
                </a:cxn>
                <a:cxn ang="0">
                  <a:pos x="10" y="70"/>
                </a:cxn>
                <a:cxn ang="0">
                  <a:pos x="11" y="70"/>
                </a:cxn>
                <a:cxn ang="0">
                  <a:pos x="13" y="70"/>
                </a:cxn>
                <a:cxn ang="0">
                  <a:pos x="14" y="69"/>
                </a:cxn>
                <a:cxn ang="0">
                  <a:pos x="15" y="67"/>
                </a:cxn>
                <a:cxn ang="0">
                  <a:pos x="15" y="66"/>
                </a:cxn>
                <a:cxn ang="0">
                  <a:pos x="15" y="64"/>
                </a:cxn>
                <a:cxn ang="0">
                  <a:pos x="15" y="64"/>
                </a:cxn>
              </a:cxnLst>
              <a:rect l="0" t="0" r="r" b="b"/>
              <a:pathLst>
                <a:path w="15" h="70">
                  <a:moveTo>
                    <a:pt x="15" y="64"/>
                  </a:moveTo>
                  <a:lnTo>
                    <a:pt x="15" y="64"/>
                  </a:lnTo>
                  <a:lnTo>
                    <a:pt x="12" y="56"/>
                  </a:lnTo>
                  <a:lnTo>
                    <a:pt x="10" y="49"/>
                  </a:lnTo>
                  <a:lnTo>
                    <a:pt x="9" y="42"/>
                  </a:lnTo>
                  <a:lnTo>
                    <a:pt x="9" y="35"/>
                  </a:lnTo>
                  <a:lnTo>
                    <a:pt x="10" y="19"/>
                  </a:lnTo>
                  <a:lnTo>
                    <a:pt x="11" y="4"/>
                  </a:lnTo>
                  <a:lnTo>
                    <a:pt x="11" y="4"/>
                  </a:lnTo>
                  <a:lnTo>
                    <a:pt x="10" y="2"/>
                  </a:lnTo>
                  <a:lnTo>
                    <a:pt x="9" y="1"/>
                  </a:lnTo>
                  <a:lnTo>
                    <a:pt x="8" y="0"/>
                  </a:lnTo>
                  <a:lnTo>
                    <a:pt x="6" y="0"/>
                  </a:lnTo>
                  <a:lnTo>
                    <a:pt x="4" y="0"/>
                  </a:lnTo>
                  <a:lnTo>
                    <a:pt x="3" y="1"/>
                  </a:lnTo>
                  <a:lnTo>
                    <a:pt x="2" y="2"/>
                  </a:lnTo>
                  <a:lnTo>
                    <a:pt x="2" y="4"/>
                  </a:lnTo>
                  <a:lnTo>
                    <a:pt x="2" y="4"/>
                  </a:lnTo>
                  <a:lnTo>
                    <a:pt x="1" y="20"/>
                  </a:lnTo>
                  <a:lnTo>
                    <a:pt x="0" y="37"/>
                  </a:lnTo>
                  <a:lnTo>
                    <a:pt x="0" y="45"/>
                  </a:lnTo>
                  <a:lnTo>
                    <a:pt x="1" y="53"/>
                  </a:lnTo>
                  <a:lnTo>
                    <a:pt x="3" y="60"/>
                  </a:lnTo>
                  <a:lnTo>
                    <a:pt x="7" y="68"/>
                  </a:lnTo>
                  <a:lnTo>
                    <a:pt x="7" y="68"/>
                  </a:lnTo>
                  <a:lnTo>
                    <a:pt x="8" y="70"/>
                  </a:lnTo>
                  <a:lnTo>
                    <a:pt x="10" y="70"/>
                  </a:lnTo>
                  <a:lnTo>
                    <a:pt x="11" y="70"/>
                  </a:lnTo>
                  <a:lnTo>
                    <a:pt x="13" y="70"/>
                  </a:lnTo>
                  <a:lnTo>
                    <a:pt x="14" y="69"/>
                  </a:lnTo>
                  <a:lnTo>
                    <a:pt x="15" y="67"/>
                  </a:lnTo>
                  <a:lnTo>
                    <a:pt x="15" y="66"/>
                  </a:lnTo>
                  <a:lnTo>
                    <a:pt x="15" y="64"/>
                  </a:lnTo>
                  <a:lnTo>
                    <a:pt x="15" y="6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581"/>
            <p:cNvSpPr/>
            <p:nvPr/>
          </p:nvSpPr>
          <p:spPr bwMode="auto">
            <a:xfrm>
              <a:off x="5464176" y="2540000"/>
              <a:ext cx="9525" cy="31750"/>
            </a:xfrm>
            <a:custGeom>
              <a:avLst/>
              <a:gdLst/>
              <a:ahLst/>
              <a:cxnLst>
                <a:cxn ang="0">
                  <a:pos x="12" y="37"/>
                </a:cxn>
                <a:cxn ang="0">
                  <a:pos x="12" y="37"/>
                </a:cxn>
                <a:cxn ang="0">
                  <a:pos x="9" y="30"/>
                </a:cxn>
                <a:cxn ang="0">
                  <a:pos x="8" y="2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33"/>
                </a:cxn>
                <a:cxn ang="0">
                  <a:pos x="0" y="33"/>
                </a:cxn>
                <a:cxn ang="0">
                  <a:pos x="0" y="36"/>
                </a:cxn>
                <a:cxn ang="0">
                  <a:pos x="1" y="38"/>
                </a:cxn>
                <a:cxn ang="0">
                  <a:pos x="4" y="44"/>
                </a:cxn>
                <a:cxn ang="0">
                  <a:pos x="7" y="51"/>
                </a:cxn>
                <a:cxn ang="0">
                  <a:pos x="9" y="57"/>
                </a:cxn>
                <a:cxn ang="0">
                  <a:pos x="9" y="57"/>
                </a:cxn>
                <a:cxn ang="0">
                  <a:pos x="9" y="59"/>
                </a:cxn>
                <a:cxn ang="0">
                  <a:pos x="11" y="60"/>
                </a:cxn>
                <a:cxn ang="0">
                  <a:pos x="14" y="61"/>
                </a:cxn>
                <a:cxn ang="0">
                  <a:pos x="16" y="61"/>
                </a:cxn>
                <a:cxn ang="0">
                  <a:pos x="17" y="60"/>
                </a:cxn>
                <a:cxn ang="0">
                  <a:pos x="18" y="59"/>
                </a:cxn>
                <a:cxn ang="0">
                  <a:pos x="18" y="57"/>
                </a:cxn>
                <a:cxn ang="0">
                  <a:pos x="18" y="57"/>
                </a:cxn>
                <a:cxn ang="0">
                  <a:pos x="17" y="52"/>
                </a:cxn>
                <a:cxn ang="0">
                  <a:pos x="16" y="47"/>
                </a:cxn>
                <a:cxn ang="0">
                  <a:pos x="12" y="37"/>
                </a:cxn>
                <a:cxn ang="0">
                  <a:pos x="12" y="37"/>
                </a:cxn>
              </a:cxnLst>
              <a:rect l="0" t="0" r="r" b="b"/>
              <a:pathLst>
                <a:path w="18" h="61">
                  <a:moveTo>
                    <a:pt x="12" y="37"/>
                  </a:moveTo>
                  <a:lnTo>
                    <a:pt x="12" y="37"/>
                  </a:lnTo>
                  <a:lnTo>
                    <a:pt x="9" y="30"/>
                  </a:lnTo>
                  <a:lnTo>
                    <a:pt x="8" y="22"/>
                  </a:lnTo>
                  <a:lnTo>
                    <a:pt x="9" y="4"/>
                  </a:lnTo>
                  <a:lnTo>
                    <a:pt x="9" y="4"/>
                  </a:lnTo>
                  <a:lnTo>
                    <a:pt x="8" y="2"/>
                  </a:lnTo>
                  <a:lnTo>
                    <a:pt x="7" y="1"/>
                  </a:lnTo>
                  <a:lnTo>
                    <a:pt x="6" y="0"/>
                  </a:lnTo>
                  <a:lnTo>
                    <a:pt x="4" y="0"/>
                  </a:lnTo>
                  <a:lnTo>
                    <a:pt x="3" y="0"/>
                  </a:lnTo>
                  <a:lnTo>
                    <a:pt x="1" y="1"/>
                  </a:lnTo>
                  <a:lnTo>
                    <a:pt x="0" y="2"/>
                  </a:lnTo>
                  <a:lnTo>
                    <a:pt x="0" y="4"/>
                  </a:lnTo>
                  <a:lnTo>
                    <a:pt x="0" y="33"/>
                  </a:lnTo>
                  <a:lnTo>
                    <a:pt x="0" y="33"/>
                  </a:lnTo>
                  <a:lnTo>
                    <a:pt x="0" y="36"/>
                  </a:lnTo>
                  <a:lnTo>
                    <a:pt x="1" y="38"/>
                  </a:lnTo>
                  <a:lnTo>
                    <a:pt x="4" y="44"/>
                  </a:lnTo>
                  <a:lnTo>
                    <a:pt x="7" y="51"/>
                  </a:lnTo>
                  <a:lnTo>
                    <a:pt x="9" y="57"/>
                  </a:lnTo>
                  <a:lnTo>
                    <a:pt x="9" y="57"/>
                  </a:lnTo>
                  <a:lnTo>
                    <a:pt x="9" y="59"/>
                  </a:lnTo>
                  <a:lnTo>
                    <a:pt x="11" y="60"/>
                  </a:lnTo>
                  <a:lnTo>
                    <a:pt x="14" y="61"/>
                  </a:lnTo>
                  <a:lnTo>
                    <a:pt x="16" y="61"/>
                  </a:lnTo>
                  <a:lnTo>
                    <a:pt x="17" y="60"/>
                  </a:lnTo>
                  <a:lnTo>
                    <a:pt x="18" y="59"/>
                  </a:lnTo>
                  <a:lnTo>
                    <a:pt x="18" y="57"/>
                  </a:lnTo>
                  <a:lnTo>
                    <a:pt x="18" y="57"/>
                  </a:lnTo>
                  <a:lnTo>
                    <a:pt x="17" y="52"/>
                  </a:lnTo>
                  <a:lnTo>
                    <a:pt x="16" y="47"/>
                  </a:lnTo>
                  <a:lnTo>
                    <a:pt x="12" y="37"/>
                  </a:lnTo>
                  <a:lnTo>
                    <a:pt x="12" y="3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582"/>
            <p:cNvSpPr/>
            <p:nvPr/>
          </p:nvSpPr>
          <p:spPr bwMode="auto">
            <a:xfrm>
              <a:off x="5489576" y="2562225"/>
              <a:ext cx="7938" cy="30163"/>
            </a:xfrm>
            <a:custGeom>
              <a:avLst/>
              <a:gdLst/>
              <a:ahLst/>
              <a:cxnLst>
                <a:cxn ang="0">
                  <a:pos x="14" y="6"/>
                </a:cxn>
                <a:cxn ang="0">
                  <a:pos x="14" y="6"/>
                </a:cxn>
                <a:cxn ang="0">
                  <a:pos x="14" y="4"/>
                </a:cxn>
                <a:cxn ang="0">
                  <a:pos x="13" y="1"/>
                </a:cxn>
                <a:cxn ang="0">
                  <a:pos x="12" y="0"/>
                </a:cxn>
                <a:cxn ang="0">
                  <a:pos x="10" y="0"/>
                </a:cxn>
                <a:cxn ang="0">
                  <a:pos x="7" y="0"/>
                </a:cxn>
                <a:cxn ang="0">
                  <a:pos x="6" y="1"/>
                </a:cxn>
                <a:cxn ang="0">
                  <a:pos x="5" y="4"/>
                </a:cxn>
                <a:cxn ang="0">
                  <a:pos x="4" y="6"/>
                </a:cxn>
                <a:cxn ang="0">
                  <a:pos x="4" y="6"/>
                </a:cxn>
                <a:cxn ang="0">
                  <a:pos x="3" y="11"/>
                </a:cxn>
                <a:cxn ang="0">
                  <a:pos x="2" y="17"/>
                </a:cxn>
                <a:cxn ang="0">
                  <a:pos x="1" y="23"/>
                </a:cxn>
                <a:cxn ang="0">
                  <a:pos x="0" y="28"/>
                </a:cxn>
                <a:cxn ang="0">
                  <a:pos x="0" y="28"/>
                </a:cxn>
                <a:cxn ang="0">
                  <a:pos x="0" y="34"/>
                </a:cxn>
                <a:cxn ang="0">
                  <a:pos x="1" y="41"/>
                </a:cxn>
                <a:cxn ang="0">
                  <a:pos x="3" y="47"/>
                </a:cxn>
                <a:cxn ang="0">
                  <a:pos x="4" y="52"/>
                </a:cxn>
                <a:cxn ang="0">
                  <a:pos x="4" y="52"/>
                </a:cxn>
                <a:cxn ang="0">
                  <a:pos x="5" y="54"/>
                </a:cxn>
                <a:cxn ang="0">
                  <a:pos x="6" y="56"/>
                </a:cxn>
                <a:cxn ang="0">
                  <a:pos x="7" y="57"/>
                </a:cxn>
                <a:cxn ang="0">
                  <a:pos x="10" y="57"/>
                </a:cxn>
                <a:cxn ang="0">
                  <a:pos x="12" y="57"/>
                </a:cxn>
                <a:cxn ang="0">
                  <a:pos x="13" y="56"/>
                </a:cxn>
                <a:cxn ang="0">
                  <a:pos x="14" y="54"/>
                </a:cxn>
                <a:cxn ang="0">
                  <a:pos x="14" y="52"/>
                </a:cxn>
                <a:cxn ang="0">
                  <a:pos x="14" y="52"/>
                </a:cxn>
                <a:cxn ang="0">
                  <a:pos x="13" y="47"/>
                </a:cxn>
                <a:cxn ang="0">
                  <a:pos x="12" y="41"/>
                </a:cxn>
                <a:cxn ang="0">
                  <a:pos x="11" y="34"/>
                </a:cxn>
                <a:cxn ang="0">
                  <a:pos x="10" y="28"/>
                </a:cxn>
                <a:cxn ang="0">
                  <a:pos x="10" y="28"/>
                </a:cxn>
                <a:cxn ang="0">
                  <a:pos x="10" y="23"/>
                </a:cxn>
                <a:cxn ang="0">
                  <a:pos x="12" y="17"/>
                </a:cxn>
                <a:cxn ang="0">
                  <a:pos x="13" y="11"/>
                </a:cxn>
                <a:cxn ang="0">
                  <a:pos x="14" y="6"/>
                </a:cxn>
                <a:cxn ang="0">
                  <a:pos x="14" y="6"/>
                </a:cxn>
              </a:cxnLst>
              <a:rect l="0" t="0" r="r" b="b"/>
              <a:pathLst>
                <a:path w="14" h="57">
                  <a:moveTo>
                    <a:pt x="14" y="6"/>
                  </a:moveTo>
                  <a:lnTo>
                    <a:pt x="14" y="6"/>
                  </a:lnTo>
                  <a:lnTo>
                    <a:pt x="14" y="4"/>
                  </a:lnTo>
                  <a:lnTo>
                    <a:pt x="13" y="1"/>
                  </a:lnTo>
                  <a:lnTo>
                    <a:pt x="12" y="0"/>
                  </a:lnTo>
                  <a:lnTo>
                    <a:pt x="10" y="0"/>
                  </a:lnTo>
                  <a:lnTo>
                    <a:pt x="7" y="0"/>
                  </a:lnTo>
                  <a:lnTo>
                    <a:pt x="6" y="1"/>
                  </a:lnTo>
                  <a:lnTo>
                    <a:pt x="5" y="4"/>
                  </a:lnTo>
                  <a:lnTo>
                    <a:pt x="4" y="6"/>
                  </a:lnTo>
                  <a:lnTo>
                    <a:pt x="4" y="6"/>
                  </a:lnTo>
                  <a:lnTo>
                    <a:pt x="3" y="11"/>
                  </a:lnTo>
                  <a:lnTo>
                    <a:pt x="2" y="17"/>
                  </a:lnTo>
                  <a:lnTo>
                    <a:pt x="1" y="23"/>
                  </a:lnTo>
                  <a:lnTo>
                    <a:pt x="0" y="28"/>
                  </a:lnTo>
                  <a:lnTo>
                    <a:pt x="0" y="28"/>
                  </a:lnTo>
                  <a:lnTo>
                    <a:pt x="0" y="34"/>
                  </a:lnTo>
                  <a:lnTo>
                    <a:pt x="1" y="41"/>
                  </a:lnTo>
                  <a:lnTo>
                    <a:pt x="3" y="47"/>
                  </a:lnTo>
                  <a:lnTo>
                    <a:pt x="4" y="52"/>
                  </a:lnTo>
                  <a:lnTo>
                    <a:pt x="4" y="52"/>
                  </a:lnTo>
                  <a:lnTo>
                    <a:pt x="5" y="54"/>
                  </a:lnTo>
                  <a:lnTo>
                    <a:pt x="6" y="56"/>
                  </a:lnTo>
                  <a:lnTo>
                    <a:pt x="7" y="57"/>
                  </a:lnTo>
                  <a:lnTo>
                    <a:pt x="10" y="57"/>
                  </a:lnTo>
                  <a:lnTo>
                    <a:pt x="12" y="57"/>
                  </a:lnTo>
                  <a:lnTo>
                    <a:pt x="13" y="56"/>
                  </a:lnTo>
                  <a:lnTo>
                    <a:pt x="14" y="54"/>
                  </a:lnTo>
                  <a:lnTo>
                    <a:pt x="14" y="52"/>
                  </a:lnTo>
                  <a:lnTo>
                    <a:pt x="14" y="52"/>
                  </a:lnTo>
                  <a:lnTo>
                    <a:pt x="13" y="47"/>
                  </a:lnTo>
                  <a:lnTo>
                    <a:pt x="12" y="41"/>
                  </a:lnTo>
                  <a:lnTo>
                    <a:pt x="11" y="34"/>
                  </a:lnTo>
                  <a:lnTo>
                    <a:pt x="10" y="28"/>
                  </a:lnTo>
                  <a:lnTo>
                    <a:pt x="10" y="28"/>
                  </a:lnTo>
                  <a:lnTo>
                    <a:pt x="10" y="23"/>
                  </a:lnTo>
                  <a:lnTo>
                    <a:pt x="12" y="17"/>
                  </a:lnTo>
                  <a:lnTo>
                    <a:pt x="13" y="11"/>
                  </a:lnTo>
                  <a:lnTo>
                    <a:pt x="14" y="6"/>
                  </a:lnTo>
                  <a:lnTo>
                    <a:pt x="14"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583"/>
            <p:cNvSpPr/>
            <p:nvPr/>
          </p:nvSpPr>
          <p:spPr bwMode="auto">
            <a:xfrm>
              <a:off x="5514976" y="2584450"/>
              <a:ext cx="9525" cy="34925"/>
            </a:xfrm>
            <a:custGeom>
              <a:avLst/>
              <a:gdLst/>
              <a:ahLst/>
              <a:cxnLst>
                <a:cxn ang="0">
                  <a:pos x="14" y="41"/>
                </a:cxn>
                <a:cxn ang="0">
                  <a:pos x="14" y="41"/>
                </a:cxn>
                <a:cxn ang="0">
                  <a:pos x="12" y="33"/>
                </a:cxn>
                <a:cxn ang="0">
                  <a:pos x="10" y="24"/>
                </a:cxn>
                <a:cxn ang="0">
                  <a:pos x="10" y="5"/>
                </a:cxn>
                <a:cxn ang="0">
                  <a:pos x="10" y="5"/>
                </a:cxn>
                <a:cxn ang="0">
                  <a:pos x="9" y="3"/>
                </a:cxn>
                <a:cxn ang="0">
                  <a:pos x="8" y="2"/>
                </a:cxn>
                <a:cxn ang="0">
                  <a:pos x="7" y="1"/>
                </a:cxn>
                <a:cxn ang="0">
                  <a:pos x="5" y="0"/>
                </a:cxn>
                <a:cxn ang="0">
                  <a:pos x="3" y="1"/>
                </a:cxn>
                <a:cxn ang="0">
                  <a:pos x="2" y="2"/>
                </a:cxn>
                <a:cxn ang="0">
                  <a:pos x="1" y="3"/>
                </a:cxn>
                <a:cxn ang="0">
                  <a:pos x="0" y="5"/>
                </a:cxn>
                <a:cxn ang="0">
                  <a:pos x="0" y="5"/>
                </a:cxn>
                <a:cxn ang="0">
                  <a:pos x="1" y="18"/>
                </a:cxn>
                <a:cxn ang="0">
                  <a:pos x="2" y="32"/>
                </a:cxn>
                <a:cxn ang="0">
                  <a:pos x="2" y="32"/>
                </a:cxn>
                <a:cxn ang="0">
                  <a:pos x="4" y="40"/>
                </a:cxn>
                <a:cxn ang="0">
                  <a:pos x="6" y="47"/>
                </a:cxn>
                <a:cxn ang="0">
                  <a:pos x="8" y="55"/>
                </a:cxn>
                <a:cxn ang="0">
                  <a:pos x="10" y="62"/>
                </a:cxn>
                <a:cxn ang="0">
                  <a:pos x="10" y="62"/>
                </a:cxn>
                <a:cxn ang="0">
                  <a:pos x="10" y="64"/>
                </a:cxn>
                <a:cxn ang="0">
                  <a:pos x="11" y="65"/>
                </a:cxn>
                <a:cxn ang="0">
                  <a:pos x="15" y="66"/>
                </a:cxn>
                <a:cxn ang="0">
                  <a:pos x="16" y="66"/>
                </a:cxn>
                <a:cxn ang="0">
                  <a:pos x="18" y="65"/>
                </a:cxn>
                <a:cxn ang="0">
                  <a:pos x="19" y="64"/>
                </a:cxn>
                <a:cxn ang="0">
                  <a:pos x="19" y="62"/>
                </a:cxn>
                <a:cxn ang="0">
                  <a:pos x="19" y="62"/>
                </a:cxn>
                <a:cxn ang="0">
                  <a:pos x="17" y="51"/>
                </a:cxn>
                <a:cxn ang="0">
                  <a:pos x="14" y="41"/>
                </a:cxn>
                <a:cxn ang="0">
                  <a:pos x="14" y="41"/>
                </a:cxn>
              </a:cxnLst>
              <a:rect l="0" t="0" r="r" b="b"/>
              <a:pathLst>
                <a:path w="19" h="66">
                  <a:moveTo>
                    <a:pt x="14" y="41"/>
                  </a:moveTo>
                  <a:lnTo>
                    <a:pt x="14" y="41"/>
                  </a:lnTo>
                  <a:lnTo>
                    <a:pt x="12" y="33"/>
                  </a:lnTo>
                  <a:lnTo>
                    <a:pt x="10" y="24"/>
                  </a:lnTo>
                  <a:lnTo>
                    <a:pt x="10" y="5"/>
                  </a:lnTo>
                  <a:lnTo>
                    <a:pt x="10" y="5"/>
                  </a:lnTo>
                  <a:lnTo>
                    <a:pt x="9" y="3"/>
                  </a:lnTo>
                  <a:lnTo>
                    <a:pt x="8" y="2"/>
                  </a:lnTo>
                  <a:lnTo>
                    <a:pt x="7" y="1"/>
                  </a:lnTo>
                  <a:lnTo>
                    <a:pt x="5" y="0"/>
                  </a:lnTo>
                  <a:lnTo>
                    <a:pt x="3" y="1"/>
                  </a:lnTo>
                  <a:lnTo>
                    <a:pt x="2" y="2"/>
                  </a:lnTo>
                  <a:lnTo>
                    <a:pt x="1" y="3"/>
                  </a:lnTo>
                  <a:lnTo>
                    <a:pt x="0" y="5"/>
                  </a:lnTo>
                  <a:lnTo>
                    <a:pt x="0" y="5"/>
                  </a:lnTo>
                  <a:lnTo>
                    <a:pt x="1" y="18"/>
                  </a:lnTo>
                  <a:lnTo>
                    <a:pt x="2" y="32"/>
                  </a:lnTo>
                  <a:lnTo>
                    <a:pt x="2" y="32"/>
                  </a:lnTo>
                  <a:lnTo>
                    <a:pt x="4" y="40"/>
                  </a:lnTo>
                  <a:lnTo>
                    <a:pt x="6" y="47"/>
                  </a:lnTo>
                  <a:lnTo>
                    <a:pt x="8" y="55"/>
                  </a:lnTo>
                  <a:lnTo>
                    <a:pt x="10" y="62"/>
                  </a:lnTo>
                  <a:lnTo>
                    <a:pt x="10" y="62"/>
                  </a:lnTo>
                  <a:lnTo>
                    <a:pt x="10" y="64"/>
                  </a:lnTo>
                  <a:lnTo>
                    <a:pt x="11" y="65"/>
                  </a:lnTo>
                  <a:lnTo>
                    <a:pt x="15" y="66"/>
                  </a:lnTo>
                  <a:lnTo>
                    <a:pt x="16" y="66"/>
                  </a:lnTo>
                  <a:lnTo>
                    <a:pt x="18" y="65"/>
                  </a:lnTo>
                  <a:lnTo>
                    <a:pt x="19" y="64"/>
                  </a:lnTo>
                  <a:lnTo>
                    <a:pt x="19" y="62"/>
                  </a:lnTo>
                  <a:lnTo>
                    <a:pt x="19" y="62"/>
                  </a:lnTo>
                  <a:lnTo>
                    <a:pt x="17" y="51"/>
                  </a:lnTo>
                  <a:lnTo>
                    <a:pt x="14" y="41"/>
                  </a:lnTo>
                  <a:lnTo>
                    <a:pt x="14" y="4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584"/>
            <p:cNvSpPr/>
            <p:nvPr/>
          </p:nvSpPr>
          <p:spPr bwMode="auto">
            <a:xfrm>
              <a:off x="5538788" y="2609850"/>
              <a:ext cx="11113" cy="34925"/>
            </a:xfrm>
            <a:custGeom>
              <a:avLst/>
              <a:gdLst/>
              <a:ahLst/>
              <a:cxnLst>
                <a:cxn ang="0">
                  <a:pos x="20" y="61"/>
                </a:cxn>
                <a:cxn ang="0">
                  <a:pos x="20" y="61"/>
                </a:cxn>
                <a:cxn ang="0">
                  <a:pos x="14" y="33"/>
                </a:cxn>
                <a:cxn ang="0">
                  <a:pos x="11" y="19"/>
                </a:cxn>
                <a:cxn ang="0">
                  <a:pos x="11" y="5"/>
                </a:cxn>
                <a:cxn ang="0">
                  <a:pos x="11" y="5"/>
                </a:cxn>
                <a:cxn ang="0">
                  <a:pos x="10" y="3"/>
                </a:cxn>
                <a:cxn ang="0">
                  <a:pos x="9" y="1"/>
                </a:cxn>
                <a:cxn ang="0">
                  <a:pos x="7" y="1"/>
                </a:cxn>
                <a:cxn ang="0">
                  <a:pos x="5" y="0"/>
                </a:cxn>
                <a:cxn ang="0">
                  <a:pos x="3" y="1"/>
                </a:cxn>
                <a:cxn ang="0">
                  <a:pos x="2" y="1"/>
                </a:cxn>
                <a:cxn ang="0">
                  <a:pos x="1" y="3"/>
                </a:cxn>
                <a:cxn ang="0">
                  <a:pos x="0" y="5"/>
                </a:cxn>
                <a:cxn ang="0">
                  <a:pos x="0" y="5"/>
                </a:cxn>
                <a:cxn ang="0">
                  <a:pos x="1" y="20"/>
                </a:cxn>
                <a:cxn ang="0">
                  <a:pos x="3" y="34"/>
                </a:cxn>
                <a:cxn ang="0">
                  <a:pos x="11" y="63"/>
                </a:cxn>
                <a:cxn ang="0">
                  <a:pos x="11" y="63"/>
                </a:cxn>
                <a:cxn ang="0">
                  <a:pos x="12" y="65"/>
                </a:cxn>
                <a:cxn ang="0">
                  <a:pos x="13" y="66"/>
                </a:cxn>
                <a:cxn ang="0">
                  <a:pos x="15" y="66"/>
                </a:cxn>
                <a:cxn ang="0">
                  <a:pos x="16" y="66"/>
                </a:cxn>
                <a:cxn ang="0">
                  <a:pos x="18" y="65"/>
                </a:cxn>
                <a:cxn ang="0">
                  <a:pos x="19" y="64"/>
                </a:cxn>
                <a:cxn ang="0">
                  <a:pos x="20" y="63"/>
                </a:cxn>
                <a:cxn ang="0">
                  <a:pos x="20" y="61"/>
                </a:cxn>
                <a:cxn ang="0">
                  <a:pos x="20" y="61"/>
                </a:cxn>
              </a:cxnLst>
              <a:rect l="0" t="0" r="r" b="b"/>
              <a:pathLst>
                <a:path w="20" h="66">
                  <a:moveTo>
                    <a:pt x="20" y="61"/>
                  </a:moveTo>
                  <a:lnTo>
                    <a:pt x="20" y="61"/>
                  </a:lnTo>
                  <a:lnTo>
                    <a:pt x="14" y="33"/>
                  </a:lnTo>
                  <a:lnTo>
                    <a:pt x="11" y="19"/>
                  </a:lnTo>
                  <a:lnTo>
                    <a:pt x="11" y="5"/>
                  </a:lnTo>
                  <a:lnTo>
                    <a:pt x="11" y="5"/>
                  </a:lnTo>
                  <a:lnTo>
                    <a:pt x="10" y="3"/>
                  </a:lnTo>
                  <a:lnTo>
                    <a:pt x="9" y="1"/>
                  </a:lnTo>
                  <a:lnTo>
                    <a:pt x="7" y="1"/>
                  </a:lnTo>
                  <a:lnTo>
                    <a:pt x="5" y="0"/>
                  </a:lnTo>
                  <a:lnTo>
                    <a:pt x="3" y="1"/>
                  </a:lnTo>
                  <a:lnTo>
                    <a:pt x="2" y="1"/>
                  </a:lnTo>
                  <a:lnTo>
                    <a:pt x="1" y="3"/>
                  </a:lnTo>
                  <a:lnTo>
                    <a:pt x="0" y="5"/>
                  </a:lnTo>
                  <a:lnTo>
                    <a:pt x="0" y="5"/>
                  </a:lnTo>
                  <a:lnTo>
                    <a:pt x="1" y="20"/>
                  </a:lnTo>
                  <a:lnTo>
                    <a:pt x="3" y="34"/>
                  </a:lnTo>
                  <a:lnTo>
                    <a:pt x="11" y="63"/>
                  </a:lnTo>
                  <a:lnTo>
                    <a:pt x="11" y="63"/>
                  </a:lnTo>
                  <a:lnTo>
                    <a:pt x="12" y="65"/>
                  </a:lnTo>
                  <a:lnTo>
                    <a:pt x="13" y="66"/>
                  </a:lnTo>
                  <a:lnTo>
                    <a:pt x="15" y="66"/>
                  </a:lnTo>
                  <a:lnTo>
                    <a:pt x="16" y="66"/>
                  </a:lnTo>
                  <a:lnTo>
                    <a:pt x="18" y="65"/>
                  </a:lnTo>
                  <a:lnTo>
                    <a:pt x="19" y="64"/>
                  </a:lnTo>
                  <a:lnTo>
                    <a:pt x="20" y="63"/>
                  </a:lnTo>
                  <a:lnTo>
                    <a:pt x="20" y="61"/>
                  </a:lnTo>
                  <a:lnTo>
                    <a:pt x="20" y="6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585"/>
            <p:cNvSpPr/>
            <p:nvPr/>
          </p:nvSpPr>
          <p:spPr bwMode="auto">
            <a:xfrm>
              <a:off x="5562601" y="2635250"/>
              <a:ext cx="6350" cy="31750"/>
            </a:xfrm>
            <a:custGeom>
              <a:avLst/>
              <a:gdLst/>
              <a:ahLst/>
              <a:cxnLst>
                <a:cxn ang="0">
                  <a:pos x="13" y="56"/>
                </a:cxn>
                <a:cxn ang="0">
                  <a:pos x="13" y="56"/>
                </a:cxn>
                <a:cxn ang="0">
                  <a:pos x="11" y="43"/>
                </a:cxn>
                <a:cxn ang="0">
                  <a:pos x="10" y="30"/>
                </a:cxn>
                <a:cxn ang="0">
                  <a:pos x="9" y="5"/>
                </a:cxn>
                <a:cxn ang="0">
                  <a:pos x="9" y="5"/>
                </a:cxn>
                <a:cxn ang="0">
                  <a:pos x="8" y="3"/>
                </a:cxn>
                <a:cxn ang="0">
                  <a:pos x="7" y="1"/>
                </a:cxn>
                <a:cxn ang="0">
                  <a:pos x="6" y="0"/>
                </a:cxn>
                <a:cxn ang="0">
                  <a:pos x="4" y="0"/>
                </a:cxn>
                <a:cxn ang="0">
                  <a:pos x="3" y="0"/>
                </a:cxn>
                <a:cxn ang="0">
                  <a:pos x="1" y="1"/>
                </a:cxn>
                <a:cxn ang="0">
                  <a:pos x="0" y="3"/>
                </a:cxn>
                <a:cxn ang="0">
                  <a:pos x="0" y="5"/>
                </a:cxn>
                <a:cxn ang="0">
                  <a:pos x="0" y="5"/>
                </a:cxn>
                <a:cxn ang="0">
                  <a:pos x="1" y="32"/>
                </a:cxn>
                <a:cxn ang="0">
                  <a:pos x="2" y="45"/>
                </a:cxn>
                <a:cxn ang="0">
                  <a:pos x="4" y="58"/>
                </a:cxn>
                <a:cxn ang="0">
                  <a:pos x="4" y="58"/>
                </a:cxn>
                <a:cxn ang="0">
                  <a:pos x="5" y="60"/>
                </a:cxn>
                <a:cxn ang="0">
                  <a:pos x="7" y="61"/>
                </a:cxn>
                <a:cxn ang="0">
                  <a:pos x="8" y="62"/>
                </a:cxn>
                <a:cxn ang="0">
                  <a:pos x="10" y="61"/>
                </a:cxn>
                <a:cxn ang="0">
                  <a:pos x="11" y="61"/>
                </a:cxn>
                <a:cxn ang="0">
                  <a:pos x="13" y="60"/>
                </a:cxn>
                <a:cxn ang="0">
                  <a:pos x="13" y="58"/>
                </a:cxn>
                <a:cxn ang="0">
                  <a:pos x="13" y="56"/>
                </a:cxn>
                <a:cxn ang="0">
                  <a:pos x="13" y="56"/>
                </a:cxn>
              </a:cxnLst>
              <a:rect l="0" t="0" r="r" b="b"/>
              <a:pathLst>
                <a:path w="13" h="62">
                  <a:moveTo>
                    <a:pt x="13" y="56"/>
                  </a:moveTo>
                  <a:lnTo>
                    <a:pt x="13" y="56"/>
                  </a:lnTo>
                  <a:lnTo>
                    <a:pt x="11" y="43"/>
                  </a:lnTo>
                  <a:lnTo>
                    <a:pt x="10" y="30"/>
                  </a:lnTo>
                  <a:lnTo>
                    <a:pt x="9" y="5"/>
                  </a:lnTo>
                  <a:lnTo>
                    <a:pt x="9" y="5"/>
                  </a:lnTo>
                  <a:lnTo>
                    <a:pt x="8" y="3"/>
                  </a:lnTo>
                  <a:lnTo>
                    <a:pt x="7" y="1"/>
                  </a:lnTo>
                  <a:lnTo>
                    <a:pt x="6" y="0"/>
                  </a:lnTo>
                  <a:lnTo>
                    <a:pt x="4" y="0"/>
                  </a:lnTo>
                  <a:lnTo>
                    <a:pt x="3" y="0"/>
                  </a:lnTo>
                  <a:lnTo>
                    <a:pt x="1" y="1"/>
                  </a:lnTo>
                  <a:lnTo>
                    <a:pt x="0" y="3"/>
                  </a:lnTo>
                  <a:lnTo>
                    <a:pt x="0" y="5"/>
                  </a:lnTo>
                  <a:lnTo>
                    <a:pt x="0" y="5"/>
                  </a:lnTo>
                  <a:lnTo>
                    <a:pt x="1" y="32"/>
                  </a:lnTo>
                  <a:lnTo>
                    <a:pt x="2" y="45"/>
                  </a:lnTo>
                  <a:lnTo>
                    <a:pt x="4" y="58"/>
                  </a:lnTo>
                  <a:lnTo>
                    <a:pt x="4" y="58"/>
                  </a:lnTo>
                  <a:lnTo>
                    <a:pt x="5" y="60"/>
                  </a:lnTo>
                  <a:lnTo>
                    <a:pt x="7" y="61"/>
                  </a:lnTo>
                  <a:lnTo>
                    <a:pt x="8" y="62"/>
                  </a:lnTo>
                  <a:lnTo>
                    <a:pt x="10" y="61"/>
                  </a:lnTo>
                  <a:lnTo>
                    <a:pt x="11" y="61"/>
                  </a:lnTo>
                  <a:lnTo>
                    <a:pt x="13" y="60"/>
                  </a:lnTo>
                  <a:lnTo>
                    <a:pt x="13" y="58"/>
                  </a:lnTo>
                  <a:lnTo>
                    <a:pt x="13" y="56"/>
                  </a:lnTo>
                  <a:lnTo>
                    <a:pt x="13" y="5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586"/>
            <p:cNvSpPr/>
            <p:nvPr/>
          </p:nvSpPr>
          <p:spPr bwMode="auto">
            <a:xfrm>
              <a:off x="5580063" y="2647950"/>
              <a:ext cx="9525" cy="23813"/>
            </a:xfrm>
            <a:custGeom>
              <a:avLst/>
              <a:gdLst/>
              <a:ahLst/>
              <a:cxnLst>
                <a:cxn ang="0">
                  <a:pos x="18" y="41"/>
                </a:cxn>
                <a:cxn ang="0">
                  <a:pos x="18" y="41"/>
                </a:cxn>
                <a:cxn ang="0">
                  <a:pos x="12" y="23"/>
                </a:cxn>
                <a:cxn ang="0">
                  <a:pos x="10" y="14"/>
                </a:cxn>
                <a:cxn ang="0">
                  <a:pos x="9" y="5"/>
                </a:cxn>
                <a:cxn ang="0">
                  <a:pos x="9" y="5"/>
                </a:cxn>
                <a:cxn ang="0">
                  <a:pos x="9" y="3"/>
                </a:cxn>
                <a:cxn ang="0">
                  <a:pos x="7" y="1"/>
                </a:cxn>
                <a:cxn ang="0">
                  <a:pos x="6" y="0"/>
                </a:cxn>
                <a:cxn ang="0">
                  <a:pos x="4" y="0"/>
                </a:cxn>
                <a:cxn ang="0">
                  <a:pos x="3" y="0"/>
                </a:cxn>
                <a:cxn ang="0">
                  <a:pos x="1" y="1"/>
                </a:cxn>
                <a:cxn ang="0">
                  <a:pos x="0" y="3"/>
                </a:cxn>
                <a:cxn ang="0">
                  <a:pos x="0" y="5"/>
                </a:cxn>
                <a:cxn ang="0">
                  <a:pos x="0" y="5"/>
                </a:cxn>
                <a:cxn ang="0">
                  <a:pos x="1" y="14"/>
                </a:cxn>
                <a:cxn ang="0">
                  <a:pos x="3" y="24"/>
                </a:cxn>
                <a:cxn ang="0">
                  <a:pos x="9" y="44"/>
                </a:cxn>
                <a:cxn ang="0">
                  <a:pos x="9" y="44"/>
                </a:cxn>
                <a:cxn ang="0">
                  <a:pos x="10" y="45"/>
                </a:cxn>
                <a:cxn ang="0">
                  <a:pos x="12" y="46"/>
                </a:cxn>
                <a:cxn ang="0">
                  <a:pos x="13" y="47"/>
                </a:cxn>
                <a:cxn ang="0">
                  <a:pos x="15" y="47"/>
                </a:cxn>
                <a:cxn ang="0">
                  <a:pos x="17" y="46"/>
                </a:cxn>
                <a:cxn ang="0">
                  <a:pos x="18" y="45"/>
                </a:cxn>
                <a:cxn ang="0">
                  <a:pos x="18" y="43"/>
                </a:cxn>
                <a:cxn ang="0">
                  <a:pos x="18" y="41"/>
                </a:cxn>
                <a:cxn ang="0">
                  <a:pos x="18" y="41"/>
                </a:cxn>
              </a:cxnLst>
              <a:rect l="0" t="0" r="r" b="b"/>
              <a:pathLst>
                <a:path w="18" h="47">
                  <a:moveTo>
                    <a:pt x="18" y="41"/>
                  </a:moveTo>
                  <a:lnTo>
                    <a:pt x="18" y="41"/>
                  </a:lnTo>
                  <a:lnTo>
                    <a:pt x="12" y="23"/>
                  </a:lnTo>
                  <a:lnTo>
                    <a:pt x="10" y="14"/>
                  </a:lnTo>
                  <a:lnTo>
                    <a:pt x="9" y="5"/>
                  </a:lnTo>
                  <a:lnTo>
                    <a:pt x="9" y="5"/>
                  </a:lnTo>
                  <a:lnTo>
                    <a:pt x="9" y="3"/>
                  </a:lnTo>
                  <a:lnTo>
                    <a:pt x="7" y="1"/>
                  </a:lnTo>
                  <a:lnTo>
                    <a:pt x="6" y="0"/>
                  </a:lnTo>
                  <a:lnTo>
                    <a:pt x="4" y="0"/>
                  </a:lnTo>
                  <a:lnTo>
                    <a:pt x="3" y="0"/>
                  </a:lnTo>
                  <a:lnTo>
                    <a:pt x="1" y="1"/>
                  </a:lnTo>
                  <a:lnTo>
                    <a:pt x="0" y="3"/>
                  </a:lnTo>
                  <a:lnTo>
                    <a:pt x="0" y="5"/>
                  </a:lnTo>
                  <a:lnTo>
                    <a:pt x="0" y="5"/>
                  </a:lnTo>
                  <a:lnTo>
                    <a:pt x="1" y="14"/>
                  </a:lnTo>
                  <a:lnTo>
                    <a:pt x="3" y="24"/>
                  </a:lnTo>
                  <a:lnTo>
                    <a:pt x="9" y="44"/>
                  </a:lnTo>
                  <a:lnTo>
                    <a:pt x="9" y="44"/>
                  </a:lnTo>
                  <a:lnTo>
                    <a:pt x="10" y="45"/>
                  </a:lnTo>
                  <a:lnTo>
                    <a:pt x="12" y="46"/>
                  </a:lnTo>
                  <a:lnTo>
                    <a:pt x="13" y="47"/>
                  </a:lnTo>
                  <a:lnTo>
                    <a:pt x="15" y="47"/>
                  </a:lnTo>
                  <a:lnTo>
                    <a:pt x="17" y="46"/>
                  </a:lnTo>
                  <a:lnTo>
                    <a:pt x="18" y="45"/>
                  </a:lnTo>
                  <a:lnTo>
                    <a:pt x="18" y="43"/>
                  </a:lnTo>
                  <a:lnTo>
                    <a:pt x="18" y="41"/>
                  </a:lnTo>
                  <a:lnTo>
                    <a:pt x="18" y="4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587"/>
            <p:cNvSpPr/>
            <p:nvPr/>
          </p:nvSpPr>
          <p:spPr bwMode="auto">
            <a:xfrm>
              <a:off x="5429251" y="2311400"/>
              <a:ext cx="4763" cy="26988"/>
            </a:xfrm>
            <a:custGeom>
              <a:avLst/>
              <a:gdLst/>
              <a:ahLst/>
              <a:cxnLst>
                <a:cxn ang="0">
                  <a:pos x="0" y="5"/>
                </a:cxn>
                <a:cxn ang="0">
                  <a:pos x="0" y="48"/>
                </a:cxn>
                <a:cxn ang="0">
                  <a:pos x="0" y="48"/>
                </a:cxn>
                <a:cxn ang="0">
                  <a:pos x="1" y="50"/>
                </a:cxn>
                <a:cxn ang="0">
                  <a:pos x="2" y="51"/>
                </a:cxn>
                <a:cxn ang="0">
                  <a:pos x="3" y="52"/>
                </a:cxn>
                <a:cxn ang="0">
                  <a:pos x="5" y="52"/>
                </a:cxn>
                <a:cxn ang="0">
                  <a:pos x="7" y="52"/>
                </a:cxn>
                <a:cxn ang="0">
                  <a:pos x="8" y="51"/>
                </a:cxn>
                <a:cxn ang="0">
                  <a:pos x="9" y="50"/>
                </a:cxn>
                <a:cxn ang="0">
                  <a:pos x="10" y="48"/>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52">
                  <a:moveTo>
                    <a:pt x="0" y="5"/>
                  </a:moveTo>
                  <a:lnTo>
                    <a:pt x="0" y="48"/>
                  </a:lnTo>
                  <a:lnTo>
                    <a:pt x="0" y="48"/>
                  </a:lnTo>
                  <a:lnTo>
                    <a:pt x="1" y="50"/>
                  </a:lnTo>
                  <a:lnTo>
                    <a:pt x="2" y="51"/>
                  </a:lnTo>
                  <a:lnTo>
                    <a:pt x="3" y="52"/>
                  </a:lnTo>
                  <a:lnTo>
                    <a:pt x="5" y="52"/>
                  </a:lnTo>
                  <a:lnTo>
                    <a:pt x="7" y="52"/>
                  </a:lnTo>
                  <a:lnTo>
                    <a:pt x="8" y="51"/>
                  </a:lnTo>
                  <a:lnTo>
                    <a:pt x="9" y="50"/>
                  </a:lnTo>
                  <a:lnTo>
                    <a:pt x="10" y="48"/>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588"/>
            <p:cNvSpPr/>
            <p:nvPr/>
          </p:nvSpPr>
          <p:spPr bwMode="auto">
            <a:xfrm>
              <a:off x="5454651" y="2290763"/>
              <a:ext cx="4763" cy="30163"/>
            </a:xfrm>
            <a:custGeom>
              <a:avLst/>
              <a:gdLst/>
              <a:ahLst/>
              <a:cxnLst>
                <a:cxn ang="0">
                  <a:pos x="0" y="5"/>
                </a:cxn>
                <a:cxn ang="0">
                  <a:pos x="0" y="53"/>
                </a:cxn>
                <a:cxn ang="0">
                  <a:pos x="0" y="53"/>
                </a:cxn>
                <a:cxn ang="0">
                  <a:pos x="1" y="55"/>
                </a:cxn>
                <a:cxn ang="0">
                  <a:pos x="2" y="56"/>
                </a:cxn>
                <a:cxn ang="0">
                  <a:pos x="3" y="57"/>
                </a:cxn>
                <a:cxn ang="0">
                  <a:pos x="5" y="57"/>
                </a:cxn>
                <a:cxn ang="0">
                  <a:pos x="7" y="57"/>
                </a:cxn>
                <a:cxn ang="0">
                  <a:pos x="8" y="56"/>
                </a:cxn>
                <a:cxn ang="0">
                  <a:pos x="9" y="55"/>
                </a:cxn>
                <a:cxn ang="0">
                  <a:pos x="9" y="53"/>
                </a:cxn>
                <a:cxn ang="0">
                  <a:pos x="9" y="5"/>
                </a:cxn>
                <a:cxn ang="0">
                  <a:pos x="9" y="5"/>
                </a:cxn>
                <a:cxn ang="0">
                  <a:pos x="9" y="3"/>
                </a:cxn>
                <a:cxn ang="0">
                  <a:pos x="8" y="1"/>
                </a:cxn>
                <a:cxn ang="0">
                  <a:pos x="7" y="1"/>
                </a:cxn>
                <a:cxn ang="0">
                  <a:pos x="5" y="0"/>
                </a:cxn>
                <a:cxn ang="0">
                  <a:pos x="3" y="1"/>
                </a:cxn>
                <a:cxn ang="0">
                  <a:pos x="2" y="1"/>
                </a:cxn>
                <a:cxn ang="0">
                  <a:pos x="1" y="3"/>
                </a:cxn>
                <a:cxn ang="0">
                  <a:pos x="0" y="5"/>
                </a:cxn>
                <a:cxn ang="0">
                  <a:pos x="0" y="5"/>
                </a:cxn>
              </a:cxnLst>
              <a:rect l="0" t="0" r="r" b="b"/>
              <a:pathLst>
                <a:path w="9" h="57">
                  <a:moveTo>
                    <a:pt x="0" y="5"/>
                  </a:moveTo>
                  <a:lnTo>
                    <a:pt x="0" y="53"/>
                  </a:lnTo>
                  <a:lnTo>
                    <a:pt x="0" y="53"/>
                  </a:lnTo>
                  <a:lnTo>
                    <a:pt x="1" y="55"/>
                  </a:lnTo>
                  <a:lnTo>
                    <a:pt x="2" y="56"/>
                  </a:lnTo>
                  <a:lnTo>
                    <a:pt x="3" y="57"/>
                  </a:lnTo>
                  <a:lnTo>
                    <a:pt x="5" y="57"/>
                  </a:lnTo>
                  <a:lnTo>
                    <a:pt x="7" y="57"/>
                  </a:lnTo>
                  <a:lnTo>
                    <a:pt x="8" y="56"/>
                  </a:lnTo>
                  <a:lnTo>
                    <a:pt x="9" y="55"/>
                  </a:lnTo>
                  <a:lnTo>
                    <a:pt x="9" y="53"/>
                  </a:lnTo>
                  <a:lnTo>
                    <a:pt x="9" y="5"/>
                  </a:lnTo>
                  <a:lnTo>
                    <a:pt x="9" y="5"/>
                  </a:lnTo>
                  <a:lnTo>
                    <a:pt x="9" y="3"/>
                  </a:lnTo>
                  <a:lnTo>
                    <a:pt x="8" y="1"/>
                  </a:lnTo>
                  <a:lnTo>
                    <a:pt x="7" y="1"/>
                  </a:lnTo>
                  <a:lnTo>
                    <a:pt x="5" y="0"/>
                  </a:lnTo>
                  <a:lnTo>
                    <a:pt x="3" y="1"/>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589"/>
            <p:cNvSpPr/>
            <p:nvPr/>
          </p:nvSpPr>
          <p:spPr bwMode="auto">
            <a:xfrm>
              <a:off x="5481638" y="2281238"/>
              <a:ext cx="4763" cy="30163"/>
            </a:xfrm>
            <a:custGeom>
              <a:avLst/>
              <a:gdLst/>
              <a:ahLst/>
              <a:cxnLst>
                <a:cxn ang="0">
                  <a:pos x="0" y="5"/>
                </a:cxn>
                <a:cxn ang="0">
                  <a:pos x="0" y="52"/>
                </a:cxn>
                <a:cxn ang="0">
                  <a:pos x="0" y="52"/>
                </a:cxn>
                <a:cxn ang="0">
                  <a:pos x="0" y="54"/>
                </a:cxn>
                <a:cxn ang="0">
                  <a:pos x="1" y="56"/>
                </a:cxn>
                <a:cxn ang="0">
                  <a:pos x="3" y="57"/>
                </a:cxn>
                <a:cxn ang="0">
                  <a:pos x="4" y="57"/>
                </a:cxn>
                <a:cxn ang="0">
                  <a:pos x="6" y="57"/>
                </a:cxn>
                <a:cxn ang="0">
                  <a:pos x="8" y="56"/>
                </a:cxn>
                <a:cxn ang="0">
                  <a:pos x="9" y="54"/>
                </a:cxn>
                <a:cxn ang="0">
                  <a:pos x="9" y="52"/>
                </a:cxn>
                <a:cxn ang="0">
                  <a:pos x="9" y="5"/>
                </a:cxn>
                <a:cxn ang="0">
                  <a:pos x="9" y="5"/>
                </a:cxn>
                <a:cxn ang="0">
                  <a:pos x="9" y="4"/>
                </a:cxn>
                <a:cxn ang="0">
                  <a:pos x="8" y="2"/>
                </a:cxn>
                <a:cxn ang="0">
                  <a:pos x="6" y="0"/>
                </a:cxn>
                <a:cxn ang="0">
                  <a:pos x="4" y="0"/>
                </a:cxn>
                <a:cxn ang="0">
                  <a:pos x="3" y="0"/>
                </a:cxn>
                <a:cxn ang="0">
                  <a:pos x="1" y="2"/>
                </a:cxn>
                <a:cxn ang="0">
                  <a:pos x="0" y="4"/>
                </a:cxn>
                <a:cxn ang="0">
                  <a:pos x="0" y="5"/>
                </a:cxn>
                <a:cxn ang="0">
                  <a:pos x="0" y="5"/>
                </a:cxn>
              </a:cxnLst>
              <a:rect l="0" t="0" r="r" b="b"/>
              <a:pathLst>
                <a:path w="9" h="57">
                  <a:moveTo>
                    <a:pt x="0" y="5"/>
                  </a:moveTo>
                  <a:lnTo>
                    <a:pt x="0" y="52"/>
                  </a:lnTo>
                  <a:lnTo>
                    <a:pt x="0" y="52"/>
                  </a:lnTo>
                  <a:lnTo>
                    <a:pt x="0" y="54"/>
                  </a:lnTo>
                  <a:lnTo>
                    <a:pt x="1" y="56"/>
                  </a:lnTo>
                  <a:lnTo>
                    <a:pt x="3" y="57"/>
                  </a:lnTo>
                  <a:lnTo>
                    <a:pt x="4" y="57"/>
                  </a:lnTo>
                  <a:lnTo>
                    <a:pt x="6" y="57"/>
                  </a:lnTo>
                  <a:lnTo>
                    <a:pt x="8" y="56"/>
                  </a:lnTo>
                  <a:lnTo>
                    <a:pt x="9" y="54"/>
                  </a:lnTo>
                  <a:lnTo>
                    <a:pt x="9" y="52"/>
                  </a:lnTo>
                  <a:lnTo>
                    <a:pt x="9" y="5"/>
                  </a:lnTo>
                  <a:lnTo>
                    <a:pt x="9" y="5"/>
                  </a:lnTo>
                  <a:lnTo>
                    <a:pt x="9" y="4"/>
                  </a:lnTo>
                  <a:lnTo>
                    <a:pt x="8" y="2"/>
                  </a:lnTo>
                  <a:lnTo>
                    <a:pt x="6" y="0"/>
                  </a:lnTo>
                  <a:lnTo>
                    <a:pt x="4" y="0"/>
                  </a:lnTo>
                  <a:lnTo>
                    <a:pt x="3" y="0"/>
                  </a:lnTo>
                  <a:lnTo>
                    <a:pt x="1" y="2"/>
                  </a:lnTo>
                  <a:lnTo>
                    <a:pt x="0"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590"/>
            <p:cNvSpPr/>
            <p:nvPr/>
          </p:nvSpPr>
          <p:spPr bwMode="auto">
            <a:xfrm>
              <a:off x="5503863" y="2281238"/>
              <a:ext cx="4763" cy="31750"/>
            </a:xfrm>
            <a:custGeom>
              <a:avLst/>
              <a:gdLst/>
              <a:ahLst/>
              <a:cxnLst>
                <a:cxn ang="0">
                  <a:pos x="0" y="5"/>
                </a:cxn>
                <a:cxn ang="0">
                  <a:pos x="0" y="57"/>
                </a:cxn>
                <a:cxn ang="0">
                  <a:pos x="0" y="57"/>
                </a:cxn>
                <a:cxn ang="0">
                  <a:pos x="0" y="59"/>
                </a:cxn>
                <a:cxn ang="0">
                  <a:pos x="2" y="60"/>
                </a:cxn>
                <a:cxn ang="0">
                  <a:pos x="3" y="61"/>
                </a:cxn>
                <a:cxn ang="0">
                  <a:pos x="5" y="61"/>
                </a:cxn>
                <a:cxn ang="0">
                  <a:pos x="6" y="61"/>
                </a:cxn>
                <a:cxn ang="0">
                  <a:pos x="8" y="60"/>
                </a:cxn>
                <a:cxn ang="0">
                  <a:pos x="9" y="59"/>
                </a:cxn>
                <a:cxn ang="0">
                  <a:pos x="9" y="57"/>
                </a:cxn>
                <a:cxn ang="0">
                  <a:pos x="9" y="5"/>
                </a:cxn>
                <a:cxn ang="0">
                  <a:pos x="9" y="5"/>
                </a:cxn>
                <a:cxn ang="0">
                  <a:pos x="9" y="4"/>
                </a:cxn>
                <a:cxn ang="0">
                  <a:pos x="8" y="2"/>
                </a:cxn>
                <a:cxn ang="0">
                  <a:pos x="6" y="0"/>
                </a:cxn>
                <a:cxn ang="0">
                  <a:pos x="5" y="0"/>
                </a:cxn>
                <a:cxn ang="0">
                  <a:pos x="3" y="0"/>
                </a:cxn>
                <a:cxn ang="0">
                  <a:pos x="2" y="2"/>
                </a:cxn>
                <a:cxn ang="0">
                  <a:pos x="0" y="4"/>
                </a:cxn>
                <a:cxn ang="0">
                  <a:pos x="0" y="5"/>
                </a:cxn>
                <a:cxn ang="0">
                  <a:pos x="0" y="5"/>
                </a:cxn>
              </a:cxnLst>
              <a:rect l="0" t="0" r="r" b="b"/>
              <a:pathLst>
                <a:path w="9" h="61">
                  <a:moveTo>
                    <a:pt x="0" y="5"/>
                  </a:moveTo>
                  <a:lnTo>
                    <a:pt x="0" y="57"/>
                  </a:lnTo>
                  <a:lnTo>
                    <a:pt x="0" y="57"/>
                  </a:lnTo>
                  <a:lnTo>
                    <a:pt x="0" y="59"/>
                  </a:lnTo>
                  <a:lnTo>
                    <a:pt x="2" y="60"/>
                  </a:lnTo>
                  <a:lnTo>
                    <a:pt x="3" y="61"/>
                  </a:lnTo>
                  <a:lnTo>
                    <a:pt x="5" y="61"/>
                  </a:lnTo>
                  <a:lnTo>
                    <a:pt x="6" y="61"/>
                  </a:lnTo>
                  <a:lnTo>
                    <a:pt x="8" y="60"/>
                  </a:lnTo>
                  <a:lnTo>
                    <a:pt x="9" y="59"/>
                  </a:lnTo>
                  <a:lnTo>
                    <a:pt x="9" y="57"/>
                  </a:lnTo>
                  <a:lnTo>
                    <a:pt x="9" y="5"/>
                  </a:lnTo>
                  <a:lnTo>
                    <a:pt x="9" y="5"/>
                  </a:lnTo>
                  <a:lnTo>
                    <a:pt x="9" y="4"/>
                  </a:lnTo>
                  <a:lnTo>
                    <a:pt x="8" y="2"/>
                  </a:lnTo>
                  <a:lnTo>
                    <a:pt x="6" y="0"/>
                  </a:lnTo>
                  <a:lnTo>
                    <a:pt x="5" y="0"/>
                  </a:lnTo>
                  <a:lnTo>
                    <a:pt x="3" y="0"/>
                  </a:lnTo>
                  <a:lnTo>
                    <a:pt x="2" y="2"/>
                  </a:lnTo>
                  <a:lnTo>
                    <a:pt x="0"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591"/>
            <p:cNvSpPr/>
            <p:nvPr/>
          </p:nvSpPr>
          <p:spPr bwMode="auto">
            <a:xfrm>
              <a:off x="5529263" y="2289175"/>
              <a:ext cx="11113" cy="42863"/>
            </a:xfrm>
            <a:custGeom>
              <a:avLst/>
              <a:gdLst/>
              <a:ahLst/>
              <a:cxnLst>
                <a:cxn ang="0">
                  <a:pos x="9" y="3"/>
                </a:cxn>
                <a:cxn ang="0">
                  <a:pos x="9" y="3"/>
                </a:cxn>
                <a:cxn ang="0">
                  <a:pos x="7" y="10"/>
                </a:cxn>
                <a:cxn ang="0">
                  <a:pos x="5" y="17"/>
                </a:cxn>
                <a:cxn ang="0">
                  <a:pos x="5" y="33"/>
                </a:cxn>
                <a:cxn ang="0">
                  <a:pos x="5" y="33"/>
                </a:cxn>
                <a:cxn ang="0">
                  <a:pos x="4" y="43"/>
                </a:cxn>
                <a:cxn ang="0">
                  <a:pos x="2" y="54"/>
                </a:cxn>
                <a:cxn ang="0">
                  <a:pos x="1" y="65"/>
                </a:cxn>
                <a:cxn ang="0">
                  <a:pos x="0" y="75"/>
                </a:cxn>
                <a:cxn ang="0">
                  <a:pos x="0" y="75"/>
                </a:cxn>
                <a:cxn ang="0">
                  <a:pos x="0" y="77"/>
                </a:cxn>
                <a:cxn ang="0">
                  <a:pos x="1" y="78"/>
                </a:cxn>
                <a:cxn ang="0">
                  <a:pos x="3" y="79"/>
                </a:cxn>
                <a:cxn ang="0">
                  <a:pos x="4" y="81"/>
                </a:cxn>
                <a:cxn ang="0">
                  <a:pos x="6" y="79"/>
                </a:cxn>
                <a:cxn ang="0">
                  <a:pos x="8" y="78"/>
                </a:cxn>
                <a:cxn ang="0">
                  <a:pos x="9" y="77"/>
                </a:cxn>
                <a:cxn ang="0">
                  <a:pos x="9" y="75"/>
                </a:cxn>
                <a:cxn ang="0">
                  <a:pos x="9" y="75"/>
                </a:cxn>
                <a:cxn ang="0">
                  <a:pos x="11" y="60"/>
                </a:cxn>
                <a:cxn ang="0">
                  <a:pos x="13" y="43"/>
                </a:cxn>
                <a:cxn ang="0">
                  <a:pos x="13" y="43"/>
                </a:cxn>
                <a:cxn ang="0">
                  <a:pos x="14" y="25"/>
                </a:cxn>
                <a:cxn ang="0">
                  <a:pos x="15" y="14"/>
                </a:cxn>
                <a:cxn ang="0">
                  <a:pos x="18" y="5"/>
                </a:cxn>
                <a:cxn ang="0">
                  <a:pos x="18" y="5"/>
                </a:cxn>
                <a:cxn ang="0">
                  <a:pos x="19" y="4"/>
                </a:cxn>
                <a:cxn ang="0">
                  <a:pos x="18" y="2"/>
                </a:cxn>
                <a:cxn ang="0">
                  <a:pos x="17" y="1"/>
                </a:cxn>
                <a:cxn ang="0">
                  <a:pos x="15" y="0"/>
                </a:cxn>
                <a:cxn ang="0">
                  <a:pos x="12" y="0"/>
                </a:cxn>
                <a:cxn ang="0">
                  <a:pos x="10" y="1"/>
                </a:cxn>
                <a:cxn ang="0">
                  <a:pos x="9" y="3"/>
                </a:cxn>
                <a:cxn ang="0">
                  <a:pos x="9" y="3"/>
                </a:cxn>
              </a:cxnLst>
              <a:rect l="0" t="0" r="r" b="b"/>
              <a:pathLst>
                <a:path w="19" h="81">
                  <a:moveTo>
                    <a:pt x="9" y="3"/>
                  </a:moveTo>
                  <a:lnTo>
                    <a:pt x="9" y="3"/>
                  </a:lnTo>
                  <a:lnTo>
                    <a:pt x="7" y="10"/>
                  </a:lnTo>
                  <a:lnTo>
                    <a:pt x="5" y="17"/>
                  </a:lnTo>
                  <a:lnTo>
                    <a:pt x="5" y="33"/>
                  </a:lnTo>
                  <a:lnTo>
                    <a:pt x="5" y="33"/>
                  </a:lnTo>
                  <a:lnTo>
                    <a:pt x="4" y="43"/>
                  </a:lnTo>
                  <a:lnTo>
                    <a:pt x="2" y="54"/>
                  </a:lnTo>
                  <a:lnTo>
                    <a:pt x="1" y="65"/>
                  </a:lnTo>
                  <a:lnTo>
                    <a:pt x="0" y="75"/>
                  </a:lnTo>
                  <a:lnTo>
                    <a:pt x="0" y="75"/>
                  </a:lnTo>
                  <a:lnTo>
                    <a:pt x="0" y="77"/>
                  </a:lnTo>
                  <a:lnTo>
                    <a:pt x="1" y="78"/>
                  </a:lnTo>
                  <a:lnTo>
                    <a:pt x="3" y="79"/>
                  </a:lnTo>
                  <a:lnTo>
                    <a:pt x="4" y="81"/>
                  </a:lnTo>
                  <a:lnTo>
                    <a:pt x="6" y="79"/>
                  </a:lnTo>
                  <a:lnTo>
                    <a:pt x="8" y="78"/>
                  </a:lnTo>
                  <a:lnTo>
                    <a:pt x="9" y="77"/>
                  </a:lnTo>
                  <a:lnTo>
                    <a:pt x="9" y="75"/>
                  </a:lnTo>
                  <a:lnTo>
                    <a:pt x="9" y="75"/>
                  </a:lnTo>
                  <a:lnTo>
                    <a:pt x="11" y="60"/>
                  </a:lnTo>
                  <a:lnTo>
                    <a:pt x="13" y="43"/>
                  </a:lnTo>
                  <a:lnTo>
                    <a:pt x="13" y="43"/>
                  </a:lnTo>
                  <a:lnTo>
                    <a:pt x="14" y="25"/>
                  </a:lnTo>
                  <a:lnTo>
                    <a:pt x="15" y="14"/>
                  </a:lnTo>
                  <a:lnTo>
                    <a:pt x="18" y="5"/>
                  </a:lnTo>
                  <a:lnTo>
                    <a:pt x="18" y="5"/>
                  </a:lnTo>
                  <a:lnTo>
                    <a:pt x="19" y="4"/>
                  </a:lnTo>
                  <a:lnTo>
                    <a:pt x="18" y="2"/>
                  </a:lnTo>
                  <a:lnTo>
                    <a:pt x="17" y="1"/>
                  </a:lnTo>
                  <a:lnTo>
                    <a:pt x="15"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592"/>
            <p:cNvSpPr/>
            <p:nvPr/>
          </p:nvSpPr>
          <p:spPr bwMode="auto">
            <a:xfrm>
              <a:off x="5546726" y="2312988"/>
              <a:ext cx="7938" cy="46038"/>
            </a:xfrm>
            <a:custGeom>
              <a:avLst/>
              <a:gdLst/>
              <a:ahLst/>
              <a:cxnLst>
                <a:cxn ang="0">
                  <a:pos x="6" y="4"/>
                </a:cxn>
                <a:cxn ang="0">
                  <a:pos x="6" y="4"/>
                </a:cxn>
                <a:cxn ang="0">
                  <a:pos x="3" y="13"/>
                </a:cxn>
                <a:cxn ang="0">
                  <a:pos x="1" y="22"/>
                </a:cxn>
                <a:cxn ang="0">
                  <a:pos x="0" y="32"/>
                </a:cxn>
                <a:cxn ang="0">
                  <a:pos x="0" y="42"/>
                </a:cxn>
                <a:cxn ang="0">
                  <a:pos x="1" y="61"/>
                </a:cxn>
                <a:cxn ang="0">
                  <a:pos x="1" y="81"/>
                </a:cxn>
                <a:cxn ang="0">
                  <a:pos x="1" y="81"/>
                </a:cxn>
                <a:cxn ang="0">
                  <a:pos x="2" y="83"/>
                </a:cxn>
                <a:cxn ang="0">
                  <a:pos x="3" y="84"/>
                </a:cxn>
                <a:cxn ang="0">
                  <a:pos x="4" y="85"/>
                </a:cxn>
                <a:cxn ang="0">
                  <a:pos x="6" y="85"/>
                </a:cxn>
                <a:cxn ang="0">
                  <a:pos x="7" y="85"/>
                </a:cxn>
                <a:cxn ang="0">
                  <a:pos x="9" y="84"/>
                </a:cxn>
                <a:cxn ang="0">
                  <a:pos x="10" y="83"/>
                </a:cxn>
                <a:cxn ang="0">
                  <a:pos x="10" y="81"/>
                </a:cxn>
                <a:cxn ang="0">
                  <a:pos x="10" y="81"/>
                </a:cxn>
                <a:cxn ang="0">
                  <a:pos x="10" y="61"/>
                </a:cxn>
                <a:cxn ang="0">
                  <a:pos x="9" y="43"/>
                </a:cxn>
                <a:cxn ang="0">
                  <a:pos x="10" y="34"/>
                </a:cxn>
                <a:cxn ang="0">
                  <a:pos x="10" y="24"/>
                </a:cxn>
                <a:cxn ang="0">
                  <a:pos x="12" y="15"/>
                </a:cxn>
                <a:cxn ang="0">
                  <a:pos x="15" y="6"/>
                </a:cxn>
                <a:cxn ang="0">
                  <a:pos x="15" y="6"/>
                </a:cxn>
                <a:cxn ang="0">
                  <a:pos x="15" y="4"/>
                </a:cxn>
                <a:cxn ang="0">
                  <a:pos x="14" y="3"/>
                </a:cxn>
                <a:cxn ang="0">
                  <a:pos x="13" y="1"/>
                </a:cxn>
                <a:cxn ang="0">
                  <a:pos x="12" y="0"/>
                </a:cxn>
                <a:cxn ang="0">
                  <a:pos x="8" y="0"/>
                </a:cxn>
                <a:cxn ang="0">
                  <a:pos x="7" y="1"/>
                </a:cxn>
                <a:cxn ang="0">
                  <a:pos x="6" y="4"/>
                </a:cxn>
                <a:cxn ang="0">
                  <a:pos x="6" y="4"/>
                </a:cxn>
              </a:cxnLst>
              <a:rect l="0" t="0" r="r" b="b"/>
              <a:pathLst>
                <a:path w="15" h="85">
                  <a:moveTo>
                    <a:pt x="6" y="4"/>
                  </a:moveTo>
                  <a:lnTo>
                    <a:pt x="6" y="4"/>
                  </a:lnTo>
                  <a:lnTo>
                    <a:pt x="3" y="13"/>
                  </a:lnTo>
                  <a:lnTo>
                    <a:pt x="1" y="22"/>
                  </a:lnTo>
                  <a:lnTo>
                    <a:pt x="0" y="32"/>
                  </a:lnTo>
                  <a:lnTo>
                    <a:pt x="0" y="42"/>
                  </a:lnTo>
                  <a:lnTo>
                    <a:pt x="1" y="61"/>
                  </a:lnTo>
                  <a:lnTo>
                    <a:pt x="1" y="81"/>
                  </a:lnTo>
                  <a:lnTo>
                    <a:pt x="1" y="81"/>
                  </a:lnTo>
                  <a:lnTo>
                    <a:pt x="2" y="83"/>
                  </a:lnTo>
                  <a:lnTo>
                    <a:pt x="3" y="84"/>
                  </a:lnTo>
                  <a:lnTo>
                    <a:pt x="4" y="85"/>
                  </a:lnTo>
                  <a:lnTo>
                    <a:pt x="6" y="85"/>
                  </a:lnTo>
                  <a:lnTo>
                    <a:pt x="7" y="85"/>
                  </a:lnTo>
                  <a:lnTo>
                    <a:pt x="9" y="84"/>
                  </a:lnTo>
                  <a:lnTo>
                    <a:pt x="10" y="83"/>
                  </a:lnTo>
                  <a:lnTo>
                    <a:pt x="10" y="81"/>
                  </a:lnTo>
                  <a:lnTo>
                    <a:pt x="10" y="81"/>
                  </a:lnTo>
                  <a:lnTo>
                    <a:pt x="10" y="61"/>
                  </a:lnTo>
                  <a:lnTo>
                    <a:pt x="9" y="43"/>
                  </a:lnTo>
                  <a:lnTo>
                    <a:pt x="10" y="34"/>
                  </a:lnTo>
                  <a:lnTo>
                    <a:pt x="10" y="24"/>
                  </a:lnTo>
                  <a:lnTo>
                    <a:pt x="12" y="15"/>
                  </a:lnTo>
                  <a:lnTo>
                    <a:pt x="15" y="6"/>
                  </a:lnTo>
                  <a:lnTo>
                    <a:pt x="15" y="6"/>
                  </a:lnTo>
                  <a:lnTo>
                    <a:pt x="15" y="4"/>
                  </a:lnTo>
                  <a:lnTo>
                    <a:pt x="14" y="3"/>
                  </a:lnTo>
                  <a:lnTo>
                    <a:pt x="13" y="1"/>
                  </a:lnTo>
                  <a:lnTo>
                    <a:pt x="12" y="0"/>
                  </a:lnTo>
                  <a:lnTo>
                    <a:pt x="8" y="0"/>
                  </a:lnTo>
                  <a:lnTo>
                    <a:pt x="7" y="1"/>
                  </a:lnTo>
                  <a:lnTo>
                    <a:pt x="6" y="4"/>
                  </a:lnTo>
                  <a:lnTo>
                    <a:pt x="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593"/>
            <p:cNvSpPr/>
            <p:nvPr/>
          </p:nvSpPr>
          <p:spPr bwMode="auto">
            <a:xfrm>
              <a:off x="5567363" y="2338388"/>
              <a:ext cx="4763" cy="30163"/>
            </a:xfrm>
            <a:custGeom>
              <a:avLst/>
              <a:gdLst/>
              <a:ahLst/>
              <a:cxnLst>
                <a:cxn ang="0">
                  <a:pos x="0" y="4"/>
                </a:cxn>
                <a:cxn ang="0">
                  <a:pos x="0" y="52"/>
                </a:cxn>
                <a:cxn ang="0">
                  <a:pos x="0" y="52"/>
                </a:cxn>
                <a:cxn ang="0">
                  <a:pos x="0" y="54"/>
                </a:cxn>
                <a:cxn ang="0">
                  <a:pos x="1" y="55"/>
                </a:cxn>
                <a:cxn ang="0">
                  <a:pos x="3" y="56"/>
                </a:cxn>
                <a:cxn ang="0">
                  <a:pos x="4" y="56"/>
                </a:cxn>
                <a:cxn ang="0">
                  <a:pos x="6" y="56"/>
                </a:cxn>
                <a:cxn ang="0">
                  <a:pos x="8" y="55"/>
                </a:cxn>
                <a:cxn ang="0">
                  <a:pos x="9" y="54"/>
                </a:cxn>
                <a:cxn ang="0">
                  <a:pos x="9" y="52"/>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2"/>
                  </a:lnTo>
                  <a:lnTo>
                    <a:pt x="0" y="52"/>
                  </a:lnTo>
                  <a:lnTo>
                    <a:pt x="0" y="54"/>
                  </a:lnTo>
                  <a:lnTo>
                    <a:pt x="1" y="55"/>
                  </a:lnTo>
                  <a:lnTo>
                    <a:pt x="3" y="56"/>
                  </a:lnTo>
                  <a:lnTo>
                    <a:pt x="4" y="56"/>
                  </a:lnTo>
                  <a:lnTo>
                    <a:pt x="6" y="56"/>
                  </a:lnTo>
                  <a:lnTo>
                    <a:pt x="8" y="55"/>
                  </a:lnTo>
                  <a:lnTo>
                    <a:pt x="9" y="54"/>
                  </a:lnTo>
                  <a:lnTo>
                    <a:pt x="9" y="52"/>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594"/>
            <p:cNvSpPr/>
            <p:nvPr/>
          </p:nvSpPr>
          <p:spPr bwMode="auto">
            <a:xfrm>
              <a:off x="5591176" y="2354263"/>
              <a:ext cx="7938" cy="36513"/>
            </a:xfrm>
            <a:custGeom>
              <a:avLst/>
              <a:gdLst/>
              <a:ahLst/>
              <a:cxnLst>
                <a:cxn ang="0">
                  <a:pos x="7" y="2"/>
                </a:cxn>
                <a:cxn ang="0">
                  <a:pos x="7" y="2"/>
                </a:cxn>
                <a:cxn ang="0">
                  <a:pos x="4" y="10"/>
                </a:cxn>
                <a:cxn ang="0">
                  <a:pos x="1" y="17"/>
                </a:cxn>
                <a:cxn ang="0">
                  <a:pos x="0" y="26"/>
                </a:cxn>
                <a:cxn ang="0">
                  <a:pos x="0" y="34"/>
                </a:cxn>
                <a:cxn ang="0">
                  <a:pos x="0" y="49"/>
                </a:cxn>
                <a:cxn ang="0">
                  <a:pos x="1" y="66"/>
                </a:cxn>
                <a:cxn ang="0">
                  <a:pos x="1" y="66"/>
                </a:cxn>
                <a:cxn ang="0">
                  <a:pos x="1" y="68"/>
                </a:cxn>
                <a:cxn ang="0">
                  <a:pos x="2" y="70"/>
                </a:cxn>
                <a:cxn ang="0">
                  <a:pos x="5" y="70"/>
                </a:cxn>
                <a:cxn ang="0">
                  <a:pos x="6" y="71"/>
                </a:cxn>
                <a:cxn ang="0">
                  <a:pos x="8" y="70"/>
                </a:cxn>
                <a:cxn ang="0">
                  <a:pos x="10" y="70"/>
                </a:cxn>
                <a:cxn ang="0">
                  <a:pos x="11" y="68"/>
                </a:cxn>
                <a:cxn ang="0">
                  <a:pos x="11" y="66"/>
                </a:cxn>
                <a:cxn ang="0">
                  <a:pos x="11" y="66"/>
                </a:cxn>
                <a:cxn ang="0">
                  <a:pos x="10" y="36"/>
                </a:cxn>
                <a:cxn ang="0">
                  <a:pos x="10" y="29"/>
                </a:cxn>
                <a:cxn ang="0">
                  <a:pos x="11" y="22"/>
                </a:cxn>
                <a:cxn ang="0">
                  <a:pos x="12" y="14"/>
                </a:cxn>
                <a:cxn ang="0">
                  <a:pos x="15" y="7"/>
                </a:cxn>
                <a:cxn ang="0">
                  <a:pos x="15" y="7"/>
                </a:cxn>
                <a:cxn ang="0">
                  <a:pos x="15" y="5"/>
                </a:cxn>
                <a:cxn ang="0">
                  <a:pos x="15" y="3"/>
                </a:cxn>
                <a:cxn ang="0">
                  <a:pos x="13" y="1"/>
                </a:cxn>
                <a:cxn ang="0">
                  <a:pos x="11" y="0"/>
                </a:cxn>
                <a:cxn ang="0">
                  <a:pos x="10" y="0"/>
                </a:cxn>
                <a:cxn ang="0">
                  <a:pos x="8" y="1"/>
                </a:cxn>
                <a:cxn ang="0">
                  <a:pos x="7" y="2"/>
                </a:cxn>
                <a:cxn ang="0">
                  <a:pos x="7" y="2"/>
                </a:cxn>
              </a:cxnLst>
              <a:rect l="0" t="0" r="r" b="b"/>
              <a:pathLst>
                <a:path w="15" h="71">
                  <a:moveTo>
                    <a:pt x="7" y="2"/>
                  </a:moveTo>
                  <a:lnTo>
                    <a:pt x="7" y="2"/>
                  </a:lnTo>
                  <a:lnTo>
                    <a:pt x="4" y="10"/>
                  </a:lnTo>
                  <a:lnTo>
                    <a:pt x="1" y="17"/>
                  </a:lnTo>
                  <a:lnTo>
                    <a:pt x="0" y="26"/>
                  </a:lnTo>
                  <a:lnTo>
                    <a:pt x="0" y="34"/>
                  </a:lnTo>
                  <a:lnTo>
                    <a:pt x="0" y="49"/>
                  </a:lnTo>
                  <a:lnTo>
                    <a:pt x="1" y="66"/>
                  </a:lnTo>
                  <a:lnTo>
                    <a:pt x="1" y="66"/>
                  </a:lnTo>
                  <a:lnTo>
                    <a:pt x="1" y="68"/>
                  </a:lnTo>
                  <a:lnTo>
                    <a:pt x="2" y="70"/>
                  </a:lnTo>
                  <a:lnTo>
                    <a:pt x="5" y="70"/>
                  </a:lnTo>
                  <a:lnTo>
                    <a:pt x="6" y="71"/>
                  </a:lnTo>
                  <a:lnTo>
                    <a:pt x="8" y="70"/>
                  </a:lnTo>
                  <a:lnTo>
                    <a:pt x="10" y="70"/>
                  </a:lnTo>
                  <a:lnTo>
                    <a:pt x="11" y="68"/>
                  </a:lnTo>
                  <a:lnTo>
                    <a:pt x="11" y="66"/>
                  </a:lnTo>
                  <a:lnTo>
                    <a:pt x="11" y="66"/>
                  </a:lnTo>
                  <a:lnTo>
                    <a:pt x="10" y="36"/>
                  </a:lnTo>
                  <a:lnTo>
                    <a:pt x="10" y="29"/>
                  </a:lnTo>
                  <a:lnTo>
                    <a:pt x="11" y="22"/>
                  </a:lnTo>
                  <a:lnTo>
                    <a:pt x="12" y="14"/>
                  </a:lnTo>
                  <a:lnTo>
                    <a:pt x="15" y="7"/>
                  </a:lnTo>
                  <a:lnTo>
                    <a:pt x="15" y="7"/>
                  </a:lnTo>
                  <a:lnTo>
                    <a:pt x="15" y="5"/>
                  </a:lnTo>
                  <a:lnTo>
                    <a:pt x="15" y="3"/>
                  </a:lnTo>
                  <a:lnTo>
                    <a:pt x="13" y="1"/>
                  </a:lnTo>
                  <a:lnTo>
                    <a:pt x="11" y="0"/>
                  </a:lnTo>
                  <a:lnTo>
                    <a:pt x="10" y="0"/>
                  </a:lnTo>
                  <a:lnTo>
                    <a:pt x="8" y="1"/>
                  </a:lnTo>
                  <a:lnTo>
                    <a:pt x="7" y="2"/>
                  </a:lnTo>
                  <a:lnTo>
                    <a:pt x="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595"/>
            <p:cNvSpPr/>
            <p:nvPr/>
          </p:nvSpPr>
          <p:spPr bwMode="auto">
            <a:xfrm>
              <a:off x="5614988" y="2376488"/>
              <a:ext cx="4763" cy="36513"/>
            </a:xfrm>
            <a:custGeom>
              <a:avLst/>
              <a:gdLst/>
              <a:ahLst/>
              <a:cxnLst>
                <a:cxn ang="0">
                  <a:pos x="0" y="5"/>
                </a:cxn>
                <a:cxn ang="0">
                  <a:pos x="0" y="67"/>
                </a:cxn>
                <a:cxn ang="0">
                  <a:pos x="0" y="67"/>
                </a:cxn>
                <a:cxn ang="0">
                  <a:pos x="0" y="68"/>
                </a:cxn>
                <a:cxn ang="0">
                  <a:pos x="1" y="70"/>
                </a:cxn>
                <a:cxn ang="0">
                  <a:pos x="3" y="71"/>
                </a:cxn>
                <a:cxn ang="0">
                  <a:pos x="5" y="71"/>
                </a:cxn>
                <a:cxn ang="0">
                  <a:pos x="6" y="71"/>
                </a:cxn>
                <a:cxn ang="0">
                  <a:pos x="8" y="70"/>
                </a:cxn>
                <a:cxn ang="0">
                  <a:pos x="9" y="68"/>
                </a:cxn>
                <a:cxn ang="0">
                  <a:pos x="9" y="67"/>
                </a:cxn>
                <a:cxn ang="0">
                  <a:pos x="9" y="5"/>
                </a:cxn>
                <a:cxn ang="0">
                  <a:pos x="9" y="5"/>
                </a:cxn>
                <a:cxn ang="0">
                  <a:pos x="9" y="3"/>
                </a:cxn>
                <a:cxn ang="0">
                  <a:pos x="8" y="2"/>
                </a:cxn>
                <a:cxn ang="0">
                  <a:pos x="6" y="1"/>
                </a:cxn>
                <a:cxn ang="0">
                  <a:pos x="5" y="0"/>
                </a:cxn>
                <a:cxn ang="0">
                  <a:pos x="3" y="1"/>
                </a:cxn>
                <a:cxn ang="0">
                  <a:pos x="1" y="2"/>
                </a:cxn>
                <a:cxn ang="0">
                  <a:pos x="0" y="3"/>
                </a:cxn>
                <a:cxn ang="0">
                  <a:pos x="0" y="5"/>
                </a:cxn>
                <a:cxn ang="0">
                  <a:pos x="0" y="5"/>
                </a:cxn>
              </a:cxnLst>
              <a:rect l="0" t="0" r="r" b="b"/>
              <a:pathLst>
                <a:path w="9" h="71">
                  <a:moveTo>
                    <a:pt x="0" y="5"/>
                  </a:moveTo>
                  <a:lnTo>
                    <a:pt x="0" y="67"/>
                  </a:lnTo>
                  <a:lnTo>
                    <a:pt x="0" y="67"/>
                  </a:lnTo>
                  <a:lnTo>
                    <a:pt x="0" y="68"/>
                  </a:lnTo>
                  <a:lnTo>
                    <a:pt x="1" y="70"/>
                  </a:lnTo>
                  <a:lnTo>
                    <a:pt x="3" y="71"/>
                  </a:lnTo>
                  <a:lnTo>
                    <a:pt x="5" y="71"/>
                  </a:lnTo>
                  <a:lnTo>
                    <a:pt x="6" y="71"/>
                  </a:lnTo>
                  <a:lnTo>
                    <a:pt x="8" y="70"/>
                  </a:lnTo>
                  <a:lnTo>
                    <a:pt x="9" y="68"/>
                  </a:lnTo>
                  <a:lnTo>
                    <a:pt x="9" y="67"/>
                  </a:lnTo>
                  <a:lnTo>
                    <a:pt x="9" y="5"/>
                  </a:lnTo>
                  <a:lnTo>
                    <a:pt x="9" y="5"/>
                  </a:lnTo>
                  <a:lnTo>
                    <a:pt x="9" y="3"/>
                  </a:lnTo>
                  <a:lnTo>
                    <a:pt x="8" y="2"/>
                  </a:lnTo>
                  <a:lnTo>
                    <a:pt x="6" y="1"/>
                  </a:lnTo>
                  <a:lnTo>
                    <a:pt x="5"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596"/>
            <p:cNvSpPr/>
            <p:nvPr/>
          </p:nvSpPr>
          <p:spPr bwMode="auto">
            <a:xfrm>
              <a:off x="5637213" y="2398713"/>
              <a:ext cx="4763" cy="34925"/>
            </a:xfrm>
            <a:custGeom>
              <a:avLst/>
              <a:gdLst/>
              <a:ahLst/>
              <a:cxnLst>
                <a:cxn ang="0">
                  <a:pos x="0" y="4"/>
                </a:cxn>
                <a:cxn ang="0">
                  <a:pos x="0" y="61"/>
                </a:cxn>
                <a:cxn ang="0">
                  <a:pos x="0" y="61"/>
                </a:cxn>
                <a:cxn ang="0">
                  <a:pos x="1" y="63"/>
                </a:cxn>
                <a:cxn ang="0">
                  <a:pos x="2" y="65"/>
                </a:cxn>
                <a:cxn ang="0">
                  <a:pos x="3" y="65"/>
                </a:cxn>
                <a:cxn ang="0">
                  <a:pos x="5" y="66"/>
                </a:cxn>
                <a:cxn ang="0">
                  <a:pos x="7" y="65"/>
                </a:cxn>
                <a:cxn ang="0">
                  <a:pos x="8" y="65"/>
                </a:cxn>
                <a:cxn ang="0">
                  <a:pos x="9" y="63"/>
                </a:cxn>
                <a:cxn ang="0">
                  <a:pos x="10" y="61"/>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Lst>
              <a:rect l="0" t="0" r="r" b="b"/>
              <a:pathLst>
                <a:path w="10" h="66">
                  <a:moveTo>
                    <a:pt x="0" y="4"/>
                  </a:moveTo>
                  <a:lnTo>
                    <a:pt x="0" y="61"/>
                  </a:lnTo>
                  <a:lnTo>
                    <a:pt x="0" y="61"/>
                  </a:lnTo>
                  <a:lnTo>
                    <a:pt x="1" y="63"/>
                  </a:lnTo>
                  <a:lnTo>
                    <a:pt x="2" y="65"/>
                  </a:lnTo>
                  <a:lnTo>
                    <a:pt x="3" y="65"/>
                  </a:lnTo>
                  <a:lnTo>
                    <a:pt x="5" y="66"/>
                  </a:lnTo>
                  <a:lnTo>
                    <a:pt x="7" y="65"/>
                  </a:lnTo>
                  <a:lnTo>
                    <a:pt x="8" y="65"/>
                  </a:lnTo>
                  <a:lnTo>
                    <a:pt x="9" y="63"/>
                  </a:lnTo>
                  <a:lnTo>
                    <a:pt x="10" y="61"/>
                  </a:lnTo>
                  <a:lnTo>
                    <a:pt x="10" y="4"/>
                  </a:lnTo>
                  <a:lnTo>
                    <a:pt x="10" y="4"/>
                  </a:lnTo>
                  <a:lnTo>
                    <a:pt x="9" y="2"/>
                  </a:lnTo>
                  <a:lnTo>
                    <a:pt x="8" y="1"/>
                  </a:lnTo>
                  <a:lnTo>
                    <a:pt x="7" y="0"/>
                  </a:lnTo>
                  <a:lnTo>
                    <a:pt x="5" y="0"/>
                  </a:lnTo>
                  <a:lnTo>
                    <a:pt x="3" y="0"/>
                  </a:lnTo>
                  <a:lnTo>
                    <a:pt x="2" y="1"/>
                  </a:lnTo>
                  <a:lnTo>
                    <a:pt x="1"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597"/>
            <p:cNvSpPr/>
            <p:nvPr/>
          </p:nvSpPr>
          <p:spPr bwMode="auto">
            <a:xfrm>
              <a:off x="5657851" y="2419350"/>
              <a:ext cx="4763" cy="36513"/>
            </a:xfrm>
            <a:custGeom>
              <a:avLst/>
              <a:gdLst/>
              <a:ahLst/>
              <a:cxnLst>
                <a:cxn ang="0">
                  <a:pos x="0" y="5"/>
                </a:cxn>
                <a:cxn ang="0">
                  <a:pos x="0" y="67"/>
                </a:cxn>
                <a:cxn ang="0">
                  <a:pos x="0" y="67"/>
                </a:cxn>
                <a:cxn ang="0">
                  <a:pos x="0" y="69"/>
                </a:cxn>
                <a:cxn ang="0">
                  <a:pos x="2" y="70"/>
                </a:cxn>
                <a:cxn ang="0">
                  <a:pos x="3" y="71"/>
                </a:cxn>
                <a:cxn ang="0">
                  <a:pos x="6" y="71"/>
                </a:cxn>
                <a:cxn ang="0">
                  <a:pos x="7" y="71"/>
                </a:cxn>
                <a:cxn ang="0">
                  <a:pos x="9" y="70"/>
                </a:cxn>
                <a:cxn ang="0">
                  <a:pos x="10" y="69"/>
                </a:cxn>
                <a:cxn ang="0">
                  <a:pos x="10" y="67"/>
                </a:cxn>
                <a:cxn ang="0">
                  <a:pos x="10" y="5"/>
                </a:cxn>
                <a:cxn ang="0">
                  <a:pos x="10" y="5"/>
                </a:cxn>
                <a:cxn ang="0">
                  <a:pos x="10" y="3"/>
                </a:cxn>
                <a:cxn ang="0">
                  <a:pos x="9" y="2"/>
                </a:cxn>
                <a:cxn ang="0">
                  <a:pos x="7" y="1"/>
                </a:cxn>
                <a:cxn ang="0">
                  <a:pos x="6" y="0"/>
                </a:cxn>
                <a:cxn ang="0">
                  <a:pos x="3" y="1"/>
                </a:cxn>
                <a:cxn ang="0">
                  <a:pos x="2" y="2"/>
                </a:cxn>
                <a:cxn ang="0">
                  <a:pos x="0" y="3"/>
                </a:cxn>
                <a:cxn ang="0">
                  <a:pos x="0" y="5"/>
                </a:cxn>
                <a:cxn ang="0">
                  <a:pos x="0" y="5"/>
                </a:cxn>
              </a:cxnLst>
              <a:rect l="0" t="0" r="r" b="b"/>
              <a:pathLst>
                <a:path w="10" h="71">
                  <a:moveTo>
                    <a:pt x="0" y="5"/>
                  </a:moveTo>
                  <a:lnTo>
                    <a:pt x="0" y="67"/>
                  </a:lnTo>
                  <a:lnTo>
                    <a:pt x="0" y="67"/>
                  </a:lnTo>
                  <a:lnTo>
                    <a:pt x="0" y="69"/>
                  </a:lnTo>
                  <a:lnTo>
                    <a:pt x="2" y="70"/>
                  </a:lnTo>
                  <a:lnTo>
                    <a:pt x="3" y="71"/>
                  </a:lnTo>
                  <a:lnTo>
                    <a:pt x="6" y="71"/>
                  </a:lnTo>
                  <a:lnTo>
                    <a:pt x="7" y="71"/>
                  </a:lnTo>
                  <a:lnTo>
                    <a:pt x="9" y="70"/>
                  </a:lnTo>
                  <a:lnTo>
                    <a:pt x="10" y="69"/>
                  </a:lnTo>
                  <a:lnTo>
                    <a:pt x="10" y="67"/>
                  </a:lnTo>
                  <a:lnTo>
                    <a:pt x="10" y="5"/>
                  </a:lnTo>
                  <a:lnTo>
                    <a:pt x="10" y="5"/>
                  </a:lnTo>
                  <a:lnTo>
                    <a:pt x="10" y="3"/>
                  </a:lnTo>
                  <a:lnTo>
                    <a:pt x="9" y="2"/>
                  </a:lnTo>
                  <a:lnTo>
                    <a:pt x="7" y="1"/>
                  </a:lnTo>
                  <a:lnTo>
                    <a:pt x="6" y="0"/>
                  </a:lnTo>
                  <a:lnTo>
                    <a:pt x="3" y="1"/>
                  </a:lnTo>
                  <a:lnTo>
                    <a:pt x="2"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598"/>
            <p:cNvSpPr/>
            <p:nvPr/>
          </p:nvSpPr>
          <p:spPr bwMode="auto">
            <a:xfrm>
              <a:off x="5680076" y="2441575"/>
              <a:ext cx="7938" cy="36513"/>
            </a:xfrm>
            <a:custGeom>
              <a:avLst/>
              <a:gdLst/>
              <a:ahLst/>
              <a:cxnLst>
                <a:cxn ang="0">
                  <a:pos x="14" y="65"/>
                </a:cxn>
                <a:cxn ang="0">
                  <a:pos x="14" y="65"/>
                </a:cxn>
                <a:cxn ang="0">
                  <a:pos x="11" y="50"/>
                </a:cxn>
                <a:cxn ang="0">
                  <a:pos x="10" y="35"/>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36"/>
                </a:cxn>
                <a:cxn ang="0">
                  <a:pos x="2" y="52"/>
                </a:cxn>
                <a:cxn ang="0">
                  <a:pos x="5" y="67"/>
                </a:cxn>
                <a:cxn ang="0">
                  <a:pos x="5" y="67"/>
                </a:cxn>
                <a:cxn ang="0">
                  <a:pos x="6" y="69"/>
                </a:cxn>
                <a:cxn ang="0">
                  <a:pos x="7" y="70"/>
                </a:cxn>
                <a:cxn ang="0">
                  <a:pos x="9" y="70"/>
                </a:cxn>
                <a:cxn ang="0">
                  <a:pos x="11" y="70"/>
                </a:cxn>
                <a:cxn ang="0">
                  <a:pos x="12" y="69"/>
                </a:cxn>
                <a:cxn ang="0">
                  <a:pos x="13" y="68"/>
                </a:cxn>
                <a:cxn ang="0">
                  <a:pos x="14" y="67"/>
                </a:cxn>
                <a:cxn ang="0">
                  <a:pos x="14" y="65"/>
                </a:cxn>
                <a:cxn ang="0">
                  <a:pos x="14" y="65"/>
                </a:cxn>
              </a:cxnLst>
              <a:rect l="0" t="0" r="r" b="b"/>
              <a:pathLst>
                <a:path w="14" h="70">
                  <a:moveTo>
                    <a:pt x="14" y="65"/>
                  </a:moveTo>
                  <a:lnTo>
                    <a:pt x="14" y="65"/>
                  </a:lnTo>
                  <a:lnTo>
                    <a:pt x="11" y="50"/>
                  </a:lnTo>
                  <a:lnTo>
                    <a:pt x="10" y="35"/>
                  </a:lnTo>
                  <a:lnTo>
                    <a:pt x="10" y="4"/>
                  </a:lnTo>
                  <a:lnTo>
                    <a:pt x="10" y="4"/>
                  </a:lnTo>
                  <a:lnTo>
                    <a:pt x="9" y="2"/>
                  </a:lnTo>
                  <a:lnTo>
                    <a:pt x="8" y="1"/>
                  </a:lnTo>
                  <a:lnTo>
                    <a:pt x="7" y="0"/>
                  </a:lnTo>
                  <a:lnTo>
                    <a:pt x="5" y="0"/>
                  </a:lnTo>
                  <a:lnTo>
                    <a:pt x="3" y="0"/>
                  </a:lnTo>
                  <a:lnTo>
                    <a:pt x="2" y="1"/>
                  </a:lnTo>
                  <a:lnTo>
                    <a:pt x="1" y="2"/>
                  </a:lnTo>
                  <a:lnTo>
                    <a:pt x="0" y="4"/>
                  </a:lnTo>
                  <a:lnTo>
                    <a:pt x="0" y="4"/>
                  </a:lnTo>
                  <a:lnTo>
                    <a:pt x="1" y="36"/>
                  </a:lnTo>
                  <a:lnTo>
                    <a:pt x="2" y="52"/>
                  </a:lnTo>
                  <a:lnTo>
                    <a:pt x="5" y="67"/>
                  </a:lnTo>
                  <a:lnTo>
                    <a:pt x="5" y="67"/>
                  </a:lnTo>
                  <a:lnTo>
                    <a:pt x="6" y="69"/>
                  </a:lnTo>
                  <a:lnTo>
                    <a:pt x="7" y="70"/>
                  </a:lnTo>
                  <a:lnTo>
                    <a:pt x="9" y="70"/>
                  </a:lnTo>
                  <a:lnTo>
                    <a:pt x="11" y="70"/>
                  </a:lnTo>
                  <a:lnTo>
                    <a:pt x="12" y="69"/>
                  </a:lnTo>
                  <a:lnTo>
                    <a:pt x="13" y="68"/>
                  </a:lnTo>
                  <a:lnTo>
                    <a:pt x="14" y="67"/>
                  </a:lnTo>
                  <a:lnTo>
                    <a:pt x="14" y="65"/>
                  </a:lnTo>
                  <a:lnTo>
                    <a:pt x="14" y="6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599"/>
            <p:cNvSpPr/>
            <p:nvPr/>
          </p:nvSpPr>
          <p:spPr bwMode="auto">
            <a:xfrm>
              <a:off x="5705476" y="2463800"/>
              <a:ext cx="7938" cy="31750"/>
            </a:xfrm>
            <a:custGeom>
              <a:avLst/>
              <a:gdLst/>
              <a:ahLst/>
              <a:cxnLst>
                <a:cxn ang="0">
                  <a:pos x="10" y="35"/>
                </a:cxn>
                <a:cxn ang="0">
                  <a:pos x="10" y="5"/>
                </a:cxn>
                <a:cxn ang="0">
                  <a:pos x="10" y="5"/>
                </a:cxn>
                <a:cxn ang="0">
                  <a:pos x="10" y="3"/>
                </a:cxn>
                <a:cxn ang="0">
                  <a:pos x="8" y="1"/>
                </a:cxn>
                <a:cxn ang="0">
                  <a:pos x="7" y="0"/>
                </a:cxn>
                <a:cxn ang="0">
                  <a:pos x="5" y="0"/>
                </a:cxn>
                <a:cxn ang="0">
                  <a:pos x="3" y="0"/>
                </a:cxn>
                <a:cxn ang="0">
                  <a:pos x="2" y="1"/>
                </a:cxn>
                <a:cxn ang="0">
                  <a:pos x="1" y="3"/>
                </a:cxn>
                <a:cxn ang="0">
                  <a:pos x="0" y="5"/>
                </a:cxn>
                <a:cxn ang="0">
                  <a:pos x="0" y="33"/>
                </a:cxn>
                <a:cxn ang="0">
                  <a:pos x="0" y="33"/>
                </a:cxn>
                <a:cxn ang="0">
                  <a:pos x="0" y="39"/>
                </a:cxn>
                <a:cxn ang="0">
                  <a:pos x="1" y="45"/>
                </a:cxn>
                <a:cxn ang="0">
                  <a:pos x="1" y="45"/>
                </a:cxn>
                <a:cxn ang="0">
                  <a:pos x="3" y="50"/>
                </a:cxn>
                <a:cxn ang="0">
                  <a:pos x="5" y="56"/>
                </a:cxn>
                <a:cxn ang="0">
                  <a:pos x="5" y="56"/>
                </a:cxn>
                <a:cxn ang="0">
                  <a:pos x="5" y="58"/>
                </a:cxn>
                <a:cxn ang="0">
                  <a:pos x="7" y="59"/>
                </a:cxn>
                <a:cxn ang="0">
                  <a:pos x="11" y="60"/>
                </a:cxn>
                <a:cxn ang="0">
                  <a:pos x="13" y="60"/>
                </a:cxn>
                <a:cxn ang="0">
                  <a:pos x="14" y="59"/>
                </a:cxn>
                <a:cxn ang="0">
                  <a:pos x="15" y="58"/>
                </a:cxn>
                <a:cxn ang="0">
                  <a:pos x="15" y="56"/>
                </a:cxn>
                <a:cxn ang="0">
                  <a:pos x="15" y="56"/>
                </a:cxn>
                <a:cxn ang="0">
                  <a:pos x="14" y="51"/>
                </a:cxn>
                <a:cxn ang="0">
                  <a:pos x="12" y="46"/>
                </a:cxn>
                <a:cxn ang="0">
                  <a:pos x="11" y="41"/>
                </a:cxn>
                <a:cxn ang="0">
                  <a:pos x="10" y="35"/>
                </a:cxn>
                <a:cxn ang="0">
                  <a:pos x="10" y="35"/>
                </a:cxn>
              </a:cxnLst>
              <a:rect l="0" t="0" r="r" b="b"/>
              <a:pathLst>
                <a:path w="15" h="60">
                  <a:moveTo>
                    <a:pt x="10" y="35"/>
                  </a:moveTo>
                  <a:lnTo>
                    <a:pt x="10" y="5"/>
                  </a:lnTo>
                  <a:lnTo>
                    <a:pt x="10" y="5"/>
                  </a:lnTo>
                  <a:lnTo>
                    <a:pt x="10" y="3"/>
                  </a:lnTo>
                  <a:lnTo>
                    <a:pt x="8" y="1"/>
                  </a:lnTo>
                  <a:lnTo>
                    <a:pt x="7" y="0"/>
                  </a:lnTo>
                  <a:lnTo>
                    <a:pt x="5" y="0"/>
                  </a:lnTo>
                  <a:lnTo>
                    <a:pt x="3" y="0"/>
                  </a:lnTo>
                  <a:lnTo>
                    <a:pt x="2" y="1"/>
                  </a:lnTo>
                  <a:lnTo>
                    <a:pt x="1" y="3"/>
                  </a:lnTo>
                  <a:lnTo>
                    <a:pt x="0" y="5"/>
                  </a:lnTo>
                  <a:lnTo>
                    <a:pt x="0" y="33"/>
                  </a:lnTo>
                  <a:lnTo>
                    <a:pt x="0" y="33"/>
                  </a:lnTo>
                  <a:lnTo>
                    <a:pt x="0" y="39"/>
                  </a:lnTo>
                  <a:lnTo>
                    <a:pt x="1" y="45"/>
                  </a:lnTo>
                  <a:lnTo>
                    <a:pt x="1" y="45"/>
                  </a:lnTo>
                  <a:lnTo>
                    <a:pt x="3" y="50"/>
                  </a:lnTo>
                  <a:lnTo>
                    <a:pt x="5" y="56"/>
                  </a:lnTo>
                  <a:lnTo>
                    <a:pt x="5" y="56"/>
                  </a:lnTo>
                  <a:lnTo>
                    <a:pt x="5" y="58"/>
                  </a:lnTo>
                  <a:lnTo>
                    <a:pt x="7" y="59"/>
                  </a:lnTo>
                  <a:lnTo>
                    <a:pt x="11" y="60"/>
                  </a:lnTo>
                  <a:lnTo>
                    <a:pt x="13" y="60"/>
                  </a:lnTo>
                  <a:lnTo>
                    <a:pt x="14" y="59"/>
                  </a:lnTo>
                  <a:lnTo>
                    <a:pt x="15" y="58"/>
                  </a:lnTo>
                  <a:lnTo>
                    <a:pt x="15" y="56"/>
                  </a:lnTo>
                  <a:lnTo>
                    <a:pt x="15" y="56"/>
                  </a:lnTo>
                  <a:lnTo>
                    <a:pt x="14" y="51"/>
                  </a:lnTo>
                  <a:lnTo>
                    <a:pt x="12" y="46"/>
                  </a:lnTo>
                  <a:lnTo>
                    <a:pt x="11" y="41"/>
                  </a:lnTo>
                  <a:lnTo>
                    <a:pt x="10" y="35"/>
                  </a:lnTo>
                  <a:lnTo>
                    <a:pt x="10" y="3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600"/>
            <p:cNvSpPr/>
            <p:nvPr/>
          </p:nvSpPr>
          <p:spPr bwMode="auto">
            <a:xfrm>
              <a:off x="5730876" y="2486025"/>
              <a:ext cx="4763" cy="46038"/>
            </a:xfrm>
            <a:custGeom>
              <a:avLst/>
              <a:gdLst/>
              <a:ahLst/>
              <a:cxnLst>
                <a:cxn ang="0">
                  <a:pos x="0" y="5"/>
                </a:cxn>
                <a:cxn ang="0">
                  <a:pos x="0" y="80"/>
                </a:cxn>
                <a:cxn ang="0">
                  <a:pos x="0" y="80"/>
                </a:cxn>
                <a:cxn ang="0">
                  <a:pos x="1" y="82"/>
                </a:cxn>
                <a:cxn ang="0">
                  <a:pos x="2" y="85"/>
                </a:cxn>
                <a:cxn ang="0">
                  <a:pos x="3" y="85"/>
                </a:cxn>
                <a:cxn ang="0">
                  <a:pos x="5" y="86"/>
                </a:cxn>
                <a:cxn ang="0">
                  <a:pos x="6" y="85"/>
                </a:cxn>
                <a:cxn ang="0">
                  <a:pos x="8" y="85"/>
                </a:cxn>
                <a:cxn ang="0">
                  <a:pos x="9" y="82"/>
                </a:cxn>
                <a:cxn ang="0">
                  <a:pos x="9" y="80"/>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6">
                  <a:moveTo>
                    <a:pt x="0" y="5"/>
                  </a:moveTo>
                  <a:lnTo>
                    <a:pt x="0" y="80"/>
                  </a:lnTo>
                  <a:lnTo>
                    <a:pt x="0" y="80"/>
                  </a:lnTo>
                  <a:lnTo>
                    <a:pt x="1" y="82"/>
                  </a:lnTo>
                  <a:lnTo>
                    <a:pt x="2" y="85"/>
                  </a:lnTo>
                  <a:lnTo>
                    <a:pt x="3" y="85"/>
                  </a:lnTo>
                  <a:lnTo>
                    <a:pt x="5" y="86"/>
                  </a:lnTo>
                  <a:lnTo>
                    <a:pt x="6" y="85"/>
                  </a:lnTo>
                  <a:lnTo>
                    <a:pt x="8" y="85"/>
                  </a:lnTo>
                  <a:lnTo>
                    <a:pt x="9" y="82"/>
                  </a:lnTo>
                  <a:lnTo>
                    <a:pt x="9" y="80"/>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601"/>
            <p:cNvSpPr/>
            <p:nvPr/>
          </p:nvSpPr>
          <p:spPr bwMode="auto">
            <a:xfrm>
              <a:off x="5748338" y="2506663"/>
              <a:ext cx="4763" cy="42863"/>
            </a:xfrm>
            <a:custGeom>
              <a:avLst/>
              <a:gdLst/>
              <a:ahLst/>
              <a:cxnLst>
                <a:cxn ang="0">
                  <a:pos x="0" y="5"/>
                </a:cxn>
                <a:cxn ang="0">
                  <a:pos x="0" y="75"/>
                </a:cxn>
                <a:cxn ang="0">
                  <a:pos x="0" y="75"/>
                </a:cxn>
                <a:cxn ang="0">
                  <a:pos x="1" y="78"/>
                </a:cxn>
                <a:cxn ang="0">
                  <a:pos x="2" y="80"/>
                </a:cxn>
                <a:cxn ang="0">
                  <a:pos x="3" y="81"/>
                </a:cxn>
                <a:cxn ang="0">
                  <a:pos x="5" y="81"/>
                </a:cxn>
                <a:cxn ang="0">
                  <a:pos x="7" y="81"/>
                </a:cxn>
                <a:cxn ang="0">
                  <a:pos x="8" y="80"/>
                </a:cxn>
                <a:cxn ang="0">
                  <a:pos x="9" y="78"/>
                </a:cxn>
                <a:cxn ang="0">
                  <a:pos x="10" y="75"/>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81">
                  <a:moveTo>
                    <a:pt x="0" y="5"/>
                  </a:moveTo>
                  <a:lnTo>
                    <a:pt x="0" y="75"/>
                  </a:lnTo>
                  <a:lnTo>
                    <a:pt x="0" y="75"/>
                  </a:lnTo>
                  <a:lnTo>
                    <a:pt x="1" y="78"/>
                  </a:lnTo>
                  <a:lnTo>
                    <a:pt x="2" y="80"/>
                  </a:lnTo>
                  <a:lnTo>
                    <a:pt x="3" y="81"/>
                  </a:lnTo>
                  <a:lnTo>
                    <a:pt x="5" y="81"/>
                  </a:lnTo>
                  <a:lnTo>
                    <a:pt x="7" y="81"/>
                  </a:lnTo>
                  <a:lnTo>
                    <a:pt x="8" y="80"/>
                  </a:lnTo>
                  <a:lnTo>
                    <a:pt x="9" y="78"/>
                  </a:lnTo>
                  <a:lnTo>
                    <a:pt x="10" y="75"/>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602"/>
            <p:cNvSpPr/>
            <p:nvPr/>
          </p:nvSpPr>
          <p:spPr bwMode="auto">
            <a:xfrm>
              <a:off x="5761038" y="2528888"/>
              <a:ext cx="4763" cy="38100"/>
            </a:xfrm>
            <a:custGeom>
              <a:avLst/>
              <a:gdLst/>
              <a:ahLst/>
              <a:cxnLst>
                <a:cxn ang="0">
                  <a:pos x="0" y="6"/>
                </a:cxn>
                <a:cxn ang="0">
                  <a:pos x="0" y="68"/>
                </a:cxn>
                <a:cxn ang="0">
                  <a:pos x="0" y="68"/>
                </a:cxn>
                <a:cxn ang="0">
                  <a:pos x="1" y="69"/>
                </a:cxn>
                <a:cxn ang="0">
                  <a:pos x="2" y="71"/>
                </a:cxn>
                <a:cxn ang="0">
                  <a:pos x="3" y="72"/>
                </a:cxn>
                <a:cxn ang="0">
                  <a:pos x="5" y="72"/>
                </a:cxn>
                <a:cxn ang="0">
                  <a:pos x="7" y="72"/>
                </a:cxn>
                <a:cxn ang="0">
                  <a:pos x="8" y="71"/>
                </a:cxn>
                <a:cxn ang="0">
                  <a:pos x="9" y="69"/>
                </a:cxn>
                <a:cxn ang="0">
                  <a:pos x="9" y="68"/>
                </a:cxn>
                <a:cxn ang="0">
                  <a:pos x="9" y="6"/>
                </a:cxn>
                <a:cxn ang="0">
                  <a:pos x="9" y="6"/>
                </a:cxn>
                <a:cxn ang="0">
                  <a:pos x="9" y="4"/>
                </a:cxn>
                <a:cxn ang="0">
                  <a:pos x="8" y="2"/>
                </a:cxn>
                <a:cxn ang="0">
                  <a:pos x="7" y="1"/>
                </a:cxn>
                <a:cxn ang="0">
                  <a:pos x="5" y="0"/>
                </a:cxn>
                <a:cxn ang="0">
                  <a:pos x="3" y="1"/>
                </a:cxn>
                <a:cxn ang="0">
                  <a:pos x="2" y="2"/>
                </a:cxn>
                <a:cxn ang="0">
                  <a:pos x="1" y="4"/>
                </a:cxn>
                <a:cxn ang="0">
                  <a:pos x="0" y="6"/>
                </a:cxn>
                <a:cxn ang="0">
                  <a:pos x="0" y="6"/>
                </a:cxn>
              </a:cxnLst>
              <a:rect l="0" t="0" r="r" b="b"/>
              <a:pathLst>
                <a:path w="9" h="72">
                  <a:moveTo>
                    <a:pt x="0" y="6"/>
                  </a:moveTo>
                  <a:lnTo>
                    <a:pt x="0" y="68"/>
                  </a:lnTo>
                  <a:lnTo>
                    <a:pt x="0" y="68"/>
                  </a:lnTo>
                  <a:lnTo>
                    <a:pt x="1" y="69"/>
                  </a:lnTo>
                  <a:lnTo>
                    <a:pt x="2" y="71"/>
                  </a:lnTo>
                  <a:lnTo>
                    <a:pt x="3" y="72"/>
                  </a:lnTo>
                  <a:lnTo>
                    <a:pt x="5" y="72"/>
                  </a:lnTo>
                  <a:lnTo>
                    <a:pt x="7" y="72"/>
                  </a:lnTo>
                  <a:lnTo>
                    <a:pt x="8" y="71"/>
                  </a:lnTo>
                  <a:lnTo>
                    <a:pt x="9" y="69"/>
                  </a:lnTo>
                  <a:lnTo>
                    <a:pt x="9" y="68"/>
                  </a:lnTo>
                  <a:lnTo>
                    <a:pt x="9" y="6"/>
                  </a:lnTo>
                  <a:lnTo>
                    <a:pt x="9" y="6"/>
                  </a:lnTo>
                  <a:lnTo>
                    <a:pt x="9" y="4"/>
                  </a:lnTo>
                  <a:lnTo>
                    <a:pt x="8" y="2"/>
                  </a:lnTo>
                  <a:lnTo>
                    <a:pt x="7" y="1"/>
                  </a:lnTo>
                  <a:lnTo>
                    <a:pt x="5" y="0"/>
                  </a:lnTo>
                  <a:lnTo>
                    <a:pt x="3" y="1"/>
                  </a:lnTo>
                  <a:lnTo>
                    <a:pt x="2" y="2"/>
                  </a:lnTo>
                  <a:lnTo>
                    <a:pt x="1" y="4"/>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603"/>
            <p:cNvSpPr/>
            <p:nvPr/>
          </p:nvSpPr>
          <p:spPr bwMode="auto">
            <a:xfrm>
              <a:off x="5775326" y="2544763"/>
              <a:ext cx="4763" cy="39688"/>
            </a:xfrm>
            <a:custGeom>
              <a:avLst/>
              <a:gdLst/>
              <a:ahLst/>
              <a:cxnLst>
                <a:cxn ang="0">
                  <a:pos x="0" y="4"/>
                </a:cxn>
                <a:cxn ang="0">
                  <a:pos x="0" y="72"/>
                </a:cxn>
                <a:cxn ang="0">
                  <a:pos x="0" y="72"/>
                </a:cxn>
                <a:cxn ang="0">
                  <a:pos x="0" y="74"/>
                </a:cxn>
                <a:cxn ang="0">
                  <a:pos x="2" y="75"/>
                </a:cxn>
                <a:cxn ang="0">
                  <a:pos x="4" y="76"/>
                </a:cxn>
                <a:cxn ang="0">
                  <a:pos x="5" y="76"/>
                </a:cxn>
                <a:cxn ang="0">
                  <a:pos x="7" y="76"/>
                </a:cxn>
                <a:cxn ang="0">
                  <a:pos x="9" y="75"/>
                </a:cxn>
                <a:cxn ang="0">
                  <a:pos x="10" y="74"/>
                </a:cxn>
                <a:cxn ang="0">
                  <a:pos x="10" y="72"/>
                </a:cxn>
                <a:cxn ang="0">
                  <a:pos x="10" y="4"/>
                </a:cxn>
                <a:cxn ang="0">
                  <a:pos x="10" y="4"/>
                </a:cxn>
                <a:cxn ang="0">
                  <a:pos x="10" y="2"/>
                </a:cxn>
                <a:cxn ang="0">
                  <a:pos x="9" y="1"/>
                </a:cxn>
                <a:cxn ang="0">
                  <a:pos x="7" y="0"/>
                </a:cxn>
                <a:cxn ang="0">
                  <a:pos x="5" y="0"/>
                </a:cxn>
                <a:cxn ang="0">
                  <a:pos x="4" y="0"/>
                </a:cxn>
                <a:cxn ang="0">
                  <a:pos x="2" y="1"/>
                </a:cxn>
                <a:cxn ang="0">
                  <a:pos x="0" y="2"/>
                </a:cxn>
                <a:cxn ang="0">
                  <a:pos x="0" y="4"/>
                </a:cxn>
                <a:cxn ang="0">
                  <a:pos x="0" y="4"/>
                </a:cxn>
              </a:cxnLst>
              <a:rect l="0" t="0" r="r" b="b"/>
              <a:pathLst>
                <a:path w="10" h="76">
                  <a:moveTo>
                    <a:pt x="0" y="4"/>
                  </a:moveTo>
                  <a:lnTo>
                    <a:pt x="0" y="72"/>
                  </a:lnTo>
                  <a:lnTo>
                    <a:pt x="0" y="72"/>
                  </a:lnTo>
                  <a:lnTo>
                    <a:pt x="0" y="74"/>
                  </a:lnTo>
                  <a:lnTo>
                    <a:pt x="2" y="75"/>
                  </a:lnTo>
                  <a:lnTo>
                    <a:pt x="4" y="76"/>
                  </a:lnTo>
                  <a:lnTo>
                    <a:pt x="5" y="76"/>
                  </a:lnTo>
                  <a:lnTo>
                    <a:pt x="7" y="76"/>
                  </a:lnTo>
                  <a:lnTo>
                    <a:pt x="9" y="75"/>
                  </a:lnTo>
                  <a:lnTo>
                    <a:pt x="10" y="74"/>
                  </a:lnTo>
                  <a:lnTo>
                    <a:pt x="10" y="72"/>
                  </a:lnTo>
                  <a:lnTo>
                    <a:pt x="10" y="4"/>
                  </a:lnTo>
                  <a:lnTo>
                    <a:pt x="10" y="4"/>
                  </a:lnTo>
                  <a:lnTo>
                    <a:pt x="10" y="2"/>
                  </a:lnTo>
                  <a:lnTo>
                    <a:pt x="9" y="1"/>
                  </a:lnTo>
                  <a:lnTo>
                    <a:pt x="7" y="0"/>
                  </a:lnTo>
                  <a:lnTo>
                    <a:pt x="5" y="0"/>
                  </a:lnTo>
                  <a:lnTo>
                    <a:pt x="4" y="0"/>
                  </a:lnTo>
                  <a:lnTo>
                    <a:pt x="2"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604"/>
            <p:cNvSpPr/>
            <p:nvPr/>
          </p:nvSpPr>
          <p:spPr bwMode="auto">
            <a:xfrm>
              <a:off x="5181601" y="2170113"/>
              <a:ext cx="665163" cy="654050"/>
            </a:xfrm>
            <a:custGeom>
              <a:avLst/>
              <a:gdLst/>
              <a:ahLst/>
              <a:cxnLst>
                <a:cxn ang="0">
                  <a:pos x="534" y="1115"/>
                </a:cxn>
                <a:cxn ang="0">
                  <a:pos x="311" y="889"/>
                </a:cxn>
                <a:cxn ang="0">
                  <a:pos x="124" y="701"/>
                </a:cxn>
                <a:cxn ang="0">
                  <a:pos x="14" y="547"/>
                </a:cxn>
                <a:cxn ang="0">
                  <a:pos x="5" y="361"/>
                </a:cxn>
                <a:cxn ang="0">
                  <a:pos x="109" y="152"/>
                </a:cxn>
                <a:cxn ang="0">
                  <a:pos x="270" y="29"/>
                </a:cxn>
                <a:cxn ang="0">
                  <a:pos x="103" y="233"/>
                </a:cxn>
                <a:cxn ang="0">
                  <a:pos x="38" y="486"/>
                </a:cxn>
                <a:cxn ang="0">
                  <a:pos x="137" y="664"/>
                </a:cxn>
                <a:cxn ang="0">
                  <a:pos x="467" y="998"/>
                </a:cxn>
                <a:cxn ang="0">
                  <a:pos x="676" y="1170"/>
                </a:cxn>
                <a:cxn ang="0">
                  <a:pos x="872" y="1193"/>
                </a:cxn>
                <a:cxn ang="0">
                  <a:pos x="1085" y="1070"/>
                </a:cxn>
                <a:cxn ang="0">
                  <a:pos x="1218" y="861"/>
                </a:cxn>
                <a:cxn ang="0">
                  <a:pos x="1167" y="643"/>
                </a:cxn>
                <a:cxn ang="0">
                  <a:pos x="1008" y="472"/>
                </a:cxn>
                <a:cxn ang="0">
                  <a:pos x="731" y="201"/>
                </a:cxn>
                <a:cxn ang="0">
                  <a:pos x="553" y="142"/>
                </a:cxn>
                <a:cxn ang="0">
                  <a:pos x="393" y="228"/>
                </a:cxn>
                <a:cxn ang="0">
                  <a:pos x="282" y="427"/>
                </a:cxn>
                <a:cxn ang="0">
                  <a:pos x="388" y="615"/>
                </a:cxn>
                <a:cxn ang="0">
                  <a:pos x="702" y="942"/>
                </a:cxn>
                <a:cxn ang="0">
                  <a:pos x="798" y="922"/>
                </a:cxn>
                <a:cxn ang="0">
                  <a:pos x="641" y="744"/>
                </a:cxn>
                <a:cxn ang="0">
                  <a:pos x="397" y="487"/>
                </a:cxn>
                <a:cxn ang="0">
                  <a:pos x="451" y="309"/>
                </a:cxn>
                <a:cxn ang="0">
                  <a:pos x="591" y="250"/>
                </a:cxn>
                <a:cxn ang="0">
                  <a:pos x="742" y="397"/>
                </a:cxn>
                <a:cxn ang="0">
                  <a:pos x="1076" y="711"/>
                </a:cxn>
                <a:cxn ang="0">
                  <a:pos x="1109" y="861"/>
                </a:cxn>
                <a:cxn ang="0">
                  <a:pos x="858" y="1104"/>
                </a:cxn>
                <a:cxn ang="0">
                  <a:pos x="618" y="1022"/>
                </a:cxn>
                <a:cxn ang="0">
                  <a:pos x="342" y="740"/>
                </a:cxn>
                <a:cxn ang="0">
                  <a:pos x="156" y="450"/>
                </a:cxn>
                <a:cxn ang="0">
                  <a:pos x="287" y="163"/>
                </a:cxn>
                <a:cxn ang="0">
                  <a:pos x="286" y="221"/>
                </a:cxn>
                <a:cxn ang="0">
                  <a:pos x="196" y="489"/>
                </a:cxn>
                <a:cxn ang="0">
                  <a:pos x="398" y="752"/>
                </a:cxn>
                <a:cxn ang="0">
                  <a:pos x="712" y="1049"/>
                </a:cxn>
                <a:cxn ang="0">
                  <a:pos x="926" y="1037"/>
                </a:cxn>
                <a:cxn ang="0">
                  <a:pos x="1077" y="824"/>
                </a:cxn>
                <a:cxn ang="0">
                  <a:pos x="900" y="596"/>
                </a:cxn>
                <a:cxn ang="0">
                  <a:pos x="612" y="298"/>
                </a:cxn>
                <a:cxn ang="0">
                  <a:pos x="527" y="303"/>
                </a:cxn>
                <a:cxn ang="0">
                  <a:pos x="477" y="332"/>
                </a:cxn>
                <a:cxn ang="0">
                  <a:pos x="441" y="486"/>
                </a:cxn>
                <a:cxn ang="0">
                  <a:pos x="731" y="783"/>
                </a:cxn>
                <a:cxn ang="0">
                  <a:pos x="829" y="884"/>
                </a:cxn>
                <a:cxn ang="0">
                  <a:pos x="783" y="989"/>
                </a:cxn>
                <a:cxn ang="0">
                  <a:pos x="669" y="962"/>
                </a:cxn>
                <a:cxn ang="0">
                  <a:pos x="450" y="729"/>
                </a:cxn>
                <a:cxn ang="0">
                  <a:pos x="256" y="471"/>
                </a:cxn>
                <a:cxn ang="0">
                  <a:pos x="300" y="284"/>
                </a:cxn>
                <a:cxn ang="0">
                  <a:pos x="464" y="137"/>
                </a:cxn>
                <a:cxn ang="0">
                  <a:pos x="670" y="122"/>
                </a:cxn>
                <a:cxn ang="0">
                  <a:pos x="759" y="177"/>
                </a:cxn>
                <a:cxn ang="0">
                  <a:pos x="1071" y="489"/>
                </a:cxn>
                <a:cxn ang="0">
                  <a:pos x="1188" y="605"/>
                </a:cxn>
                <a:cxn ang="0">
                  <a:pos x="1256" y="846"/>
                </a:cxn>
                <a:cxn ang="0">
                  <a:pos x="1180" y="1021"/>
                </a:cxn>
                <a:cxn ang="0">
                  <a:pos x="930" y="1212"/>
                </a:cxn>
              </a:cxnLst>
              <a:rect l="0" t="0" r="r" b="b"/>
              <a:pathLst>
                <a:path w="1256" h="1235">
                  <a:moveTo>
                    <a:pt x="808" y="1235"/>
                  </a:moveTo>
                  <a:lnTo>
                    <a:pt x="808" y="1235"/>
                  </a:lnTo>
                  <a:lnTo>
                    <a:pt x="792" y="1235"/>
                  </a:lnTo>
                  <a:lnTo>
                    <a:pt x="775" y="1234"/>
                  </a:lnTo>
                  <a:lnTo>
                    <a:pt x="757" y="1232"/>
                  </a:lnTo>
                  <a:lnTo>
                    <a:pt x="738" y="1230"/>
                  </a:lnTo>
                  <a:lnTo>
                    <a:pt x="719" y="1226"/>
                  </a:lnTo>
                  <a:lnTo>
                    <a:pt x="699" y="1220"/>
                  </a:lnTo>
                  <a:lnTo>
                    <a:pt x="679" y="1212"/>
                  </a:lnTo>
                  <a:lnTo>
                    <a:pt x="660" y="1203"/>
                  </a:lnTo>
                  <a:lnTo>
                    <a:pt x="660" y="1203"/>
                  </a:lnTo>
                  <a:lnTo>
                    <a:pt x="629" y="1186"/>
                  </a:lnTo>
                  <a:lnTo>
                    <a:pt x="598" y="1165"/>
                  </a:lnTo>
                  <a:lnTo>
                    <a:pt x="566" y="1141"/>
                  </a:lnTo>
                  <a:lnTo>
                    <a:pt x="534" y="1115"/>
                  </a:lnTo>
                  <a:lnTo>
                    <a:pt x="533" y="1114"/>
                  </a:lnTo>
                  <a:lnTo>
                    <a:pt x="531" y="1114"/>
                  </a:lnTo>
                  <a:lnTo>
                    <a:pt x="531" y="1114"/>
                  </a:lnTo>
                  <a:lnTo>
                    <a:pt x="527" y="1112"/>
                  </a:lnTo>
                  <a:lnTo>
                    <a:pt x="522" y="1109"/>
                  </a:lnTo>
                  <a:lnTo>
                    <a:pt x="518" y="1105"/>
                  </a:lnTo>
                  <a:lnTo>
                    <a:pt x="518" y="1105"/>
                  </a:lnTo>
                  <a:lnTo>
                    <a:pt x="465" y="1051"/>
                  </a:lnTo>
                  <a:lnTo>
                    <a:pt x="440" y="1024"/>
                  </a:lnTo>
                  <a:lnTo>
                    <a:pt x="415" y="997"/>
                  </a:lnTo>
                  <a:lnTo>
                    <a:pt x="415" y="997"/>
                  </a:lnTo>
                  <a:lnTo>
                    <a:pt x="389" y="968"/>
                  </a:lnTo>
                  <a:lnTo>
                    <a:pt x="358" y="935"/>
                  </a:lnTo>
                  <a:lnTo>
                    <a:pt x="326" y="903"/>
                  </a:lnTo>
                  <a:lnTo>
                    <a:pt x="311" y="889"/>
                  </a:lnTo>
                  <a:lnTo>
                    <a:pt x="296" y="878"/>
                  </a:lnTo>
                  <a:lnTo>
                    <a:pt x="296" y="878"/>
                  </a:lnTo>
                  <a:lnTo>
                    <a:pt x="281" y="865"/>
                  </a:lnTo>
                  <a:lnTo>
                    <a:pt x="265" y="852"/>
                  </a:lnTo>
                  <a:lnTo>
                    <a:pt x="250" y="839"/>
                  </a:lnTo>
                  <a:lnTo>
                    <a:pt x="235" y="823"/>
                  </a:lnTo>
                  <a:lnTo>
                    <a:pt x="207" y="793"/>
                  </a:lnTo>
                  <a:lnTo>
                    <a:pt x="180" y="761"/>
                  </a:lnTo>
                  <a:lnTo>
                    <a:pt x="180" y="761"/>
                  </a:lnTo>
                  <a:lnTo>
                    <a:pt x="156" y="732"/>
                  </a:lnTo>
                  <a:lnTo>
                    <a:pt x="130" y="704"/>
                  </a:lnTo>
                  <a:lnTo>
                    <a:pt x="129" y="703"/>
                  </a:lnTo>
                  <a:lnTo>
                    <a:pt x="128" y="703"/>
                  </a:lnTo>
                  <a:lnTo>
                    <a:pt x="128" y="703"/>
                  </a:lnTo>
                  <a:lnTo>
                    <a:pt x="124" y="701"/>
                  </a:lnTo>
                  <a:lnTo>
                    <a:pt x="120" y="698"/>
                  </a:lnTo>
                  <a:lnTo>
                    <a:pt x="74" y="653"/>
                  </a:lnTo>
                  <a:lnTo>
                    <a:pt x="74" y="653"/>
                  </a:lnTo>
                  <a:lnTo>
                    <a:pt x="70" y="648"/>
                  </a:lnTo>
                  <a:lnTo>
                    <a:pt x="67" y="643"/>
                  </a:lnTo>
                  <a:lnTo>
                    <a:pt x="63" y="635"/>
                  </a:lnTo>
                  <a:lnTo>
                    <a:pt x="63" y="635"/>
                  </a:lnTo>
                  <a:lnTo>
                    <a:pt x="60" y="627"/>
                  </a:lnTo>
                  <a:lnTo>
                    <a:pt x="54" y="619"/>
                  </a:lnTo>
                  <a:lnTo>
                    <a:pt x="54" y="619"/>
                  </a:lnTo>
                  <a:lnTo>
                    <a:pt x="40" y="596"/>
                  </a:lnTo>
                  <a:lnTo>
                    <a:pt x="28" y="572"/>
                  </a:lnTo>
                  <a:lnTo>
                    <a:pt x="28" y="572"/>
                  </a:lnTo>
                  <a:lnTo>
                    <a:pt x="14" y="547"/>
                  </a:lnTo>
                  <a:lnTo>
                    <a:pt x="14" y="547"/>
                  </a:lnTo>
                  <a:lnTo>
                    <a:pt x="11" y="540"/>
                  </a:lnTo>
                  <a:lnTo>
                    <a:pt x="7" y="532"/>
                  </a:lnTo>
                  <a:lnTo>
                    <a:pt x="5" y="522"/>
                  </a:lnTo>
                  <a:lnTo>
                    <a:pt x="3" y="513"/>
                  </a:lnTo>
                  <a:lnTo>
                    <a:pt x="0" y="494"/>
                  </a:lnTo>
                  <a:lnTo>
                    <a:pt x="0" y="484"/>
                  </a:lnTo>
                  <a:lnTo>
                    <a:pt x="0" y="475"/>
                  </a:lnTo>
                  <a:lnTo>
                    <a:pt x="0" y="475"/>
                  </a:lnTo>
                  <a:lnTo>
                    <a:pt x="1" y="452"/>
                  </a:lnTo>
                  <a:lnTo>
                    <a:pt x="1" y="431"/>
                  </a:lnTo>
                  <a:lnTo>
                    <a:pt x="1" y="431"/>
                  </a:lnTo>
                  <a:lnTo>
                    <a:pt x="1" y="413"/>
                  </a:lnTo>
                  <a:lnTo>
                    <a:pt x="1" y="395"/>
                  </a:lnTo>
                  <a:lnTo>
                    <a:pt x="2" y="378"/>
                  </a:lnTo>
                  <a:lnTo>
                    <a:pt x="5" y="361"/>
                  </a:lnTo>
                  <a:lnTo>
                    <a:pt x="5" y="361"/>
                  </a:lnTo>
                  <a:lnTo>
                    <a:pt x="8" y="347"/>
                  </a:lnTo>
                  <a:lnTo>
                    <a:pt x="12" y="333"/>
                  </a:lnTo>
                  <a:lnTo>
                    <a:pt x="17" y="320"/>
                  </a:lnTo>
                  <a:lnTo>
                    <a:pt x="22" y="308"/>
                  </a:lnTo>
                  <a:lnTo>
                    <a:pt x="35" y="283"/>
                  </a:lnTo>
                  <a:lnTo>
                    <a:pt x="48" y="260"/>
                  </a:lnTo>
                  <a:lnTo>
                    <a:pt x="48" y="260"/>
                  </a:lnTo>
                  <a:lnTo>
                    <a:pt x="60" y="239"/>
                  </a:lnTo>
                  <a:lnTo>
                    <a:pt x="70" y="219"/>
                  </a:lnTo>
                  <a:lnTo>
                    <a:pt x="70" y="219"/>
                  </a:lnTo>
                  <a:lnTo>
                    <a:pt x="89" y="185"/>
                  </a:lnTo>
                  <a:lnTo>
                    <a:pt x="98" y="168"/>
                  </a:lnTo>
                  <a:lnTo>
                    <a:pt x="109" y="152"/>
                  </a:lnTo>
                  <a:lnTo>
                    <a:pt x="109" y="152"/>
                  </a:lnTo>
                  <a:lnTo>
                    <a:pt x="126" y="130"/>
                  </a:lnTo>
                  <a:lnTo>
                    <a:pt x="142" y="108"/>
                  </a:lnTo>
                  <a:lnTo>
                    <a:pt x="160" y="89"/>
                  </a:lnTo>
                  <a:lnTo>
                    <a:pt x="177" y="69"/>
                  </a:lnTo>
                  <a:lnTo>
                    <a:pt x="195" y="50"/>
                  </a:lnTo>
                  <a:lnTo>
                    <a:pt x="213" y="33"/>
                  </a:lnTo>
                  <a:lnTo>
                    <a:pt x="231" y="16"/>
                  </a:lnTo>
                  <a:lnTo>
                    <a:pt x="250" y="1"/>
                  </a:lnTo>
                  <a:lnTo>
                    <a:pt x="250" y="1"/>
                  </a:lnTo>
                  <a:lnTo>
                    <a:pt x="251" y="0"/>
                  </a:lnTo>
                  <a:lnTo>
                    <a:pt x="251" y="0"/>
                  </a:lnTo>
                  <a:lnTo>
                    <a:pt x="257" y="9"/>
                  </a:lnTo>
                  <a:lnTo>
                    <a:pt x="257" y="9"/>
                  </a:lnTo>
                  <a:lnTo>
                    <a:pt x="270" y="29"/>
                  </a:lnTo>
                  <a:lnTo>
                    <a:pt x="270" y="29"/>
                  </a:lnTo>
                  <a:lnTo>
                    <a:pt x="264" y="34"/>
                  </a:lnTo>
                  <a:lnTo>
                    <a:pt x="264" y="34"/>
                  </a:lnTo>
                  <a:lnTo>
                    <a:pt x="246" y="49"/>
                  </a:lnTo>
                  <a:lnTo>
                    <a:pt x="228" y="67"/>
                  </a:lnTo>
                  <a:lnTo>
                    <a:pt x="210" y="84"/>
                  </a:lnTo>
                  <a:lnTo>
                    <a:pt x="193" y="103"/>
                  </a:lnTo>
                  <a:lnTo>
                    <a:pt x="176" y="122"/>
                  </a:lnTo>
                  <a:lnTo>
                    <a:pt x="161" y="141"/>
                  </a:lnTo>
                  <a:lnTo>
                    <a:pt x="145" y="161"/>
                  </a:lnTo>
                  <a:lnTo>
                    <a:pt x="132" y="182"/>
                  </a:lnTo>
                  <a:lnTo>
                    <a:pt x="132" y="182"/>
                  </a:lnTo>
                  <a:lnTo>
                    <a:pt x="124" y="194"/>
                  </a:lnTo>
                  <a:lnTo>
                    <a:pt x="116" y="207"/>
                  </a:lnTo>
                  <a:lnTo>
                    <a:pt x="103" y="233"/>
                  </a:lnTo>
                  <a:lnTo>
                    <a:pt x="103" y="233"/>
                  </a:lnTo>
                  <a:lnTo>
                    <a:pt x="92" y="256"/>
                  </a:lnTo>
                  <a:lnTo>
                    <a:pt x="79" y="278"/>
                  </a:lnTo>
                  <a:lnTo>
                    <a:pt x="79" y="278"/>
                  </a:lnTo>
                  <a:lnTo>
                    <a:pt x="67" y="299"/>
                  </a:lnTo>
                  <a:lnTo>
                    <a:pt x="56" y="322"/>
                  </a:lnTo>
                  <a:lnTo>
                    <a:pt x="50" y="333"/>
                  </a:lnTo>
                  <a:lnTo>
                    <a:pt x="45" y="346"/>
                  </a:lnTo>
                  <a:lnTo>
                    <a:pt x="42" y="358"/>
                  </a:lnTo>
                  <a:lnTo>
                    <a:pt x="39" y="371"/>
                  </a:lnTo>
                  <a:lnTo>
                    <a:pt x="39" y="371"/>
                  </a:lnTo>
                  <a:lnTo>
                    <a:pt x="36" y="396"/>
                  </a:lnTo>
                  <a:lnTo>
                    <a:pt x="35" y="420"/>
                  </a:lnTo>
                  <a:lnTo>
                    <a:pt x="34" y="443"/>
                  </a:lnTo>
                  <a:lnTo>
                    <a:pt x="35" y="465"/>
                  </a:lnTo>
                  <a:lnTo>
                    <a:pt x="38" y="486"/>
                  </a:lnTo>
                  <a:lnTo>
                    <a:pt x="42" y="506"/>
                  </a:lnTo>
                  <a:lnTo>
                    <a:pt x="47" y="525"/>
                  </a:lnTo>
                  <a:lnTo>
                    <a:pt x="54" y="542"/>
                  </a:lnTo>
                  <a:lnTo>
                    <a:pt x="54" y="542"/>
                  </a:lnTo>
                  <a:lnTo>
                    <a:pt x="62" y="559"/>
                  </a:lnTo>
                  <a:lnTo>
                    <a:pt x="70" y="575"/>
                  </a:lnTo>
                  <a:lnTo>
                    <a:pt x="79" y="591"/>
                  </a:lnTo>
                  <a:lnTo>
                    <a:pt x="89" y="605"/>
                  </a:lnTo>
                  <a:lnTo>
                    <a:pt x="99" y="620"/>
                  </a:lnTo>
                  <a:lnTo>
                    <a:pt x="110" y="634"/>
                  </a:lnTo>
                  <a:lnTo>
                    <a:pt x="122" y="647"/>
                  </a:lnTo>
                  <a:lnTo>
                    <a:pt x="135" y="662"/>
                  </a:lnTo>
                  <a:lnTo>
                    <a:pt x="136" y="663"/>
                  </a:lnTo>
                  <a:lnTo>
                    <a:pt x="137" y="664"/>
                  </a:lnTo>
                  <a:lnTo>
                    <a:pt x="137" y="664"/>
                  </a:lnTo>
                  <a:lnTo>
                    <a:pt x="141" y="665"/>
                  </a:lnTo>
                  <a:lnTo>
                    <a:pt x="145" y="668"/>
                  </a:lnTo>
                  <a:lnTo>
                    <a:pt x="145" y="668"/>
                  </a:lnTo>
                  <a:lnTo>
                    <a:pt x="178" y="702"/>
                  </a:lnTo>
                  <a:lnTo>
                    <a:pt x="209" y="736"/>
                  </a:lnTo>
                  <a:lnTo>
                    <a:pt x="209" y="736"/>
                  </a:lnTo>
                  <a:lnTo>
                    <a:pt x="238" y="767"/>
                  </a:lnTo>
                  <a:lnTo>
                    <a:pt x="268" y="799"/>
                  </a:lnTo>
                  <a:lnTo>
                    <a:pt x="298" y="829"/>
                  </a:lnTo>
                  <a:lnTo>
                    <a:pt x="330" y="858"/>
                  </a:lnTo>
                  <a:lnTo>
                    <a:pt x="330" y="858"/>
                  </a:lnTo>
                  <a:lnTo>
                    <a:pt x="362" y="889"/>
                  </a:lnTo>
                  <a:lnTo>
                    <a:pt x="396" y="923"/>
                  </a:lnTo>
                  <a:lnTo>
                    <a:pt x="431" y="960"/>
                  </a:lnTo>
                  <a:lnTo>
                    <a:pt x="467" y="998"/>
                  </a:lnTo>
                  <a:lnTo>
                    <a:pt x="467" y="998"/>
                  </a:lnTo>
                  <a:lnTo>
                    <a:pt x="506" y="1040"/>
                  </a:lnTo>
                  <a:lnTo>
                    <a:pt x="542" y="1078"/>
                  </a:lnTo>
                  <a:lnTo>
                    <a:pt x="543" y="1079"/>
                  </a:lnTo>
                  <a:lnTo>
                    <a:pt x="545" y="1080"/>
                  </a:lnTo>
                  <a:lnTo>
                    <a:pt x="545" y="1080"/>
                  </a:lnTo>
                  <a:lnTo>
                    <a:pt x="548" y="1081"/>
                  </a:lnTo>
                  <a:lnTo>
                    <a:pt x="552" y="1084"/>
                  </a:lnTo>
                  <a:lnTo>
                    <a:pt x="552" y="1084"/>
                  </a:lnTo>
                  <a:lnTo>
                    <a:pt x="575" y="1103"/>
                  </a:lnTo>
                  <a:lnTo>
                    <a:pt x="601" y="1124"/>
                  </a:lnTo>
                  <a:lnTo>
                    <a:pt x="630" y="1143"/>
                  </a:lnTo>
                  <a:lnTo>
                    <a:pt x="644" y="1153"/>
                  </a:lnTo>
                  <a:lnTo>
                    <a:pt x="661" y="1162"/>
                  </a:lnTo>
                  <a:lnTo>
                    <a:pt x="676" y="1170"/>
                  </a:lnTo>
                  <a:lnTo>
                    <a:pt x="693" y="1177"/>
                  </a:lnTo>
                  <a:lnTo>
                    <a:pt x="710" y="1185"/>
                  </a:lnTo>
                  <a:lnTo>
                    <a:pt x="728" y="1190"/>
                  </a:lnTo>
                  <a:lnTo>
                    <a:pt x="747" y="1195"/>
                  </a:lnTo>
                  <a:lnTo>
                    <a:pt x="765" y="1198"/>
                  </a:lnTo>
                  <a:lnTo>
                    <a:pt x="784" y="1200"/>
                  </a:lnTo>
                  <a:lnTo>
                    <a:pt x="803" y="1201"/>
                  </a:lnTo>
                  <a:lnTo>
                    <a:pt x="803" y="1201"/>
                  </a:lnTo>
                  <a:lnTo>
                    <a:pt x="816" y="1201"/>
                  </a:lnTo>
                  <a:lnTo>
                    <a:pt x="828" y="1200"/>
                  </a:lnTo>
                  <a:lnTo>
                    <a:pt x="841" y="1198"/>
                  </a:lnTo>
                  <a:lnTo>
                    <a:pt x="854" y="1196"/>
                  </a:lnTo>
                  <a:lnTo>
                    <a:pt x="854" y="1196"/>
                  </a:lnTo>
                  <a:lnTo>
                    <a:pt x="872" y="1193"/>
                  </a:lnTo>
                  <a:lnTo>
                    <a:pt x="872" y="1193"/>
                  </a:lnTo>
                  <a:lnTo>
                    <a:pt x="883" y="1191"/>
                  </a:lnTo>
                  <a:lnTo>
                    <a:pt x="895" y="1189"/>
                  </a:lnTo>
                  <a:lnTo>
                    <a:pt x="907" y="1185"/>
                  </a:lnTo>
                  <a:lnTo>
                    <a:pt x="918" y="1179"/>
                  </a:lnTo>
                  <a:lnTo>
                    <a:pt x="918" y="1179"/>
                  </a:lnTo>
                  <a:lnTo>
                    <a:pt x="945" y="1165"/>
                  </a:lnTo>
                  <a:lnTo>
                    <a:pt x="945" y="1165"/>
                  </a:lnTo>
                  <a:lnTo>
                    <a:pt x="977" y="1148"/>
                  </a:lnTo>
                  <a:lnTo>
                    <a:pt x="977" y="1148"/>
                  </a:lnTo>
                  <a:lnTo>
                    <a:pt x="1006" y="1132"/>
                  </a:lnTo>
                  <a:lnTo>
                    <a:pt x="1033" y="1114"/>
                  </a:lnTo>
                  <a:lnTo>
                    <a:pt x="1057" y="1096"/>
                  </a:lnTo>
                  <a:lnTo>
                    <a:pt x="1069" y="1086"/>
                  </a:lnTo>
                  <a:lnTo>
                    <a:pt x="1078" y="1077"/>
                  </a:lnTo>
                  <a:lnTo>
                    <a:pt x="1085" y="1070"/>
                  </a:lnTo>
                  <a:lnTo>
                    <a:pt x="1085" y="1070"/>
                  </a:lnTo>
                  <a:lnTo>
                    <a:pt x="1111" y="1044"/>
                  </a:lnTo>
                  <a:lnTo>
                    <a:pt x="1123" y="1032"/>
                  </a:lnTo>
                  <a:lnTo>
                    <a:pt x="1134" y="1018"/>
                  </a:lnTo>
                  <a:lnTo>
                    <a:pt x="1145" y="1005"/>
                  </a:lnTo>
                  <a:lnTo>
                    <a:pt x="1156" y="990"/>
                  </a:lnTo>
                  <a:lnTo>
                    <a:pt x="1165" y="975"/>
                  </a:lnTo>
                  <a:lnTo>
                    <a:pt x="1173" y="959"/>
                  </a:lnTo>
                  <a:lnTo>
                    <a:pt x="1173" y="959"/>
                  </a:lnTo>
                  <a:lnTo>
                    <a:pt x="1184" y="937"/>
                  </a:lnTo>
                  <a:lnTo>
                    <a:pt x="1184" y="937"/>
                  </a:lnTo>
                  <a:lnTo>
                    <a:pt x="1198" y="912"/>
                  </a:lnTo>
                  <a:lnTo>
                    <a:pt x="1209" y="886"/>
                  </a:lnTo>
                  <a:lnTo>
                    <a:pt x="1213" y="874"/>
                  </a:lnTo>
                  <a:lnTo>
                    <a:pt x="1218" y="861"/>
                  </a:lnTo>
                  <a:lnTo>
                    <a:pt x="1220" y="848"/>
                  </a:lnTo>
                  <a:lnTo>
                    <a:pt x="1222" y="835"/>
                  </a:lnTo>
                  <a:lnTo>
                    <a:pt x="1222" y="835"/>
                  </a:lnTo>
                  <a:lnTo>
                    <a:pt x="1221" y="819"/>
                  </a:lnTo>
                  <a:lnTo>
                    <a:pt x="1220" y="802"/>
                  </a:lnTo>
                  <a:lnTo>
                    <a:pt x="1216" y="784"/>
                  </a:lnTo>
                  <a:lnTo>
                    <a:pt x="1212" y="765"/>
                  </a:lnTo>
                  <a:lnTo>
                    <a:pt x="1207" y="746"/>
                  </a:lnTo>
                  <a:lnTo>
                    <a:pt x="1200" y="724"/>
                  </a:lnTo>
                  <a:lnTo>
                    <a:pt x="1193" y="702"/>
                  </a:lnTo>
                  <a:lnTo>
                    <a:pt x="1183" y="678"/>
                  </a:lnTo>
                  <a:lnTo>
                    <a:pt x="1182" y="677"/>
                  </a:lnTo>
                  <a:lnTo>
                    <a:pt x="1182" y="677"/>
                  </a:lnTo>
                  <a:lnTo>
                    <a:pt x="1174" y="660"/>
                  </a:lnTo>
                  <a:lnTo>
                    <a:pt x="1167" y="643"/>
                  </a:lnTo>
                  <a:lnTo>
                    <a:pt x="1158" y="627"/>
                  </a:lnTo>
                  <a:lnTo>
                    <a:pt x="1151" y="620"/>
                  </a:lnTo>
                  <a:lnTo>
                    <a:pt x="1146" y="612"/>
                  </a:lnTo>
                  <a:lnTo>
                    <a:pt x="1146" y="612"/>
                  </a:lnTo>
                  <a:lnTo>
                    <a:pt x="1138" y="602"/>
                  </a:lnTo>
                  <a:lnTo>
                    <a:pt x="1131" y="592"/>
                  </a:lnTo>
                  <a:lnTo>
                    <a:pt x="1131" y="591"/>
                  </a:lnTo>
                  <a:lnTo>
                    <a:pt x="1130" y="591"/>
                  </a:lnTo>
                  <a:lnTo>
                    <a:pt x="1130" y="591"/>
                  </a:lnTo>
                  <a:lnTo>
                    <a:pt x="1090" y="554"/>
                  </a:lnTo>
                  <a:lnTo>
                    <a:pt x="1090" y="554"/>
                  </a:lnTo>
                  <a:lnTo>
                    <a:pt x="1069" y="535"/>
                  </a:lnTo>
                  <a:lnTo>
                    <a:pt x="1048" y="515"/>
                  </a:lnTo>
                  <a:lnTo>
                    <a:pt x="1027" y="495"/>
                  </a:lnTo>
                  <a:lnTo>
                    <a:pt x="1008" y="472"/>
                  </a:lnTo>
                  <a:lnTo>
                    <a:pt x="1008" y="472"/>
                  </a:lnTo>
                  <a:lnTo>
                    <a:pt x="992" y="454"/>
                  </a:lnTo>
                  <a:lnTo>
                    <a:pt x="972" y="432"/>
                  </a:lnTo>
                  <a:lnTo>
                    <a:pt x="918" y="375"/>
                  </a:lnTo>
                  <a:lnTo>
                    <a:pt x="864" y="319"/>
                  </a:lnTo>
                  <a:lnTo>
                    <a:pt x="824" y="280"/>
                  </a:lnTo>
                  <a:lnTo>
                    <a:pt x="824" y="280"/>
                  </a:lnTo>
                  <a:lnTo>
                    <a:pt x="804" y="262"/>
                  </a:lnTo>
                  <a:lnTo>
                    <a:pt x="783" y="246"/>
                  </a:lnTo>
                  <a:lnTo>
                    <a:pt x="783" y="246"/>
                  </a:lnTo>
                  <a:lnTo>
                    <a:pt x="757" y="225"/>
                  </a:lnTo>
                  <a:lnTo>
                    <a:pt x="743" y="214"/>
                  </a:lnTo>
                  <a:lnTo>
                    <a:pt x="732" y="202"/>
                  </a:lnTo>
                  <a:lnTo>
                    <a:pt x="731" y="201"/>
                  </a:lnTo>
                  <a:lnTo>
                    <a:pt x="731" y="201"/>
                  </a:lnTo>
                  <a:lnTo>
                    <a:pt x="731" y="201"/>
                  </a:lnTo>
                  <a:lnTo>
                    <a:pt x="705" y="184"/>
                  </a:lnTo>
                  <a:lnTo>
                    <a:pt x="693" y="176"/>
                  </a:lnTo>
                  <a:lnTo>
                    <a:pt x="680" y="169"/>
                  </a:lnTo>
                  <a:lnTo>
                    <a:pt x="668" y="163"/>
                  </a:lnTo>
                  <a:lnTo>
                    <a:pt x="655" y="158"/>
                  </a:lnTo>
                  <a:lnTo>
                    <a:pt x="641" y="153"/>
                  </a:lnTo>
                  <a:lnTo>
                    <a:pt x="627" y="150"/>
                  </a:lnTo>
                  <a:lnTo>
                    <a:pt x="627" y="150"/>
                  </a:lnTo>
                  <a:lnTo>
                    <a:pt x="599" y="143"/>
                  </a:lnTo>
                  <a:lnTo>
                    <a:pt x="584" y="141"/>
                  </a:lnTo>
                  <a:lnTo>
                    <a:pt x="571" y="140"/>
                  </a:lnTo>
                  <a:lnTo>
                    <a:pt x="571" y="140"/>
                  </a:lnTo>
                  <a:lnTo>
                    <a:pt x="562" y="141"/>
                  </a:lnTo>
                  <a:lnTo>
                    <a:pt x="553" y="142"/>
                  </a:lnTo>
                  <a:lnTo>
                    <a:pt x="545" y="143"/>
                  </a:lnTo>
                  <a:lnTo>
                    <a:pt x="538" y="145"/>
                  </a:lnTo>
                  <a:lnTo>
                    <a:pt x="538" y="145"/>
                  </a:lnTo>
                  <a:lnTo>
                    <a:pt x="517" y="155"/>
                  </a:lnTo>
                  <a:lnTo>
                    <a:pt x="517" y="155"/>
                  </a:lnTo>
                  <a:lnTo>
                    <a:pt x="502" y="161"/>
                  </a:lnTo>
                  <a:lnTo>
                    <a:pt x="485" y="166"/>
                  </a:lnTo>
                  <a:lnTo>
                    <a:pt x="485" y="166"/>
                  </a:lnTo>
                  <a:lnTo>
                    <a:pt x="477" y="169"/>
                  </a:lnTo>
                  <a:lnTo>
                    <a:pt x="469" y="172"/>
                  </a:lnTo>
                  <a:lnTo>
                    <a:pt x="452" y="181"/>
                  </a:lnTo>
                  <a:lnTo>
                    <a:pt x="437" y="191"/>
                  </a:lnTo>
                  <a:lnTo>
                    <a:pt x="421" y="202"/>
                  </a:lnTo>
                  <a:lnTo>
                    <a:pt x="407" y="215"/>
                  </a:lnTo>
                  <a:lnTo>
                    <a:pt x="393" y="228"/>
                  </a:lnTo>
                  <a:lnTo>
                    <a:pt x="367" y="255"/>
                  </a:lnTo>
                  <a:lnTo>
                    <a:pt x="367" y="255"/>
                  </a:lnTo>
                  <a:lnTo>
                    <a:pt x="355" y="269"/>
                  </a:lnTo>
                  <a:lnTo>
                    <a:pt x="355" y="269"/>
                  </a:lnTo>
                  <a:lnTo>
                    <a:pt x="344" y="282"/>
                  </a:lnTo>
                  <a:lnTo>
                    <a:pt x="332" y="297"/>
                  </a:lnTo>
                  <a:lnTo>
                    <a:pt x="322" y="313"/>
                  </a:lnTo>
                  <a:lnTo>
                    <a:pt x="313" y="329"/>
                  </a:lnTo>
                  <a:lnTo>
                    <a:pt x="303" y="348"/>
                  </a:lnTo>
                  <a:lnTo>
                    <a:pt x="296" y="366"/>
                  </a:lnTo>
                  <a:lnTo>
                    <a:pt x="289" y="385"/>
                  </a:lnTo>
                  <a:lnTo>
                    <a:pt x="284" y="406"/>
                  </a:lnTo>
                  <a:lnTo>
                    <a:pt x="284" y="406"/>
                  </a:lnTo>
                  <a:lnTo>
                    <a:pt x="282" y="416"/>
                  </a:lnTo>
                  <a:lnTo>
                    <a:pt x="282" y="427"/>
                  </a:lnTo>
                  <a:lnTo>
                    <a:pt x="283" y="439"/>
                  </a:lnTo>
                  <a:lnTo>
                    <a:pt x="286" y="450"/>
                  </a:lnTo>
                  <a:lnTo>
                    <a:pt x="289" y="462"/>
                  </a:lnTo>
                  <a:lnTo>
                    <a:pt x="293" y="473"/>
                  </a:lnTo>
                  <a:lnTo>
                    <a:pt x="302" y="495"/>
                  </a:lnTo>
                  <a:lnTo>
                    <a:pt x="302" y="495"/>
                  </a:lnTo>
                  <a:lnTo>
                    <a:pt x="312" y="516"/>
                  </a:lnTo>
                  <a:lnTo>
                    <a:pt x="312" y="516"/>
                  </a:lnTo>
                  <a:lnTo>
                    <a:pt x="318" y="530"/>
                  </a:lnTo>
                  <a:lnTo>
                    <a:pt x="325" y="544"/>
                  </a:lnTo>
                  <a:lnTo>
                    <a:pt x="334" y="557"/>
                  </a:lnTo>
                  <a:lnTo>
                    <a:pt x="345" y="570"/>
                  </a:lnTo>
                  <a:lnTo>
                    <a:pt x="356" y="582"/>
                  </a:lnTo>
                  <a:lnTo>
                    <a:pt x="366" y="595"/>
                  </a:lnTo>
                  <a:lnTo>
                    <a:pt x="388" y="615"/>
                  </a:lnTo>
                  <a:lnTo>
                    <a:pt x="598" y="826"/>
                  </a:lnTo>
                  <a:lnTo>
                    <a:pt x="598" y="826"/>
                  </a:lnTo>
                  <a:lnTo>
                    <a:pt x="611" y="840"/>
                  </a:lnTo>
                  <a:lnTo>
                    <a:pt x="624" y="854"/>
                  </a:lnTo>
                  <a:lnTo>
                    <a:pt x="646" y="883"/>
                  </a:lnTo>
                  <a:lnTo>
                    <a:pt x="646" y="883"/>
                  </a:lnTo>
                  <a:lnTo>
                    <a:pt x="663" y="905"/>
                  </a:lnTo>
                  <a:lnTo>
                    <a:pt x="680" y="925"/>
                  </a:lnTo>
                  <a:lnTo>
                    <a:pt x="681" y="926"/>
                  </a:lnTo>
                  <a:lnTo>
                    <a:pt x="684" y="927"/>
                  </a:lnTo>
                  <a:lnTo>
                    <a:pt x="684" y="927"/>
                  </a:lnTo>
                  <a:lnTo>
                    <a:pt x="687" y="929"/>
                  </a:lnTo>
                  <a:lnTo>
                    <a:pt x="691" y="932"/>
                  </a:lnTo>
                  <a:lnTo>
                    <a:pt x="691" y="932"/>
                  </a:lnTo>
                  <a:lnTo>
                    <a:pt x="702" y="942"/>
                  </a:lnTo>
                  <a:lnTo>
                    <a:pt x="708" y="947"/>
                  </a:lnTo>
                  <a:lnTo>
                    <a:pt x="716" y="951"/>
                  </a:lnTo>
                  <a:lnTo>
                    <a:pt x="723" y="955"/>
                  </a:lnTo>
                  <a:lnTo>
                    <a:pt x="731" y="958"/>
                  </a:lnTo>
                  <a:lnTo>
                    <a:pt x="739" y="960"/>
                  </a:lnTo>
                  <a:lnTo>
                    <a:pt x="748" y="960"/>
                  </a:lnTo>
                  <a:lnTo>
                    <a:pt x="748" y="960"/>
                  </a:lnTo>
                  <a:lnTo>
                    <a:pt x="758" y="959"/>
                  </a:lnTo>
                  <a:lnTo>
                    <a:pt x="767" y="956"/>
                  </a:lnTo>
                  <a:lnTo>
                    <a:pt x="776" y="951"/>
                  </a:lnTo>
                  <a:lnTo>
                    <a:pt x="785" y="944"/>
                  </a:lnTo>
                  <a:lnTo>
                    <a:pt x="785" y="944"/>
                  </a:lnTo>
                  <a:lnTo>
                    <a:pt x="791" y="937"/>
                  </a:lnTo>
                  <a:lnTo>
                    <a:pt x="796" y="929"/>
                  </a:lnTo>
                  <a:lnTo>
                    <a:pt x="798" y="922"/>
                  </a:lnTo>
                  <a:lnTo>
                    <a:pt x="799" y="914"/>
                  </a:lnTo>
                  <a:lnTo>
                    <a:pt x="799" y="914"/>
                  </a:lnTo>
                  <a:lnTo>
                    <a:pt x="798" y="907"/>
                  </a:lnTo>
                  <a:lnTo>
                    <a:pt x="795" y="901"/>
                  </a:lnTo>
                  <a:lnTo>
                    <a:pt x="792" y="893"/>
                  </a:lnTo>
                  <a:lnTo>
                    <a:pt x="788" y="887"/>
                  </a:lnTo>
                  <a:lnTo>
                    <a:pt x="776" y="876"/>
                  </a:lnTo>
                  <a:lnTo>
                    <a:pt x="766" y="865"/>
                  </a:lnTo>
                  <a:lnTo>
                    <a:pt x="765" y="864"/>
                  </a:lnTo>
                  <a:lnTo>
                    <a:pt x="763" y="863"/>
                  </a:lnTo>
                  <a:lnTo>
                    <a:pt x="763" y="863"/>
                  </a:lnTo>
                  <a:lnTo>
                    <a:pt x="759" y="862"/>
                  </a:lnTo>
                  <a:lnTo>
                    <a:pt x="755" y="859"/>
                  </a:lnTo>
                  <a:lnTo>
                    <a:pt x="755" y="859"/>
                  </a:lnTo>
                  <a:lnTo>
                    <a:pt x="641" y="744"/>
                  </a:lnTo>
                  <a:lnTo>
                    <a:pt x="641" y="744"/>
                  </a:lnTo>
                  <a:lnTo>
                    <a:pt x="529" y="629"/>
                  </a:lnTo>
                  <a:lnTo>
                    <a:pt x="529" y="629"/>
                  </a:lnTo>
                  <a:lnTo>
                    <a:pt x="506" y="604"/>
                  </a:lnTo>
                  <a:lnTo>
                    <a:pt x="506" y="604"/>
                  </a:lnTo>
                  <a:lnTo>
                    <a:pt x="486" y="584"/>
                  </a:lnTo>
                  <a:lnTo>
                    <a:pt x="466" y="565"/>
                  </a:lnTo>
                  <a:lnTo>
                    <a:pt x="462" y="562"/>
                  </a:lnTo>
                  <a:lnTo>
                    <a:pt x="462" y="562"/>
                  </a:lnTo>
                  <a:lnTo>
                    <a:pt x="436" y="537"/>
                  </a:lnTo>
                  <a:lnTo>
                    <a:pt x="422" y="523"/>
                  </a:lnTo>
                  <a:lnTo>
                    <a:pt x="411" y="509"/>
                  </a:lnTo>
                  <a:lnTo>
                    <a:pt x="411" y="509"/>
                  </a:lnTo>
                  <a:lnTo>
                    <a:pt x="404" y="499"/>
                  </a:lnTo>
                  <a:lnTo>
                    <a:pt x="397" y="487"/>
                  </a:lnTo>
                  <a:lnTo>
                    <a:pt x="393" y="475"/>
                  </a:lnTo>
                  <a:lnTo>
                    <a:pt x="390" y="464"/>
                  </a:lnTo>
                  <a:lnTo>
                    <a:pt x="388" y="451"/>
                  </a:lnTo>
                  <a:lnTo>
                    <a:pt x="387" y="439"/>
                  </a:lnTo>
                  <a:lnTo>
                    <a:pt x="388" y="426"/>
                  </a:lnTo>
                  <a:lnTo>
                    <a:pt x="390" y="413"/>
                  </a:lnTo>
                  <a:lnTo>
                    <a:pt x="390" y="413"/>
                  </a:lnTo>
                  <a:lnTo>
                    <a:pt x="392" y="402"/>
                  </a:lnTo>
                  <a:lnTo>
                    <a:pt x="396" y="390"/>
                  </a:lnTo>
                  <a:lnTo>
                    <a:pt x="400" y="379"/>
                  </a:lnTo>
                  <a:lnTo>
                    <a:pt x="407" y="368"/>
                  </a:lnTo>
                  <a:lnTo>
                    <a:pt x="412" y="357"/>
                  </a:lnTo>
                  <a:lnTo>
                    <a:pt x="419" y="347"/>
                  </a:lnTo>
                  <a:lnTo>
                    <a:pt x="435" y="327"/>
                  </a:lnTo>
                  <a:lnTo>
                    <a:pt x="451" y="309"/>
                  </a:lnTo>
                  <a:lnTo>
                    <a:pt x="469" y="292"/>
                  </a:lnTo>
                  <a:lnTo>
                    <a:pt x="487" y="277"/>
                  </a:lnTo>
                  <a:lnTo>
                    <a:pt x="506" y="265"/>
                  </a:lnTo>
                  <a:lnTo>
                    <a:pt x="506" y="265"/>
                  </a:lnTo>
                  <a:lnTo>
                    <a:pt x="513" y="261"/>
                  </a:lnTo>
                  <a:lnTo>
                    <a:pt x="519" y="259"/>
                  </a:lnTo>
                  <a:lnTo>
                    <a:pt x="533" y="257"/>
                  </a:lnTo>
                  <a:lnTo>
                    <a:pt x="533" y="257"/>
                  </a:lnTo>
                  <a:lnTo>
                    <a:pt x="541" y="256"/>
                  </a:lnTo>
                  <a:lnTo>
                    <a:pt x="551" y="254"/>
                  </a:lnTo>
                  <a:lnTo>
                    <a:pt x="551" y="254"/>
                  </a:lnTo>
                  <a:lnTo>
                    <a:pt x="565" y="251"/>
                  </a:lnTo>
                  <a:lnTo>
                    <a:pt x="580" y="250"/>
                  </a:lnTo>
                  <a:lnTo>
                    <a:pt x="580" y="250"/>
                  </a:lnTo>
                  <a:lnTo>
                    <a:pt x="591" y="250"/>
                  </a:lnTo>
                  <a:lnTo>
                    <a:pt x="601" y="252"/>
                  </a:lnTo>
                  <a:lnTo>
                    <a:pt x="609" y="255"/>
                  </a:lnTo>
                  <a:lnTo>
                    <a:pt x="616" y="258"/>
                  </a:lnTo>
                  <a:lnTo>
                    <a:pt x="616" y="258"/>
                  </a:lnTo>
                  <a:lnTo>
                    <a:pt x="628" y="266"/>
                  </a:lnTo>
                  <a:lnTo>
                    <a:pt x="638" y="276"/>
                  </a:lnTo>
                  <a:lnTo>
                    <a:pt x="647" y="285"/>
                  </a:lnTo>
                  <a:lnTo>
                    <a:pt x="658" y="294"/>
                  </a:lnTo>
                  <a:lnTo>
                    <a:pt x="675" y="316"/>
                  </a:lnTo>
                  <a:lnTo>
                    <a:pt x="693" y="338"/>
                  </a:lnTo>
                  <a:lnTo>
                    <a:pt x="693" y="338"/>
                  </a:lnTo>
                  <a:lnTo>
                    <a:pt x="707" y="356"/>
                  </a:lnTo>
                  <a:lnTo>
                    <a:pt x="723" y="375"/>
                  </a:lnTo>
                  <a:lnTo>
                    <a:pt x="723" y="375"/>
                  </a:lnTo>
                  <a:lnTo>
                    <a:pt x="742" y="397"/>
                  </a:lnTo>
                  <a:lnTo>
                    <a:pt x="767" y="422"/>
                  </a:lnTo>
                  <a:lnTo>
                    <a:pt x="793" y="448"/>
                  </a:lnTo>
                  <a:lnTo>
                    <a:pt x="823" y="476"/>
                  </a:lnTo>
                  <a:lnTo>
                    <a:pt x="885" y="533"/>
                  </a:lnTo>
                  <a:lnTo>
                    <a:pt x="948" y="591"/>
                  </a:lnTo>
                  <a:lnTo>
                    <a:pt x="948" y="591"/>
                  </a:lnTo>
                  <a:lnTo>
                    <a:pt x="1009" y="646"/>
                  </a:lnTo>
                  <a:lnTo>
                    <a:pt x="1059" y="694"/>
                  </a:lnTo>
                  <a:lnTo>
                    <a:pt x="1062" y="695"/>
                  </a:lnTo>
                  <a:lnTo>
                    <a:pt x="1065" y="698"/>
                  </a:lnTo>
                  <a:lnTo>
                    <a:pt x="1065" y="698"/>
                  </a:lnTo>
                  <a:lnTo>
                    <a:pt x="1073" y="706"/>
                  </a:lnTo>
                  <a:lnTo>
                    <a:pt x="1073" y="706"/>
                  </a:lnTo>
                  <a:lnTo>
                    <a:pt x="1076" y="710"/>
                  </a:lnTo>
                  <a:lnTo>
                    <a:pt x="1076" y="711"/>
                  </a:lnTo>
                  <a:lnTo>
                    <a:pt x="1077" y="711"/>
                  </a:lnTo>
                  <a:lnTo>
                    <a:pt x="1077" y="711"/>
                  </a:lnTo>
                  <a:lnTo>
                    <a:pt x="1086" y="725"/>
                  </a:lnTo>
                  <a:lnTo>
                    <a:pt x="1096" y="739"/>
                  </a:lnTo>
                  <a:lnTo>
                    <a:pt x="1104" y="756"/>
                  </a:lnTo>
                  <a:lnTo>
                    <a:pt x="1110" y="774"/>
                  </a:lnTo>
                  <a:lnTo>
                    <a:pt x="1113" y="784"/>
                  </a:lnTo>
                  <a:lnTo>
                    <a:pt x="1115" y="794"/>
                  </a:lnTo>
                  <a:lnTo>
                    <a:pt x="1116" y="804"/>
                  </a:lnTo>
                  <a:lnTo>
                    <a:pt x="1116" y="815"/>
                  </a:lnTo>
                  <a:lnTo>
                    <a:pt x="1116" y="826"/>
                  </a:lnTo>
                  <a:lnTo>
                    <a:pt x="1114" y="838"/>
                  </a:lnTo>
                  <a:lnTo>
                    <a:pt x="1112" y="850"/>
                  </a:lnTo>
                  <a:lnTo>
                    <a:pt x="1109" y="861"/>
                  </a:lnTo>
                  <a:lnTo>
                    <a:pt x="1109" y="861"/>
                  </a:lnTo>
                  <a:lnTo>
                    <a:pt x="1100" y="886"/>
                  </a:lnTo>
                  <a:lnTo>
                    <a:pt x="1089" y="910"/>
                  </a:lnTo>
                  <a:lnTo>
                    <a:pt x="1079" y="932"/>
                  </a:lnTo>
                  <a:lnTo>
                    <a:pt x="1066" y="952"/>
                  </a:lnTo>
                  <a:lnTo>
                    <a:pt x="1052" y="972"/>
                  </a:lnTo>
                  <a:lnTo>
                    <a:pt x="1037" y="990"/>
                  </a:lnTo>
                  <a:lnTo>
                    <a:pt x="1020" y="1008"/>
                  </a:lnTo>
                  <a:lnTo>
                    <a:pt x="1003" y="1024"/>
                  </a:lnTo>
                  <a:lnTo>
                    <a:pt x="1003" y="1024"/>
                  </a:lnTo>
                  <a:lnTo>
                    <a:pt x="979" y="1044"/>
                  </a:lnTo>
                  <a:lnTo>
                    <a:pt x="954" y="1061"/>
                  </a:lnTo>
                  <a:lnTo>
                    <a:pt x="930" y="1075"/>
                  </a:lnTo>
                  <a:lnTo>
                    <a:pt x="906" y="1087"/>
                  </a:lnTo>
                  <a:lnTo>
                    <a:pt x="882" y="1097"/>
                  </a:lnTo>
                  <a:lnTo>
                    <a:pt x="858" y="1104"/>
                  </a:lnTo>
                  <a:lnTo>
                    <a:pt x="846" y="1106"/>
                  </a:lnTo>
                  <a:lnTo>
                    <a:pt x="834" y="1108"/>
                  </a:lnTo>
                  <a:lnTo>
                    <a:pt x="823" y="1109"/>
                  </a:lnTo>
                  <a:lnTo>
                    <a:pt x="812" y="1109"/>
                  </a:lnTo>
                  <a:lnTo>
                    <a:pt x="812" y="1109"/>
                  </a:lnTo>
                  <a:lnTo>
                    <a:pt x="797" y="1108"/>
                  </a:lnTo>
                  <a:lnTo>
                    <a:pt x="797" y="1108"/>
                  </a:lnTo>
                  <a:lnTo>
                    <a:pt x="772" y="1105"/>
                  </a:lnTo>
                  <a:lnTo>
                    <a:pt x="749" y="1100"/>
                  </a:lnTo>
                  <a:lnTo>
                    <a:pt x="725" y="1093"/>
                  </a:lnTo>
                  <a:lnTo>
                    <a:pt x="702" y="1083"/>
                  </a:lnTo>
                  <a:lnTo>
                    <a:pt x="680" y="1071"/>
                  </a:lnTo>
                  <a:lnTo>
                    <a:pt x="659" y="1058"/>
                  </a:lnTo>
                  <a:lnTo>
                    <a:pt x="638" y="1041"/>
                  </a:lnTo>
                  <a:lnTo>
                    <a:pt x="618" y="1022"/>
                  </a:lnTo>
                  <a:lnTo>
                    <a:pt x="618" y="1022"/>
                  </a:lnTo>
                  <a:lnTo>
                    <a:pt x="615" y="1018"/>
                  </a:lnTo>
                  <a:lnTo>
                    <a:pt x="613" y="1014"/>
                  </a:lnTo>
                  <a:lnTo>
                    <a:pt x="613" y="1012"/>
                  </a:lnTo>
                  <a:lnTo>
                    <a:pt x="612" y="1011"/>
                  </a:lnTo>
                  <a:lnTo>
                    <a:pt x="612" y="1011"/>
                  </a:lnTo>
                  <a:lnTo>
                    <a:pt x="571" y="972"/>
                  </a:lnTo>
                  <a:lnTo>
                    <a:pt x="527" y="929"/>
                  </a:lnTo>
                  <a:lnTo>
                    <a:pt x="527" y="929"/>
                  </a:lnTo>
                  <a:lnTo>
                    <a:pt x="485" y="891"/>
                  </a:lnTo>
                  <a:lnTo>
                    <a:pt x="446" y="852"/>
                  </a:lnTo>
                  <a:lnTo>
                    <a:pt x="408" y="814"/>
                  </a:lnTo>
                  <a:lnTo>
                    <a:pt x="374" y="778"/>
                  </a:lnTo>
                  <a:lnTo>
                    <a:pt x="374" y="778"/>
                  </a:lnTo>
                  <a:lnTo>
                    <a:pt x="342" y="740"/>
                  </a:lnTo>
                  <a:lnTo>
                    <a:pt x="311" y="702"/>
                  </a:lnTo>
                  <a:lnTo>
                    <a:pt x="311" y="702"/>
                  </a:lnTo>
                  <a:lnTo>
                    <a:pt x="288" y="674"/>
                  </a:lnTo>
                  <a:lnTo>
                    <a:pt x="265" y="646"/>
                  </a:lnTo>
                  <a:lnTo>
                    <a:pt x="241" y="620"/>
                  </a:lnTo>
                  <a:lnTo>
                    <a:pt x="216" y="594"/>
                  </a:lnTo>
                  <a:lnTo>
                    <a:pt x="215" y="592"/>
                  </a:lnTo>
                  <a:lnTo>
                    <a:pt x="215" y="592"/>
                  </a:lnTo>
                  <a:lnTo>
                    <a:pt x="200" y="574"/>
                  </a:lnTo>
                  <a:lnTo>
                    <a:pt x="187" y="557"/>
                  </a:lnTo>
                  <a:lnTo>
                    <a:pt x="176" y="537"/>
                  </a:lnTo>
                  <a:lnTo>
                    <a:pt x="168" y="516"/>
                  </a:lnTo>
                  <a:lnTo>
                    <a:pt x="162" y="496"/>
                  </a:lnTo>
                  <a:lnTo>
                    <a:pt x="158" y="473"/>
                  </a:lnTo>
                  <a:lnTo>
                    <a:pt x="156" y="450"/>
                  </a:lnTo>
                  <a:lnTo>
                    <a:pt x="157" y="426"/>
                  </a:lnTo>
                  <a:lnTo>
                    <a:pt x="157" y="426"/>
                  </a:lnTo>
                  <a:lnTo>
                    <a:pt x="159" y="404"/>
                  </a:lnTo>
                  <a:lnTo>
                    <a:pt x="163" y="381"/>
                  </a:lnTo>
                  <a:lnTo>
                    <a:pt x="169" y="359"/>
                  </a:lnTo>
                  <a:lnTo>
                    <a:pt x="176" y="337"/>
                  </a:lnTo>
                  <a:lnTo>
                    <a:pt x="185" y="315"/>
                  </a:lnTo>
                  <a:lnTo>
                    <a:pt x="195" y="294"/>
                  </a:lnTo>
                  <a:lnTo>
                    <a:pt x="205" y="272"/>
                  </a:lnTo>
                  <a:lnTo>
                    <a:pt x="218" y="253"/>
                  </a:lnTo>
                  <a:lnTo>
                    <a:pt x="230" y="233"/>
                  </a:lnTo>
                  <a:lnTo>
                    <a:pt x="243" y="214"/>
                  </a:lnTo>
                  <a:lnTo>
                    <a:pt x="258" y="196"/>
                  </a:lnTo>
                  <a:lnTo>
                    <a:pt x="272" y="178"/>
                  </a:lnTo>
                  <a:lnTo>
                    <a:pt x="287" y="163"/>
                  </a:lnTo>
                  <a:lnTo>
                    <a:pt x="302" y="147"/>
                  </a:lnTo>
                  <a:lnTo>
                    <a:pt x="317" y="134"/>
                  </a:lnTo>
                  <a:lnTo>
                    <a:pt x="332" y="122"/>
                  </a:lnTo>
                  <a:lnTo>
                    <a:pt x="335" y="119"/>
                  </a:lnTo>
                  <a:lnTo>
                    <a:pt x="335" y="119"/>
                  </a:lnTo>
                  <a:lnTo>
                    <a:pt x="343" y="128"/>
                  </a:lnTo>
                  <a:lnTo>
                    <a:pt x="343" y="128"/>
                  </a:lnTo>
                  <a:lnTo>
                    <a:pt x="352" y="136"/>
                  </a:lnTo>
                  <a:lnTo>
                    <a:pt x="362" y="143"/>
                  </a:lnTo>
                  <a:lnTo>
                    <a:pt x="362" y="143"/>
                  </a:lnTo>
                  <a:lnTo>
                    <a:pt x="347" y="158"/>
                  </a:lnTo>
                  <a:lnTo>
                    <a:pt x="331" y="172"/>
                  </a:lnTo>
                  <a:lnTo>
                    <a:pt x="316" y="188"/>
                  </a:lnTo>
                  <a:lnTo>
                    <a:pt x="300" y="204"/>
                  </a:lnTo>
                  <a:lnTo>
                    <a:pt x="286" y="221"/>
                  </a:lnTo>
                  <a:lnTo>
                    <a:pt x="272" y="238"/>
                  </a:lnTo>
                  <a:lnTo>
                    <a:pt x="259" y="257"/>
                  </a:lnTo>
                  <a:lnTo>
                    <a:pt x="247" y="276"/>
                  </a:lnTo>
                  <a:lnTo>
                    <a:pt x="235" y="294"/>
                  </a:lnTo>
                  <a:lnTo>
                    <a:pt x="225" y="314"/>
                  </a:lnTo>
                  <a:lnTo>
                    <a:pt x="216" y="333"/>
                  </a:lnTo>
                  <a:lnTo>
                    <a:pt x="207" y="353"/>
                  </a:lnTo>
                  <a:lnTo>
                    <a:pt x="201" y="373"/>
                  </a:lnTo>
                  <a:lnTo>
                    <a:pt x="196" y="392"/>
                  </a:lnTo>
                  <a:lnTo>
                    <a:pt x="192" y="412"/>
                  </a:lnTo>
                  <a:lnTo>
                    <a:pt x="190" y="432"/>
                  </a:lnTo>
                  <a:lnTo>
                    <a:pt x="190" y="432"/>
                  </a:lnTo>
                  <a:lnTo>
                    <a:pt x="190" y="451"/>
                  </a:lnTo>
                  <a:lnTo>
                    <a:pt x="192" y="471"/>
                  </a:lnTo>
                  <a:lnTo>
                    <a:pt x="196" y="489"/>
                  </a:lnTo>
                  <a:lnTo>
                    <a:pt x="201" y="507"/>
                  </a:lnTo>
                  <a:lnTo>
                    <a:pt x="209" y="523"/>
                  </a:lnTo>
                  <a:lnTo>
                    <a:pt x="219" y="540"/>
                  </a:lnTo>
                  <a:lnTo>
                    <a:pt x="230" y="556"/>
                  </a:lnTo>
                  <a:lnTo>
                    <a:pt x="243" y="570"/>
                  </a:lnTo>
                  <a:lnTo>
                    <a:pt x="245" y="571"/>
                  </a:lnTo>
                  <a:lnTo>
                    <a:pt x="245" y="571"/>
                  </a:lnTo>
                  <a:lnTo>
                    <a:pt x="264" y="593"/>
                  </a:lnTo>
                  <a:lnTo>
                    <a:pt x="284" y="614"/>
                  </a:lnTo>
                  <a:lnTo>
                    <a:pt x="321" y="661"/>
                  </a:lnTo>
                  <a:lnTo>
                    <a:pt x="321" y="661"/>
                  </a:lnTo>
                  <a:lnTo>
                    <a:pt x="358" y="707"/>
                  </a:lnTo>
                  <a:lnTo>
                    <a:pt x="378" y="730"/>
                  </a:lnTo>
                  <a:lnTo>
                    <a:pt x="398" y="752"/>
                  </a:lnTo>
                  <a:lnTo>
                    <a:pt x="398" y="752"/>
                  </a:lnTo>
                  <a:lnTo>
                    <a:pt x="462" y="815"/>
                  </a:lnTo>
                  <a:lnTo>
                    <a:pt x="532" y="883"/>
                  </a:lnTo>
                  <a:lnTo>
                    <a:pt x="532" y="883"/>
                  </a:lnTo>
                  <a:lnTo>
                    <a:pt x="588" y="938"/>
                  </a:lnTo>
                  <a:lnTo>
                    <a:pt x="639" y="987"/>
                  </a:lnTo>
                  <a:lnTo>
                    <a:pt x="639" y="987"/>
                  </a:lnTo>
                  <a:lnTo>
                    <a:pt x="642" y="991"/>
                  </a:lnTo>
                  <a:lnTo>
                    <a:pt x="643" y="996"/>
                  </a:lnTo>
                  <a:lnTo>
                    <a:pt x="644" y="998"/>
                  </a:lnTo>
                  <a:lnTo>
                    <a:pt x="645" y="999"/>
                  </a:lnTo>
                  <a:lnTo>
                    <a:pt x="645" y="999"/>
                  </a:lnTo>
                  <a:lnTo>
                    <a:pt x="660" y="1011"/>
                  </a:lnTo>
                  <a:lnTo>
                    <a:pt x="675" y="1024"/>
                  </a:lnTo>
                  <a:lnTo>
                    <a:pt x="693" y="1038"/>
                  </a:lnTo>
                  <a:lnTo>
                    <a:pt x="712" y="1049"/>
                  </a:lnTo>
                  <a:lnTo>
                    <a:pt x="733" y="1060"/>
                  </a:lnTo>
                  <a:lnTo>
                    <a:pt x="743" y="1064"/>
                  </a:lnTo>
                  <a:lnTo>
                    <a:pt x="755" y="1068"/>
                  </a:lnTo>
                  <a:lnTo>
                    <a:pt x="765" y="1070"/>
                  </a:lnTo>
                  <a:lnTo>
                    <a:pt x="778" y="1073"/>
                  </a:lnTo>
                  <a:lnTo>
                    <a:pt x="789" y="1074"/>
                  </a:lnTo>
                  <a:lnTo>
                    <a:pt x="801" y="1074"/>
                  </a:lnTo>
                  <a:lnTo>
                    <a:pt x="801" y="1074"/>
                  </a:lnTo>
                  <a:lnTo>
                    <a:pt x="813" y="1074"/>
                  </a:lnTo>
                  <a:lnTo>
                    <a:pt x="813" y="1074"/>
                  </a:lnTo>
                  <a:lnTo>
                    <a:pt x="835" y="1071"/>
                  </a:lnTo>
                  <a:lnTo>
                    <a:pt x="858" y="1066"/>
                  </a:lnTo>
                  <a:lnTo>
                    <a:pt x="881" y="1058"/>
                  </a:lnTo>
                  <a:lnTo>
                    <a:pt x="904" y="1048"/>
                  </a:lnTo>
                  <a:lnTo>
                    <a:pt x="926" y="1037"/>
                  </a:lnTo>
                  <a:lnTo>
                    <a:pt x="947" y="1023"/>
                  </a:lnTo>
                  <a:lnTo>
                    <a:pt x="968" y="1008"/>
                  </a:lnTo>
                  <a:lnTo>
                    <a:pt x="986" y="990"/>
                  </a:lnTo>
                  <a:lnTo>
                    <a:pt x="986" y="990"/>
                  </a:lnTo>
                  <a:lnTo>
                    <a:pt x="1003" y="973"/>
                  </a:lnTo>
                  <a:lnTo>
                    <a:pt x="1013" y="961"/>
                  </a:lnTo>
                  <a:lnTo>
                    <a:pt x="1023" y="948"/>
                  </a:lnTo>
                  <a:lnTo>
                    <a:pt x="1034" y="934"/>
                  </a:lnTo>
                  <a:lnTo>
                    <a:pt x="1044" y="917"/>
                  </a:lnTo>
                  <a:lnTo>
                    <a:pt x="1054" y="901"/>
                  </a:lnTo>
                  <a:lnTo>
                    <a:pt x="1063" y="882"/>
                  </a:lnTo>
                  <a:lnTo>
                    <a:pt x="1070" y="863"/>
                  </a:lnTo>
                  <a:lnTo>
                    <a:pt x="1075" y="844"/>
                  </a:lnTo>
                  <a:lnTo>
                    <a:pt x="1076" y="834"/>
                  </a:lnTo>
                  <a:lnTo>
                    <a:pt x="1077" y="824"/>
                  </a:lnTo>
                  <a:lnTo>
                    <a:pt x="1077" y="814"/>
                  </a:lnTo>
                  <a:lnTo>
                    <a:pt x="1077" y="804"/>
                  </a:lnTo>
                  <a:lnTo>
                    <a:pt x="1076" y="794"/>
                  </a:lnTo>
                  <a:lnTo>
                    <a:pt x="1074" y="784"/>
                  </a:lnTo>
                  <a:lnTo>
                    <a:pt x="1071" y="773"/>
                  </a:lnTo>
                  <a:lnTo>
                    <a:pt x="1067" y="764"/>
                  </a:lnTo>
                  <a:lnTo>
                    <a:pt x="1062" y="754"/>
                  </a:lnTo>
                  <a:lnTo>
                    <a:pt x="1055" y="745"/>
                  </a:lnTo>
                  <a:lnTo>
                    <a:pt x="1048" y="734"/>
                  </a:lnTo>
                  <a:lnTo>
                    <a:pt x="1040" y="725"/>
                  </a:lnTo>
                  <a:lnTo>
                    <a:pt x="1040" y="725"/>
                  </a:lnTo>
                  <a:lnTo>
                    <a:pt x="1012" y="698"/>
                  </a:lnTo>
                  <a:lnTo>
                    <a:pt x="979" y="667"/>
                  </a:lnTo>
                  <a:lnTo>
                    <a:pt x="900" y="596"/>
                  </a:lnTo>
                  <a:lnTo>
                    <a:pt x="900" y="596"/>
                  </a:lnTo>
                  <a:lnTo>
                    <a:pt x="812" y="515"/>
                  </a:lnTo>
                  <a:lnTo>
                    <a:pt x="773" y="479"/>
                  </a:lnTo>
                  <a:lnTo>
                    <a:pt x="741" y="448"/>
                  </a:lnTo>
                  <a:lnTo>
                    <a:pt x="741" y="448"/>
                  </a:lnTo>
                  <a:lnTo>
                    <a:pt x="722" y="427"/>
                  </a:lnTo>
                  <a:lnTo>
                    <a:pt x="703" y="407"/>
                  </a:lnTo>
                  <a:lnTo>
                    <a:pt x="667" y="363"/>
                  </a:lnTo>
                  <a:lnTo>
                    <a:pt x="667" y="363"/>
                  </a:lnTo>
                  <a:lnTo>
                    <a:pt x="649" y="341"/>
                  </a:lnTo>
                  <a:lnTo>
                    <a:pt x="649" y="341"/>
                  </a:lnTo>
                  <a:lnTo>
                    <a:pt x="642" y="332"/>
                  </a:lnTo>
                  <a:lnTo>
                    <a:pt x="642" y="332"/>
                  </a:lnTo>
                  <a:lnTo>
                    <a:pt x="632" y="318"/>
                  </a:lnTo>
                  <a:lnTo>
                    <a:pt x="619" y="305"/>
                  </a:lnTo>
                  <a:lnTo>
                    <a:pt x="612" y="298"/>
                  </a:lnTo>
                  <a:lnTo>
                    <a:pt x="605" y="293"/>
                  </a:lnTo>
                  <a:lnTo>
                    <a:pt x="598" y="290"/>
                  </a:lnTo>
                  <a:lnTo>
                    <a:pt x="591" y="288"/>
                  </a:lnTo>
                  <a:lnTo>
                    <a:pt x="591" y="288"/>
                  </a:lnTo>
                  <a:lnTo>
                    <a:pt x="581" y="287"/>
                  </a:lnTo>
                  <a:lnTo>
                    <a:pt x="581" y="287"/>
                  </a:lnTo>
                  <a:lnTo>
                    <a:pt x="569" y="288"/>
                  </a:lnTo>
                  <a:lnTo>
                    <a:pt x="556" y="290"/>
                  </a:lnTo>
                  <a:lnTo>
                    <a:pt x="556" y="290"/>
                  </a:lnTo>
                  <a:lnTo>
                    <a:pt x="546" y="292"/>
                  </a:lnTo>
                  <a:lnTo>
                    <a:pt x="536" y="293"/>
                  </a:lnTo>
                  <a:lnTo>
                    <a:pt x="536" y="293"/>
                  </a:lnTo>
                  <a:lnTo>
                    <a:pt x="529" y="292"/>
                  </a:lnTo>
                  <a:lnTo>
                    <a:pt x="527" y="303"/>
                  </a:lnTo>
                  <a:lnTo>
                    <a:pt x="527" y="303"/>
                  </a:lnTo>
                  <a:lnTo>
                    <a:pt x="525" y="302"/>
                  </a:lnTo>
                  <a:lnTo>
                    <a:pt x="525" y="300"/>
                  </a:lnTo>
                  <a:lnTo>
                    <a:pt x="525" y="300"/>
                  </a:lnTo>
                  <a:lnTo>
                    <a:pt x="525" y="297"/>
                  </a:lnTo>
                  <a:lnTo>
                    <a:pt x="527" y="296"/>
                  </a:lnTo>
                  <a:lnTo>
                    <a:pt x="527" y="296"/>
                  </a:lnTo>
                  <a:lnTo>
                    <a:pt x="518" y="299"/>
                  </a:lnTo>
                  <a:lnTo>
                    <a:pt x="518" y="299"/>
                  </a:lnTo>
                  <a:lnTo>
                    <a:pt x="512" y="301"/>
                  </a:lnTo>
                  <a:lnTo>
                    <a:pt x="512" y="301"/>
                  </a:lnTo>
                  <a:lnTo>
                    <a:pt x="502" y="308"/>
                  </a:lnTo>
                  <a:lnTo>
                    <a:pt x="492" y="315"/>
                  </a:lnTo>
                  <a:lnTo>
                    <a:pt x="484" y="323"/>
                  </a:lnTo>
                  <a:lnTo>
                    <a:pt x="477" y="332"/>
                  </a:lnTo>
                  <a:lnTo>
                    <a:pt x="477" y="332"/>
                  </a:lnTo>
                  <a:lnTo>
                    <a:pt x="464" y="349"/>
                  </a:lnTo>
                  <a:lnTo>
                    <a:pt x="464" y="349"/>
                  </a:lnTo>
                  <a:lnTo>
                    <a:pt x="449" y="368"/>
                  </a:lnTo>
                  <a:lnTo>
                    <a:pt x="442" y="377"/>
                  </a:lnTo>
                  <a:lnTo>
                    <a:pt x="436" y="388"/>
                  </a:lnTo>
                  <a:lnTo>
                    <a:pt x="436" y="388"/>
                  </a:lnTo>
                  <a:lnTo>
                    <a:pt x="430" y="401"/>
                  </a:lnTo>
                  <a:lnTo>
                    <a:pt x="427" y="413"/>
                  </a:lnTo>
                  <a:lnTo>
                    <a:pt x="425" y="425"/>
                  </a:lnTo>
                  <a:lnTo>
                    <a:pt x="425" y="437"/>
                  </a:lnTo>
                  <a:lnTo>
                    <a:pt x="426" y="447"/>
                  </a:lnTo>
                  <a:lnTo>
                    <a:pt x="428" y="457"/>
                  </a:lnTo>
                  <a:lnTo>
                    <a:pt x="431" y="468"/>
                  </a:lnTo>
                  <a:lnTo>
                    <a:pt x="436" y="477"/>
                  </a:lnTo>
                  <a:lnTo>
                    <a:pt x="441" y="486"/>
                  </a:lnTo>
                  <a:lnTo>
                    <a:pt x="447" y="495"/>
                  </a:lnTo>
                  <a:lnTo>
                    <a:pt x="453" y="504"/>
                  </a:lnTo>
                  <a:lnTo>
                    <a:pt x="460" y="511"/>
                  </a:lnTo>
                  <a:lnTo>
                    <a:pt x="476" y="527"/>
                  </a:lnTo>
                  <a:lnTo>
                    <a:pt x="491" y="540"/>
                  </a:lnTo>
                  <a:lnTo>
                    <a:pt x="491" y="540"/>
                  </a:lnTo>
                  <a:lnTo>
                    <a:pt x="504" y="550"/>
                  </a:lnTo>
                  <a:lnTo>
                    <a:pt x="519" y="564"/>
                  </a:lnTo>
                  <a:lnTo>
                    <a:pt x="555" y="601"/>
                  </a:lnTo>
                  <a:lnTo>
                    <a:pt x="636" y="684"/>
                  </a:lnTo>
                  <a:lnTo>
                    <a:pt x="636" y="684"/>
                  </a:lnTo>
                  <a:lnTo>
                    <a:pt x="682" y="732"/>
                  </a:lnTo>
                  <a:lnTo>
                    <a:pt x="682" y="732"/>
                  </a:lnTo>
                  <a:lnTo>
                    <a:pt x="707" y="757"/>
                  </a:lnTo>
                  <a:lnTo>
                    <a:pt x="731" y="783"/>
                  </a:lnTo>
                  <a:lnTo>
                    <a:pt x="731" y="783"/>
                  </a:lnTo>
                  <a:lnTo>
                    <a:pt x="769" y="823"/>
                  </a:lnTo>
                  <a:lnTo>
                    <a:pt x="770" y="824"/>
                  </a:lnTo>
                  <a:lnTo>
                    <a:pt x="772" y="824"/>
                  </a:lnTo>
                  <a:lnTo>
                    <a:pt x="772" y="824"/>
                  </a:lnTo>
                  <a:lnTo>
                    <a:pt x="776" y="826"/>
                  </a:lnTo>
                  <a:lnTo>
                    <a:pt x="780" y="829"/>
                  </a:lnTo>
                  <a:lnTo>
                    <a:pt x="780" y="829"/>
                  </a:lnTo>
                  <a:lnTo>
                    <a:pt x="789" y="838"/>
                  </a:lnTo>
                  <a:lnTo>
                    <a:pt x="789" y="838"/>
                  </a:lnTo>
                  <a:lnTo>
                    <a:pt x="804" y="852"/>
                  </a:lnTo>
                  <a:lnTo>
                    <a:pt x="812" y="860"/>
                  </a:lnTo>
                  <a:lnTo>
                    <a:pt x="818" y="867"/>
                  </a:lnTo>
                  <a:lnTo>
                    <a:pt x="824" y="876"/>
                  </a:lnTo>
                  <a:lnTo>
                    <a:pt x="829" y="884"/>
                  </a:lnTo>
                  <a:lnTo>
                    <a:pt x="833" y="893"/>
                  </a:lnTo>
                  <a:lnTo>
                    <a:pt x="835" y="904"/>
                  </a:lnTo>
                  <a:lnTo>
                    <a:pt x="835" y="904"/>
                  </a:lnTo>
                  <a:lnTo>
                    <a:pt x="836" y="912"/>
                  </a:lnTo>
                  <a:lnTo>
                    <a:pt x="836" y="920"/>
                  </a:lnTo>
                  <a:lnTo>
                    <a:pt x="834" y="929"/>
                  </a:lnTo>
                  <a:lnTo>
                    <a:pt x="832" y="939"/>
                  </a:lnTo>
                  <a:lnTo>
                    <a:pt x="828" y="947"/>
                  </a:lnTo>
                  <a:lnTo>
                    <a:pt x="823" y="955"/>
                  </a:lnTo>
                  <a:lnTo>
                    <a:pt x="818" y="962"/>
                  </a:lnTo>
                  <a:lnTo>
                    <a:pt x="811" y="969"/>
                  </a:lnTo>
                  <a:lnTo>
                    <a:pt x="811" y="969"/>
                  </a:lnTo>
                  <a:lnTo>
                    <a:pt x="797" y="980"/>
                  </a:lnTo>
                  <a:lnTo>
                    <a:pt x="790" y="985"/>
                  </a:lnTo>
                  <a:lnTo>
                    <a:pt x="783" y="989"/>
                  </a:lnTo>
                  <a:lnTo>
                    <a:pt x="774" y="993"/>
                  </a:lnTo>
                  <a:lnTo>
                    <a:pt x="766" y="997"/>
                  </a:lnTo>
                  <a:lnTo>
                    <a:pt x="758" y="999"/>
                  </a:lnTo>
                  <a:lnTo>
                    <a:pt x="750" y="999"/>
                  </a:lnTo>
                  <a:lnTo>
                    <a:pt x="750" y="999"/>
                  </a:lnTo>
                  <a:lnTo>
                    <a:pt x="741" y="999"/>
                  </a:lnTo>
                  <a:lnTo>
                    <a:pt x="733" y="997"/>
                  </a:lnTo>
                  <a:lnTo>
                    <a:pt x="733" y="997"/>
                  </a:lnTo>
                  <a:lnTo>
                    <a:pt x="717" y="991"/>
                  </a:lnTo>
                  <a:lnTo>
                    <a:pt x="701" y="984"/>
                  </a:lnTo>
                  <a:lnTo>
                    <a:pt x="687" y="975"/>
                  </a:lnTo>
                  <a:lnTo>
                    <a:pt x="672" y="964"/>
                  </a:lnTo>
                  <a:lnTo>
                    <a:pt x="671" y="962"/>
                  </a:lnTo>
                  <a:lnTo>
                    <a:pt x="669" y="962"/>
                  </a:lnTo>
                  <a:lnTo>
                    <a:pt x="669" y="962"/>
                  </a:lnTo>
                  <a:lnTo>
                    <a:pt x="665" y="960"/>
                  </a:lnTo>
                  <a:lnTo>
                    <a:pt x="661" y="957"/>
                  </a:lnTo>
                  <a:lnTo>
                    <a:pt x="661" y="957"/>
                  </a:lnTo>
                  <a:lnTo>
                    <a:pt x="654" y="949"/>
                  </a:lnTo>
                  <a:lnTo>
                    <a:pt x="646" y="940"/>
                  </a:lnTo>
                  <a:lnTo>
                    <a:pt x="633" y="921"/>
                  </a:lnTo>
                  <a:lnTo>
                    <a:pt x="633" y="921"/>
                  </a:lnTo>
                  <a:lnTo>
                    <a:pt x="619" y="903"/>
                  </a:lnTo>
                  <a:lnTo>
                    <a:pt x="612" y="893"/>
                  </a:lnTo>
                  <a:lnTo>
                    <a:pt x="605" y="884"/>
                  </a:lnTo>
                  <a:lnTo>
                    <a:pt x="605" y="884"/>
                  </a:lnTo>
                  <a:lnTo>
                    <a:pt x="547" y="826"/>
                  </a:lnTo>
                  <a:lnTo>
                    <a:pt x="474" y="753"/>
                  </a:lnTo>
                  <a:lnTo>
                    <a:pt x="450" y="729"/>
                  </a:lnTo>
                  <a:lnTo>
                    <a:pt x="450" y="729"/>
                  </a:lnTo>
                  <a:lnTo>
                    <a:pt x="418" y="698"/>
                  </a:lnTo>
                  <a:lnTo>
                    <a:pt x="418" y="698"/>
                  </a:lnTo>
                  <a:lnTo>
                    <a:pt x="391" y="670"/>
                  </a:lnTo>
                  <a:lnTo>
                    <a:pt x="363" y="643"/>
                  </a:lnTo>
                  <a:lnTo>
                    <a:pt x="337" y="614"/>
                  </a:lnTo>
                  <a:lnTo>
                    <a:pt x="325" y="599"/>
                  </a:lnTo>
                  <a:lnTo>
                    <a:pt x="313" y="584"/>
                  </a:lnTo>
                  <a:lnTo>
                    <a:pt x="313" y="584"/>
                  </a:lnTo>
                  <a:lnTo>
                    <a:pt x="304" y="571"/>
                  </a:lnTo>
                  <a:lnTo>
                    <a:pt x="296" y="559"/>
                  </a:lnTo>
                  <a:lnTo>
                    <a:pt x="289" y="545"/>
                  </a:lnTo>
                  <a:lnTo>
                    <a:pt x="282" y="533"/>
                  </a:lnTo>
                  <a:lnTo>
                    <a:pt x="269" y="506"/>
                  </a:lnTo>
                  <a:lnTo>
                    <a:pt x="258" y="477"/>
                  </a:lnTo>
                  <a:lnTo>
                    <a:pt x="256" y="471"/>
                  </a:lnTo>
                  <a:lnTo>
                    <a:pt x="256" y="471"/>
                  </a:lnTo>
                  <a:lnTo>
                    <a:pt x="251" y="457"/>
                  </a:lnTo>
                  <a:lnTo>
                    <a:pt x="248" y="444"/>
                  </a:lnTo>
                  <a:lnTo>
                    <a:pt x="247" y="431"/>
                  </a:lnTo>
                  <a:lnTo>
                    <a:pt x="247" y="418"/>
                  </a:lnTo>
                  <a:lnTo>
                    <a:pt x="248" y="405"/>
                  </a:lnTo>
                  <a:lnTo>
                    <a:pt x="251" y="392"/>
                  </a:lnTo>
                  <a:lnTo>
                    <a:pt x="255" y="378"/>
                  </a:lnTo>
                  <a:lnTo>
                    <a:pt x="260" y="363"/>
                  </a:lnTo>
                  <a:lnTo>
                    <a:pt x="260" y="363"/>
                  </a:lnTo>
                  <a:lnTo>
                    <a:pt x="267" y="347"/>
                  </a:lnTo>
                  <a:lnTo>
                    <a:pt x="274" y="330"/>
                  </a:lnTo>
                  <a:lnTo>
                    <a:pt x="283" y="315"/>
                  </a:lnTo>
                  <a:lnTo>
                    <a:pt x="291" y="298"/>
                  </a:lnTo>
                  <a:lnTo>
                    <a:pt x="300" y="284"/>
                  </a:lnTo>
                  <a:lnTo>
                    <a:pt x="311" y="269"/>
                  </a:lnTo>
                  <a:lnTo>
                    <a:pt x="321" y="255"/>
                  </a:lnTo>
                  <a:lnTo>
                    <a:pt x="332" y="240"/>
                  </a:lnTo>
                  <a:lnTo>
                    <a:pt x="345" y="227"/>
                  </a:lnTo>
                  <a:lnTo>
                    <a:pt x="357" y="215"/>
                  </a:lnTo>
                  <a:lnTo>
                    <a:pt x="370" y="202"/>
                  </a:lnTo>
                  <a:lnTo>
                    <a:pt x="384" y="190"/>
                  </a:lnTo>
                  <a:lnTo>
                    <a:pt x="397" y="178"/>
                  </a:lnTo>
                  <a:lnTo>
                    <a:pt x="413" y="168"/>
                  </a:lnTo>
                  <a:lnTo>
                    <a:pt x="428" y="158"/>
                  </a:lnTo>
                  <a:lnTo>
                    <a:pt x="444" y="147"/>
                  </a:lnTo>
                  <a:lnTo>
                    <a:pt x="444" y="147"/>
                  </a:lnTo>
                  <a:lnTo>
                    <a:pt x="454" y="143"/>
                  </a:lnTo>
                  <a:lnTo>
                    <a:pt x="464" y="137"/>
                  </a:lnTo>
                  <a:lnTo>
                    <a:pt x="464" y="137"/>
                  </a:lnTo>
                  <a:lnTo>
                    <a:pt x="492" y="123"/>
                  </a:lnTo>
                  <a:lnTo>
                    <a:pt x="492" y="123"/>
                  </a:lnTo>
                  <a:lnTo>
                    <a:pt x="512" y="115"/>
                  </a:lnTo>
                  <a:lnTo>
                    <a:pt x="532" y="110"/>
                  </a:lnTo>
                  <a:lnTo>
                    <a:pt x="553" y="107"/>
                  </a:lnTo>
                  <a:lnTo>
                    <a:pt x="574" y="106"/>
                  </a:lnTo>
                  <a:lnTo>
                    <a:pt x="574" y="106"/>
                  </a:lnTo>
                  <a:lnTo>
                    <a:pt x="590" y="106"/>
                  </a:lnTo>
                  <a:lnTo>
                    <a:pt x="605" y="108"/>
                  </a:lnTo>
                  <a:lnTo>
                    <a:pt x="621" y="110"/>
                  </a:lnTo>
                  <a:lnTo>
                    <a:pt x="636" y="114"/>
                  </a:lnTo>
                  <a:lnTo>
                    <a:pt x="636" y="114"/>
                  </a:lnTo>
                  <a:lnTo>
                    <a:pt x="657" y="120"/>
                  </a:lnTo>
                  <a:lnTo>
                    <a:pt x="657" y="120"/>
                  </a:lnTo>
                  <a:lnTo>
                    <a:pt x="670" y="122"/>
                  </a:lnTo>
                  <a:lnTo>
                    <a:pt x="682" y="126"/>
                  </a:lnTo>
                  <a:lnTo>
                    <a:pt x="695" y="131"/>
                  </a:lnTo>
                  <a:lnTo>
                    <a:pt x="701" y="134"/>
                  </a:lnTo>
                  <a:lnTo>
                    <a:pt x="706" y="137"/>
                  </a:lnTo>
                  <a:lnTo>
                    <a:pt x="706" y="137"/>
                  </a:lnTo>
                  <a:lnTo>
                    <a:pt x="725" y="152"/>
                  </a:lnTo>
                  <a:lnTo>
                    <a:pt x="738" y="162"/>
                  </a:lnTo>
                  <a:lnTo>
                    <a:pt x="740" y="162"/>
                  </a:lnTo>
                  <a:lnTo>
                    <a:pt x="740" y="162"/>
                  </a:lnTo>
                  <a:lnTo>
                    <a:pt x="745" y="163"/>
                  </a:lnTo>
                  <a:lnTo>
                    <a:pt x="751" y="166"/>
                  </a:lnTo>
                  <a:lnTo>
                    <a:pt x="755" y="170"/>
                  </a:lnTo>
                  <a:lnTo>
                    <a:pt x="757" y="175"/>
                  </a:lnTo>
                  <a:lnTo>
                    <a:pt x="758" y="177"/>
                  </a:lnTo>
                  <a:lnTo>
                    <a:pt x="759" y="177"/>
                  </a:lnTo>
                  <a:lnTo>
                    <a:pt x="759" y="177"/>
                  </a:lnTo>
                  <a:lnTo>
                    <a:pt x="771" y="190"/>
                  </a:lnTo>
                  <a:lnTo>
                    <a:pt x="785" y="201"/>
                  </a:lnTo>
                  <a:lnTo>
                    <a:pt x="812" y="223"/>
                  </a:lnTo>
                  <a:lnTo>
                    <a:pt x="812" y="223"/>
                  </a:lnTo>
                  <a:lnTo>
                    <a:pt x="837" y="244"/>
                  </a:lnTo>
                  <a:lnTo>
                    <a:pt x="850" y="255"/>
                  </a:lnTo>
                  <a:lnTo>
                    <a:pt x="862" y="266"/>
                  </a:lnTo>
                  <a:lnTo>
                    <a:pt x="862" y="266"/>
                  </a:lnTo>
                  <a:lnTo>
                    <a:pt x="948" y="356"/>
                  </a:lnTo>
                  <a:lnTo>
                    <a:pt x="1033" y="446"/>
                  </a:lnTo>
                  <a:lnTo>
                    <a:pt x="1033" y="446"/>
                  </a:lnTo>
                  <a:lnTo>
                    <a:pt x="1054" y="472"/>
                  </a:lnTo>
                  <a:lnTo>
                    <a:pt x="1054" y="472"/>
                  </a:lnTo>
                  <a:lnTo>
                    <a:pt x="1071" y="489"/>
                  </a:lnTo>
                  <a:lnTo>
                    <a:pt x="1086" y="508"/>
                  </a:lnTo>
                  <a:lnTo>
                    <a:pt x="1104" y="523"/>
                  </a:lnTo>
                  <a:lnTo>
                    <a:pt x="1113" y="531"/>
                  </a:lnTo>
                  <a:lnTo>
                    <a:pt x="1123" y="538"/>
                  </a:lnTo>
                  <a:lnTo>
                    <a:pt x="1123" y="538"/>
                  </a:lnTo>
                  <a:lnTo>
                    <a:pt x="1139" y="549"/>
                  </a:lnTo>
                  <a:lnTo>
                    <a:pt x="1155" y="563"/>
                  </a:lnTo>
                  <a:lnTo>
                    <a:pt x="1169" y="577"/>
                  </a:lnTo>
                  <a:lnTo>
                    <a:pt x="1182" y="592"/>
                  </a:lnTo>
                  <a:lnTo>
                    <a:pt x="1182" y="592"/>
                  </a:lnTo>
                  <a:lnTo>
                    <a:pt x="1186" y="597"/>
                  </a:lnTo>
                  <a:lnTo>
                    <a:pt x="1187" y="602"/>
                  </a:lnTo>
                  <a:lnTo>
                    <a:pt x="1187" y="604"/>
                  </a:lnTo>
                  <a:lnTo>
                    <a:pt x="1188" y="605"/>
                  </a:lnTo>
                  <a:lnTo>
                    <a:pt x="1188" y="605"/>
                  </a:lnTo>
                  <a:lnTo>
                    <a:pt x="1194" y="614"/>
                  </a:lnTo>
                  <a:lnTo>
                    <a:pt x="1199" y="624"/>
                  </a:lnTo>
                  <a:lnTo>
                    <a:pt x="1199" y="624"/>
                  </a:lnTo>
                  <a:lnTo>
                    <a:pt x="1213" y="660"/>
                  </a:lnTo>
                  <a:lnTo>
                    <a:pt x="1213" y="660"/>
                  </a:lnTo>
                  <a:lnTo>
                    <a:pt x="1224" y="685"/>
                  </a:lnTo>
                  <a:lnTo>
                    <a:pt x="1233" y="709"/>
                  </a:lnTo>
                  <a:lnTo>
                    <a:pt x="1233" y="709"/>
                  </a:lnTo>
                  <a:lnTo>
                    <a:pt x="1239" y="730"/>
                  </a:lnTo>
                  <a:lnTo>
                    <a:pt x="1244" y="750"/>
                  </a:lnTo>
                  <a:lnTo>
                    <a:pt x="1249" y="769"/>
                  </a:lnTo>
                  <a:lnTo>
                    <a:pt x="1253" y="788"/>
                  </a:lnTo>
                  <a:lnTo>
                    <a:pt x="1255" y="808"/>
                  </a:lnTo>
                  <a:lnTo>
                    <a:pt x="1256" y="826"/>
                  </a:lnTo>
                  <a:lnTo>
                    <a:pt x="1256" y="846"/>
                  </a:lnTo>
                  <a:lnTo>
                    <a:pt x="1254" y="864"/>
                  </a:lnTo>
                  <a:lnTo>
                    <a:pt x="1254" y="864"/>
                  </a:lnTo>
                  <a:lnTo>
                    <a:pt x="1252" y="876"/>
                  </a:lnTo>
                  <a:lnTo>
                    <a:pt x="1246" y="887"/>
                  </a:lnTo>
                  <a:lnTo>
                    <a:pt x="1235" y="911"/>
                  </a:lnTo>
                  <a:lnTo>
                    <a:pt x="1235" y="911"/>
                  </a:lnTo>
                  <a:lnTo>
                    <a:pt x="1228" y="926"/>
                  </a:lnTo>
                  <a:lnTo>
                    <a:pt x="1228" y="926"/>
                  </a:lnTo>
                  <a:lnTo>
                    <a:pt x="1218" y="950"/>
                  </a:lnTo>
                  <a:lnTo>
                    <a:pt x="1218" y="950"/>
                  </a:lnTo>
                  <a:lnTo>
                    <a:pt x="1204" y="979"/>
                  </a:lnTo>
                  <a:lnTo>
                    <a:pt x="1197" y="993"/>
                  </a:lnTo>
                  <a:lnTo>
                    <a:pt x="1190" y="1007"/>
                  </a:lnTo>
                  <a:lnTo>
                    <a:pt x="1190" y="1007"/>
                  </a:lnTo>
                  <a:lnTo>
                    <a:pt x="1180" y="1021"/>
                  </a:lnTo>
                  <a:lnTo>
                    <a:pt x="1170" y="1036"/>
                  </a:lnTo>
                  <a:lnTo>
                    <a:pt x="1159" y="1049"/>
                  </a:lnTo>
                  <a:lnTo>
                    <a:pt x="1146" y="1064"/>
                  </a:lnTo>
                  <a:lnTo>
                    <a:pt x="1133" y="1077"/>
                  </a:lnTo>
                  <a:lnTo>
                    <a:pt x="1119" y="1090"/>
                  </a:lnTo>
                  <a:lnTo>
                    <a:pt x="1105" y="1102"/>
                  </a:lnTo>
                  <a:lnTo>
                    <a:pt x="1089" y="1113"/>
                  </a:lnTo>
                  <a:lnTo>
                    <a:pt x="1079" y="1121"/>
                  </a:lnTo>
                  <a:lnTo>
                    <a:pt x="1079" y="1121"/>
                  </a:lnTo>
                  <a:lnTo>
                    <a:pt x="1051" y="1141"/>
                  </a:lnTo>
                  <a:lnTo>
                    <a:pt x="1022" y="1162"/>
                  </a:lnTo>
                  <a:lnTo>
                    <a:pt x="992" y="1180"/>
                  </a:lnTo>
                  <a:lnTo>
                    <a:pt x="962" y="1197"/>
                  </a:lnTo>
                  <a:lnTo>
                    <a:pt x="947" y="1205"/>
                  </a:lnTo>
                  <a:lnTo>
                    <a:pt x="930" y="1212"/>
                  </a:lnTo>
                  <a:lnTo>
                    <a:pt x="915" y="1219"/>
                  </a:lnTo>
                  <a:lnTo>
                    <a:pt x="898" y="1224"/>
                  </a:lnTo>
                  <a:lnTo>
                    <a:pt x="881" y="1228"/>
                  </a:lnTo>
                  <a:lnTo>
                    <a:pt x="863" y="1231"/>
                  </a:lnTo>
                  <a:lnTo>
                    <a:pt x="846" y="1233"/>
                  </a:lnTo>
                  <a:lnTo>
                    <a:pt x="828" y="1235"/>
                  </a:lnTo>
                  <a:lnTo>
                    <a:pt x="828" y="1235"/>
                  </a:lnTo>
                  <a:lnTo>
                    <a:pt x="808" y="1235"/>
                  </a:lnTo>
                  <a:lnTo>
                    <a:pt x="808" y="123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605"/>
            <p:cNvSpPr/>
            <p:nvPr/>
          </p:nvSpPr>
          <p:spPr bwMode="auto">
            <a:xfrm>
              <a:off x="5305426" y="2120900"/>
              <a:ext cx="365125" cy="185738"/>
            </a:xfrm>
            <a:custGeom>
              <a:avLst/>
              <a:gdLst/>
              <a:ahLst/>
              <a:cxnLst>
                <a:cxn ang="0">
                  <a:pos x="588" y="352"/>
                </a:cxn>
                <a:cxn ang="0">
                  <a:pos x="575" y="342"/>
                </a:cxn>
                <a:cxn ang="0">
                  <a:pos x="572" y="332"/>
                </a:cxn>
                <a:cxn ang="0">
                  <a:pos x="578" y="321"/>
                </a:cxn>
                <a:cxn ang="0">
                  <a:pos x="590" y="315"/>
                </a:cxn>
                <a:cxn ang="0">
                  <a:pos x="621" y="298"/>
                </a:cxn>
                <a:cxn ang="0">
                  <a:pos x="648" y="276"/>
                </a:cxn>
                <a:cxn ang="0">
                  <a:pos x="656" y="257"/>
                </a:cxn>
                <a:cxn ang="0">
                  <a:pos x="657" y="247"/>
                </a:cxn>
                <a:cxn ang="0">
                  <a:pos x="649" y="228"/>
                </a:cxn>
                <a:cxn ang="0">
                  <a:pos x="630" y="207"/>
                </a:cxn>
                <a:cxn ang="0">
                  <a:pos x="597" y="182"/>
                </a:cxn>
                <a:cxn ang="0">
                  <a:pos x="556" y="149"/>
                </a:cxn>
                <a:cxn ang="0">
                  <a:pos x="503" y="102"/>
                </a:cxn>
                <a:cxn ang="0">
                  <a:pos x="445" y="66"/>
                </a:cxn>
                <a:cxn ang="0">
                  <a:pos x="412" y="55"/>
                </a:cxn>
                <a:cxn ang="0">
                  <a:pos x="368" y="45"/>
                </a:cxn>
                <a:cxn ang="0">
                  <a:pos x="276" y="37"/>
                </a:cxn>
                <a:cxn ang="0">
                  <a:pos x="224" y="40"/>
                </a:cxn>
                <a:cxn ang="0">
                  <a:pos x="172" y="48"/>
                </a:cxn>
                <a:cxn ang="0">
                  <a:pos x="131" y="60"/>
                </a:cxn>
                <a:cxn ang="0">
                  <a:pos x="95" y="77"/>
                </a:cxn>
                <a:cxn ang="0">
                  <a:pos x="75" y="91"/>
                </a:cxn>
                <a:cxn ang="0">
                  <a:pos x="57" y="106"/>
                </a:cxn>
                <a:cxn ang="0">
                  <a:pos x="28" y="128"/>
                </a:cxn>
                <a:cxn ang="0">
                  <a:pos x="20" y="130"/>
                </a:cxn>
                <a:cxn ang="0">
                  <a:pos x="13" y="129"/>
                </a:cxn>
                <a:cxn ang="0">
                  <a:pos x="0" y="113"/>
                </a:cxn>
                <a:cxn ang="0">
                  <a:pos x="0" y="106"/>
                </a:cxn>
                <a:cxn ang="0">
                  <a:pos x="8" y="98"/>
                </a:cxn>
                <a:cxn ang="0">
                  <a:pos x="23" y="89"/>
                </a:cxn>
                <a:cxn ang="0">
                  <a:pos x="48" y="66"/>
                </a:cxn>
                <a:cxn ang="0">
                  <a:pos x="71" y="50"/>
                </a:cxn>
                <a:cxn ang="0">
                  <a:pos x="104" y="31"/>
                </a:cxn>
                <a:cxn ang="0">
                  <a:pos x="149" y="14"/>
                </a:cxn>
                <a:cxn ang="0">
                  <a:pos x="199" y="5"/>
                </a:cxn>
                <a:cxn ang="0">
                  <a:pos x="259" y="1"/>
                </a:cxn>
                <a:cxn ang="0">
                  <a:pos x="318" y="1"/>
                </a:cxn>
                <a:cxn ang="0">
                  <a:pos x="404" y="12"/>
                </a:cxn>
                <a:cxn ang="0">
                  <a:pos x="473" y="37"/>
                </a:cxn>
                <a:cxn ang="0">
                  <a:pos x="512" y="62"/>
                </a:cxn>
                <a:cxn ang="0">
                  <a:pos x="570" y="112"/>
                </a:cxn>
                <a:cxn ang="0">
                  <a:pos x="585" y="126"/>
                </a:cxn>
                <a:cxn ang="0">
                  <a:pos x="619" y="153"/>
                </a:cxn>
                <a:cxn ang="0">
                  <a:pos x="662" y="190"/>
                </a:cxn>
                <a:cxn ang="0">
                  <a:pos x="681" y="213"/>
                </a:cxn>
                <a:cxn ang="0">
                  <a:pos x="690" y="243"/>
                </a:cxn>
                <a:cxn ang="0">
                  <a:pos x="687" y="274"/>
                </a:cxn>
                <a:cxn ang="0">
                  <a:pos x="677" y="295"/>
                </a:cxn>
                <a:cxn ang="0">
                  <a:pos x="654" y="320"/>
                </a:cxn>
                <a:cxn ang="0">
                  <a:pos x="615" y="343"/>
                </a:cxn>
                <a:cxn ang="0">
                  <a:pos x="600" y="350"/>
                </a:cxn>
                <a:cxn ang="0">
                  <a:pos x="591" y="352"/>
                </a:cxn>
              </a:cxnLst>
              <a:rect l="0" t="0" r="r" b="b"/>
              <a:pathLst>
                <a:path w="690" h="352">
                  <a:moveTo>
                    <a:pt x="591" y="352"/>
                  </a:moveTo>
                  <a:lnTo>
                    <a:pt x="591" y="352"/>
                  </a:lnTo>
                  <a:lnTo>
                    <a:pt x="588" y="352"/>
                  </a:lnTo>
                  <a:lnTo>
                    <a:pt x="585" y="351"/>
                  </a:lnTo>
                  <a:lnTo>
                    <a:pt x="579" y="347"/>
                  </a:lnTo>
                  <a:lnTo>
                    <a:pt x="575" y="342"/>
                  </a:lnTo>
                  <a:lnTo>
                    <a:pt x="572" y="337"/>
                  </a:lnTo>
                  <a:lnTo>
                    <a:pt x="572" y="337"/>
                  </a:lnTo>
                  <a:lnTo>
                    <a:pt x="572" y="332"/>
                  </a:lnTo>
                  <a:lnTo>
                    <a:pt x="572" y="328"/>
                  </a:lnTo>
                  <a:lnTo>
                    <a:pt x="575" y="323"/>
                  </a:lnTo>
                  <a:lnTo>
                    <a:pt x="578" y="321"/>
                  </a:lnTo>
                  <a:lnTo>
                    <a:pt x="581" y="319"/>
                  </a:lnTo>
                  <a:lnTo>
                    <a:pt x="581" y="319"/>
                  </a:lnTo>
                  <a:lnTo>
                    <a:pt x="590" y="315"/>
                  </a:lnTo>
                  <a:lnTo>
                    <a:pt x="590" y="315"/>
                  </a:lnTo>
                  <a:lnTo>
                    <a:pt x="610" y="305"/>
                  </a:lnTo>
                  <a:lnTo>
                    <a:pt x="621" y="298"/>
                  </a:lnTo>
                  <a:lnTo>
                    <a:pt x="630" y="291"/>
                  </a:lnTo>
                  <a:lnTo>
                    <a:pt x="640" y="284"/>
                  </a:lnTo>
                  <a:lnTo>
                    <a:pt x="648" y="276"/>
                  </a:lnTo>
                  <a:lnTo>
                    <a:pt x="653" y="266"/>
                  </a:lnTo>
                  <a:lnTo>
                    <a:pt x="655" y="261"/>
                  </a:lnTo>
                  <a:lnTo>
                    <a:pt x="656" y="257"/>
                  </a:lnTo>
                  <a:lnTo>
                    <a:pt x="656" y="257"/>
                  </a:lnTo>
                  <a:lnTo>
                    <a:pt x="657" y="252"/>
                  </a:lnTo>
                  <a:lnTo>
                    <a:pt x="657" y="247"/>
                  </a:lnTo>
                  <a:lnTo>
                    <a:pt x="656" y="243"/>
                  </a:lnTo>
                  <a:lnTo>
                    <a:pt x="654" y="237"/>
                  </a:lnTo>
                  <a:lnTo>
                    <a:pt x="649" y="228"/>
                  </a:lnTo>
                  <a:lnTo>
                    <a:pt x="641" y="218"/>
                  </a:lnTo>
                  <a:lnTo>
                    <a:pt x="641" y="218"/>
                  </a:lnTo>
                  <a:lnTo>
                    <a:pt x="630" y="207"/>
                  </a:lnTo>
                  <a:lnTo>
                    <a:pt x="620" y="198"/>
                  </a:lnTo>
                  <a:lnTo>
                    <a:pt x="597" y="182"/>
                  </a:lnTo>
                  <a:lnTo>
                    <a:pt x="597" y="182"/>
                  </a:lnTo>
                  <a:lnTo>
                    <a:pt x="580" y="169"/>
                  </a:lnTo>
                  <a:lnTo>
                    <a:pt x="563" y="155"/>
                  </a:lnTo>
                  <a:lnTo>
                    <a:pt x="556" y="149"/>
                  </a:lnTo>
                  <a:lnTo>
                    <a:pt x="556" y="149"/>
                  </a:lnTo>
                  <a:lnTo>
                    <a:pt x="521" y="118"/>
                  </a:lnTo>
                  <a:lnTo>
                    <a:pt x="503" y="102"/>
                  </a:lnTo>
                  <a:lnTo>
                    <a:pt x="485" y="89"/>
                  </a:lnTo>
                  <a:lnTo>
                    <a:pt x="466" y="77"/>
                  </a:lnTo>
                  <a:lnTo>
                    <a:pt x="445" y="66"/>
                  </a:lnTo>
                  <a:lnTo>
                    <a:pt x="435" y="62"/>
                  </a:lnTo>
                  <a:lnTo>
                    <a:pt x="424" y="58"/>
                  </a:lnTo>
                  <a:lnTo>
                    <a:pt x="412" y="55"/>
                  </a:lnTo>
                  <a:lnTo>
                    <a:pt x="400" y="51"/>
                  </a:lnTo>
                  <a:lnTo>
                    <a:pt x="400" y="51"/>
                  </a:lnTo>
                  <a:lnTo>
                    <a:pt x="368" y="45"/>
                  </a:lnTo>
                  <a:lnTo>
                    <a:pt x="337" y="41"/>
                  </a:lnTo>
                  <a:lnTo>
                    <a:pt x="306" y="38"/>
                  </a:lnTo>
                  <a:lnTo>
                    <a:pt x="276" y="37"/>
                  </a:lnTo>
                  <a:lnTo>
                    <a:pt x="276" y="37"/>
                  </a:lnTo>
                  <a:lnTo>
                    <a:pt x="250" y="38"/>
                  </a:lnTo>
                  <a:lnTo>
                    <a:pt x="224" y="40"/>
                  </a:lnTo>
                  <a:lnTo>
                    <a:pt x="198" y="43"/>
                  </a:lnTo>
                  <a:lnTo>
                    <a:pt x="172" y="48"/>
                  </a:lnTo>
                  <a:lnTo>
                    <a:pt x="172" y="48"/>
                  </a:lnTo>
                  <a:lnTo>
                    <a:pt x="158" y="51"/>
                  </a:lnTo>
                  <a:lnTo>
                    <a:pt x="145" y="56"/>
                  </a:lnTo>
                  <a:lnTo>
                    <a:pt x="131" y="60"/>
                  </a:lnTo>
                  <a:lnTo>
                    <a:pt x="119" y="65"/>
                  </a:lnTo>
                  <a:lnTo>
                    <a:pt x="107" y="71"/>
                  </a:lnTo>
                  <a:lnTo>
                    <a:pt x="95" y="77"/>
                  </a:lnTo>
                  <a:lnTo>
                    <a:pt x="85" y="83"/>
                  </a:lnTo>
                  <a:lnTo>
                    <a:pt x="75" y="91"/>
                  </a:lnTo>
                  <a:lnTo>
                    <a:pt x="75" y="91"/>
                  </a:lnTo>
                  <a:lnTo>
                    <a:pt x="65" y="98"/>
                  </a:lnTo>
                  <a:lnTo>
                    <a:pt x="57" y="106"/>
                  </a:lnTo>
                  <a:lnTo>
                    <a:pt x="57" y="106"/>
                  </a:lnTo>
                  <a:lnTo>
                    <a:pt x="44" y="119"/>
                  </a:lnTo>
                  <a:lnTo>
                    <a:pt x="36" y="124"/>
                  </a:lnTo>
                  <a:lnTo>
                    <a:pt x="28" y="128"/>
                  </a:lnTo>
                  <a:lnTo>
                    <a:pt x="28" y="128"/>
                  </a:lnTo>
                  <a:lnTo>
                    <a:pt x="24" y="130"/>
                  </a:lnTo>
                  <a:lnTo>
                    <a:pt x="20" y="130"/>
                  </a:lnTo>
                  <a:lnTo>
                    <a:pt x="20" y="130"/>
                  </a:lnTo>
                  <a:lnTo>
                    <a:pt x="16" y="130"/>
                  </a:lnTo>
                  <a:lnTo>
                    <a:pt x="13" y="129"/>
                  </a:lnTo>
                  <a:lnTo>
                    <a:pt x="7" y="125"/>
                  </a:lnTo>
                  <a:lnTo>
                    <a:pt x="2" y="120"/>
                  </a:lnTo>
                  <a:lnTo>
                    <a:pt x="0" y="113"/>
                  </a:lnTo>
                  <a:lnTo>
                    <a:pt x="0" y="113"/>
                  </a:lnTo>
                  <a:lnTo>
                    <a:pt x="0" y="110"/>
                  </a:lnTo>
                  <a:lnTo>
                    <a:pt x="0" y="106"/>
                  </a:lnTo>
                  <a:lnTo>
                    <a:pt x="3" y="101"/>
                  </a:lnTo>
                  <a:lnTo>
                    <a:pt x="5" y="100"/>
                  </a:lnTo>
                  <a:lnTo>
                    <a:pt x="8" y="98"/>
                  </a:lnTo>
                  <a:lnTo>
                    <a:pt x="8" y="98"/>
                  </a:lnTo>
                  <a:lnTo>
                    <a:pt x="16" y="94"/>
                  </a:lnTo>
                  <a:lnTo>
                    <a:pt x="23" y="89"/>
                  </a:lnTo>
                  <a:lnTo>
                    <a:pt x="35" y="78"/>
                  </a:lnTo>
                  <a:lnTo>
                    <a:pt x="35" y="78"/>
                  </a:lnTo>
                  <a:lnTo>
                    <a:pt x="48" y="66"/>
                  </a:lnTo>
                  <a:lnTo>
                    <a:pt x="48" y="66"/>
                  </a:lnTo>
                  <a:lnTo>
                    <a:pt x="59" y="58"/>
                  </a:lnTo>
                  <a:lnTo>
                    <a:pt x="71" y="50"/>
                  </a:lnTo>
                  <a:lnTo>
                    <a:pt x="97" y="35"/>
                  </a:lnTo>
                  <a:lnTo>
                    <a:pt x="104" y="31"/>
                  </a:lnTo>
                  <a:lnTo>
                    <a:pt x="104" y="31"/>
                  </a:lnTo>
                  <a:lnTo>
                    <a:pt x="118" y="25"/>
                  </a:lnTo>
                  <a:lnTo>
                    <a:pt x="133" y="18"/>
                  </a:lnTo>
                  <a:lnTo>
                    <a:pt x="149" y="14"/>
                  </a:lnTo>
                  <a:lnTo>
                    <a:pt x="165" y="10"/>
                  </a:lnTo>
                  <a:lnTo>
                    <a:pt x="183" y="7"/>
                  </a:lnTo>
                  <a:lnTo>
                    <a:pt x="199" y="5"/>
                  </a:lnTo>
                  <a:lnTo>
                    <a:pt x="233" y="2"/>
                  </a:lnTo>
                  <a:lnTo>
                    <a:pt x="233" y="2"/>
                  </a:lnTo>
                  <a:lnTo>
                    <a:pt x="259" y="1"/>
                  </a:lnTo>
                  <a:lnTo>
                    <a:pt x="286" y="0"/>
                  </a:lnTo>
                  <a:lnTo>
                    <a:pt x="286" y="0"/>
                  </a:lnTo>
                  <a:lnTo>
                    <a:pt x="318" y="1"/>
                  </a:lnTo>
                  <a:lnTo>
                    <a:pt x="348" y="3"/>
                  </a:lnTo>
                  <a:lnTo>
                    <a:pt x="377" y="7"/>
                  </a:lnTo>
                  <a:lnTo>
                    <a:pt x="404" y="12"/>
                  </a:lnTo>
                  <a:lnTo>
                    <a:pt x="429" y="18"/>
                  </a:lnTo>
                  <a:lnTo>
                    <a:pt x="452" y="27"/>
                  </a:lnTo>
                  <a:lnTo>
                    <a:pt x="473" y="37"/>
                  </a:lnTo>
                  <a:lnTo>
                    <a:pt x="492" y="47"/>
                  </a:lnTo>
                  <a:lnTo>
                    <a:pt x="492" y="47"/>
                  </a:lnTo>
                  <a:lnTo>
                    <a:pt x="512" y="62"/>
                  </a:lnTo>
                  <a:lnTo>
                    <a:pt x="532" y="78"/>
                  </a:lnTo>
                  <a:lnTo>
                    <a:pt x="551" y="95"/>
                  </a:lnTo>
                  <a:lnTo>
                    <a:pt x="570" y="112"/>
                  </a:lnTo>
                  <a:lnTo>
                    <a:pt x="570" y="112"/>
                  </a:lnTo>
                  <a:lnTo>
                    <a:pt x="585" y="126"/>
                  </a:lnTo>
                  <a:lnTo>
                    <a:pt x="585" y="126"/>
                  </a:lnTo>
                  <a:lnTo>
                    <a:pt x="601" y="139"/>
                  </a:lnTo>
                  <a:lnTo>
                    <a:pt x="619" y="153"/>
                  </a:lnTo>
                  <a:lnTo>
                    <a:pt x="619" y="153"/>
                  </a:lnTo>
                  <a:lnTo>
                    <a:pt x="633" y="164"/>
                  </a:lnTo>
                  <a:lnTo>
                    <a:pt x="649" y="176"/>
                  </a:lnTo>
                  <a:lnTo>
                    <a:pt x="662" y="190"/>
                  </a:lnTo>
                  <a:lnTo>
                    <a:pt x="676" y="204"/>
                  </a:lnTo>
                  <a:lnTo>
                    <a:pt x="676" y="204"/>
                  </a:lnTo>
                  <a:lnTo>
                    <a:pt x="681" y="213"/>
                  </a:lnTo>
                  <a:lnTo>
                    <a:pt x="686" y="222"/>
                  </a:lnTo>
                  <a:lnTo>
                    <a:pt x="688" y="232"/>
                  </a:lnTo>
                  <a:lnTo>
                    <a:pt x="690" y="243"/>
                  </a:lnTo>
                  <a:lnTo>
                    <a:pt x="690" y="253"/>
                  </a:lnTo>
                  <a:lnTo>
                    <a:pt x="689" y="263"/>
                  </a:lnTo>
                  <a:lnTo>
                    <a:pt x="687" y="274"/>
                  </a:lnTo>
                  <a:lnTo>
                    <a:pt x="683" y="284"/>
                  </a:lnTo>
                  <a:lnTo>
                    <a:pt x="683" y="284"/>
                  </a:lnTo>
                  <a:lnTo>
                    <a:pt x="677" y="295"/>
                  </a:lnTo>
                  <a:lnTo>
                    <a:pt x="669" y="305"/>
                  </a:lnTo>
                  <a:lnTo>
                    <a:pt x="662" y="313"/>
                  </a:lnTo>
                  <a:lnTo>
                    <a:pt x="654" y="320"/>
                  </a:lnTo>
                  <a:lnTo>
                    <a:pt x="645" y="326"/>
                  </a:lnTo>
                  <a:lnTo>
                    <a:pt x="635" y="331"/>
                  </a:lnTo>
                  <a:lnTo>
                    <a:pt x="615" y="343"/>
                  </a:lnTo>
                  <a:lnTo>
                    <a:pt x="615" y="343"/>
                  </a:lnTo>
                  <a:lnTo>
                    <a:pt x="600" y="350"/>
                  </a:lnTo>
                  <a:lnTo>
                    <a:pt x="600" y="350"/>
                  </a:lnTo>
                  <a:lnTo>
                    <a:pt x="595" y="351"/>
                  </a:lnTo>
                  <a:lnTo>
                    <a:pt x="591" y="352"/>
                  </a:lnTo>
                  <a:lnTo>
                    <a:pt x="591" y="35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606"/>
            <p:cNvSpPr/>
            <p:nvPr/>
          </p:nvSpPr>
          <p:spPr bwMode="auto">
            <a:xfrm>
              <a:off x="5356226" y="2198688"/>
              <a:ext cx="147638" cy="49213"/>
            </a:xfrm>
            <a:custGeom>
              <a:avLst/>
              <a:gdLst/>
              <a:ahLst/>
              <a:cxnLst>
                <a:cxn ang="0">
                  <a:pos x="16" y="94"/>
                </a:cxn>
                <a:cxn ang="0">
                  <a:pos x="9" y="93"/>
                </a:cxn>
                <a:cxn ang="0">
                  <a:pos x="2" y="85"/>
                </a:cxn>
                <a:cxn ang="0">
                  <a:pos x="0" y="79"/>
                </a:cxn>
                <a:cxn ang="0">
                  <a:pos x="2" y="68"/>
                </a:cxn>
                <a:cxn ang="0">
                  <a:pos x="6" y="62"/>
                </a:cxn>
                <a:cxn ang="0">
                  <a:pos x="13" y="59"/>
                </a:cxn>
                <a:cxn ang="0">
                  <a:pos x="18" y="57"/>
                </a:cxn>
                <a:cxn ang="0">
                  <a:pos x="31" y="46"/>
                </a:cxn>
                <a:cxn ang="0">
                  <a:pos x="38" y="41"/>
                </a:cxn>
                <a:cxn ang="0">
                  <a:pos x="46" y="36"/>
                </a:cxn>
                <a:cxn ang="0">
                  <a:pos x="60" y="28"/>
                </a:cxn>
                <a:cxn ang="0">
                  <a:pos x="77" y="20"/>
                </a:cxn>
                <a:cxn ang="0">
                  <a:pos x="115" y="7"/>
                </a:cxn>
                <a:cxn ang="0">
                  <a:pos x="134" y="2"/>
                </a:cxn>
                <a:cxn ang="0">
                  <a:pos x="154" y="0"/>
                </a:cxn>
                <a:cxn ang="0">
                  <a:pos x="173" y="2"/>
                </a:cxn>
                <a:cxn ang="0">
                  <a:pos x="208" y="9"/>
                </a:cxn>
                <a:cxn ang="0">
                  <a:pos x="240" y="24"/>
                </a:cxn>
                <a:cxn ang="0">
                  <a:pos x="266" y="45"/>
                </a:cxn>
                <a:cxn ang="0">
                  <a:pos x="276" y="58"/>
                </a:cxn>
                <a:cxn ang="0">
                  <a:pos x="279" y="67"/>
                </a:cxn>
                <a:cxn ang="0">
                  <a:pos x="278" y="74"/>
                </a:cxn>
                <a:cxn ang="0">
                  <a:pos x="275" y="78"/>
                </a:cxn>
                <a:cxn ang="0">
                  <a:pos x="266" y="83"/>
                </a:cxn>
                <a:cxn ang="0">
                  <a:pos x="259" y="84"/>
                </a:cxn>
                <a:cxn ang="0">
                  <a:pos x="256" y="83"/>
                </a:cxn>
                <a:cxn ang="0">
                  <a:pos x="248" y="80"/>
                </a:cxn>
                <a:cxn ang="0">
                  <a:pos x="245" y="76"/>
                </a:cxn>
                <a:cxn ang="0">
                  <a:pos x="230" y="59"/>
                </a:cxn>
                <a:cxn ang="0">
                  <a:pos x="210" y="47"/>
                </a:cxn>
                <a:cxn ang="0">
                  <a:pos x="186" y="40"/>
                </a:cxn>
                <a:cxn ang="0">
                  <a:pos x="160" y="37"/>
                </a:cxn>
                <a:cxn ang="0">
                  <a:pos x="150" y="37"/>
                </a:cxn>
                <a:cxn ang="0">
                  <a:pos x="121" y="42"/>
                </a:cxn>
                <a:cxn ang="0">
                  <a:pos x="94" y="51"/>
                </a:cxn>
                <a:cxn ang="0">
                  <a:pos x="86" y="56"/>
                </a:cxn>
                <a:cxn ang="0">
                  <a:pos x="62" y="71"/>
                </a:cxn>
                <a:cxn ang="0">
                  <a:pos x="43" y="84"/>
                </a:cxn>
                <a:cxn ang="0">
                  <a:pos x="22" y="94"/>
                </a:cxn>
                <a:cxn ang="0">
                  <a:pos x="16" y="94"/>
                </a:cxn>
              </a:cxnLst>
              <a:rect l="0" t="0" r="r" b="b"/>
              <a:pathLst>
                <a:path w="279" h="94">
                  <a:moveTo>
                    <a:pt x="16" y="94"/>
                  </a:moveTo>
                  <a:lnTo>
                    <a:pt x="16" y="94"/>
                  </a:lnTo>
                  <a:lnTo>
                    <a:pt x="13" y="94"/>
                  </a:lnTo>
                  <a:lnTo>
                    <a:pt x="9" y="93"/>
                  </a:lnTo>
                  <a:lnTo>
                    <a:pt x="5" y="90"/>
                  </a:lnTo>
                  <a:lnTo>
                    <a:pt x="2" y="85"/>
                  </a:lnTo>
                  <a:lnTo>
                    <a:pt x="0" y="79"/>
                  </a:lnTo>
                  <a:lnTo>
                    <a:pt x="0" y="79"/>
                  </a:lnTo>
                  <a:lnTo>
                    <a:pt x="0" y="74"/>
                  </a:lnTo>
                  <a:lnTo>
                    <a:pt x="2" y="68"/>
                  </a:lnTo>
                  <a:lnTo>
                    <a:pt x="3" y="66"/>
                  </a:lnTo>
                  <a:lnTo>
                    <a:pt x="6" y="62"/>
                  </a:lnTo>
                  <a:lnTo>
                    <a:pt x="8" y="60"/>
                  </a:lnTo>
                  <a:lnTo>
                    <a:pt x="13" y="59"/>
                  </a:lnTo>
                  <a:lnTo>
                    <a:pt x="13" y="59"/>
                  </a:lnTo>
                  <a:lnTo>
                    <a:pt x="18" y="57"/>
                  </a:lnTo>
                  <a:lnTo>
                    <a:pt x="22" y="54"/>
                  </a:lnTo>
                  <a:lnTo>
                    <a:pt x="31" y="46"/>
                  </a:lnTo>
                  <a:lnTo>
                    <a:pt x="31" y="46"/>
                  </a:lnTo>
                  <a:lnTo>
                    <a:pt x="38" y="41"/>
                  </a:lnTo>
                  <a:lnTo>
                    <a:pt x="46" y="36"/>
                  </a:lnTo>
                  <a:lnTo>
                    <a:pt x="46" y="36"/>
                  </a:lnTo>
                  <a:lnTo>
                    <a:pt x="60" y="28"/>
                  </a:lnTo>
                  <a:lnTo>
                    <a:pt x="60" y="28"/>
                  </a:lnTo>
                  <a:lnTo>
                    <a:pt x="77" y="20"/>
                  </a:lnTo>
                  <a:lnTo>
                    <a:pt x="77" y="20"/>
                  </a:lnTo>
                  <a:lnTo>
                    <a:pt x="95" y="13"/>
                  </a:lnTo>
                  <a:lnTo>
                    <a:pt x="115" y="7"/>
                  </a:lnTo>
                  <a:lnTo>
                    <a:pt x="124" y="4"/>
                  </a:lnTo>
                  <a:lnTo>
                    <a:pt x="134" y="2"/>
                  </a:lnTo>
                  <a:lnTo>
                    <a:pt x="144" y="0"/>
                  </a:lnTo>
                  <a:lnTo>
                    <a:pt x="154" y="0"/>
                  </a:lnTo>
                  <a:lnTo>
                    <a:pt x="154" y="0"/>
                  </a:lnTo>
                  <a:lnTo>
                    <a:pt x="173" y="2"/>
                  </a:lnTo>
                  <a:lnTo>
                    <a:pt x="191" y="5"/>
                  </a:lnTo>
                  <a:lnTo>
                    <a:pt x="208" y="9"/>
                  </a:lnTo>
                  <a:lnTo>
                    <a:pt x="224" y="16"/>
                  </a:lnTo>
                  <a:lnTo>
                    <a:pt x="240" y="24"/>
                  </a:lnTo>
                  <a:lnTo>
                    <a:pt x="253" y="34"/>
                  </a:lnTo>
                  <a:lnTo>
                    <a:pt x="266" y="45"/>
                  </a:lnTo>
                  <a:lnTo>
                    <a:pt x="276" y="58"/>
                  </a:lnTo>
                  <a:lnTo>
                    <a:pt x="276" y="58"/>
                  </a:lnTo>
                  <a:lnTo>
                    <a:pt x="278" y="62"/>
                  </a:lnTo>
                  <a:lnTo>
                    <a:pt x="279" y="67"/>
                  </a:lnTo>
                  <a:lnTo>
                    <a:pt x="279" y="70"/>
                  </a:lnTo>
                  <a:lnTo>
                    <a:pt x="278" y="74"/>
                  </a:lnTo>
                  <a:lnTo>
                    <a:pt x="278" y="74"/>
                  </a:lnTo>
                  <a:lnTo>
                    <a:pt x="275" y="78"/>
                  </a:lnTo>
                  <a:lnTo>
                    <a:pt x="271" y="81"/>
                  </a:lnTo>
                  <a:lnTo>
                    <a:pt x="266" y="83"/>
                  </a:lnTo>
                  <a:lnTo>
                    <a:pt x="259" y="84"/>
                  </a:lnTo>
                  <a:lnTo>
                    <a:pt x="259" y="84"/>
                  </a:lnTo>
                  <a:lnTo>
                    <a:pt x="259" y="84"/>
                  </a:lnTo>
                  <a:lnTo>
                    <a:pt x="256" y="83"/>
                  </a:lnTo>
                  <a:lnTo>
                    <a:pt x="252" y="82"/>
                  </a:lnTo>
                  <a:lnTo>
                    <a:pt x="248" y="80"/>
                  </a:lnTo>
                  <a:lnTo>
                    <a:pt x="245" y="76"/>
                  </a:lnTo>
                  <a:lnTo>
                    <a:pt x="245" y="76"/>
                  </a:lnTo>
                  <a:lnTo>
                    <a:pt x="238" y="67"/>
                  </a:lnTo>
                  <a:lnTo>
                    <a:pt x="230" y="59"/>
                  </a:lnTo>
                  <a:lnTo>
                    <a:pt x="220" y="52"/>
                  </a:lnTo>
                  <a:lnTo>
                    <a:pt x="210" y="47"/>
                  </a:lnTo>
                  <a:lnTo>
                    <a:pt x="199" y="43"/>
                  </a:lnTo>
                  <a:lnTo>
                    <a:pt x="186" y="40"/>
                  </a:lnTo>
                  <a:lnTo>
                    <a:pt x="174" y="38"/>
                  </a:lnTo>
                  <a:lnTo>
                    <a:pt x="160" y="37"/>
                  </a:lnTo>
                  <a:lnTo>
                    <a:pt x="160" y="37"/>
                  </a:lnTo>
                  <a:lnTo>
                    <a:pt x="150" y="37"/>
                  </a:lnTo>
                  <a:lnTo>
                    <a:pt x="141" y="38"/>
                  </a:lnTo>
                  <a:lnTo>
                    <a:pt x="121" y="42"/>
                  </a:lnTo>
                  <a:lnTo>
                    <a:pt x="102" y="48"/>
                  </a:lnTo>
                  <a:lnTo>
                    <a:pt x="94" y="51"/>
                  </a:lnTo>
                  <a:lnTo>
                    <a:pt x="86" y="56"/>
                  </a:lnTo>
                  <a:lnTo>
                    <a:pt x="86" y="56"/>
                  </a:lnTo>
                  <a:lnTo>
                    <a:pt x="74" y="64"/>
                  </a:lnTo>
                  <a:lnTo>
                    <a:pt x="62" y="71"/>
                  </a:lnTo>
                  <a:lnTo>
                    <a:pt x="62" y="71"/>
                  </a:lnTo>
                  <a:lnTo>
                    <a:pt x="43" y="84"/>
                  </a:lnTo>
                  <a:lnTo>
                    <a:pt x="32" y="90"/>
                  </a:lnTo>
                  <a:lnTo>
                    <a:pt x="22" y="94"/>
                  </a:lnTo>
                  <a:lnTo>
                    <a:pt x="22" y="94"/>
                  </a:lnTo>
                  <a:lnTo>
                    <a:pt x="16" y="94"/>
                  </a:lnTo>
                  <a:lnTo>
                    <a:pt x="16" y="94"/>
                  </a:lnTo>
                  <a:close/>
                </a:path>
              </a:pathLst>
            </a:custGeom>
            <a:grpFill/>
            <a:ln w="9525">
              <a:noFill/>
              <a:round/>
            </a:ln>
          </p:spPr>
          <p:txBody>
            <a:bodyPr vert="horz" wrap="square" lIns="121920" tIns="60960" rIns="121920" bIns="60960" numCol="1" anchor="t" anchorCtr="0" compatLnSpc="1"/>
            <a:lstStyle/>
            <a:p>
              <a:endParaRPr lang="zh-CN" altLang="en-US" sz="2400"/>
            </a:p>
          </p:txBody>
        </p:sp>
      </p:grpSp>
      <p:pic>
        <p:nvPicPr>
          <p:cNvPr id="4100" name="Picture 4" descr="E:\岳琛琛\1 继教办工作\6 年度考核-总结\2024\2024春季学期行政总结会-知识分享\图片素材\9655358a96d0c4931e317d7df3400d2.png"/>
          <p:cNvPicPr>
            <a:picLocks noChangeAspect="1" noChangeArrowheads="1"/>
          </p:cNvPicPr>
          <p:nvPr/>
        </p:nvPicPr>
        <p:blipFill>
          <a:blip r:embed="rId5" cstate="print"/>
          <a:srcRect/>
          <a:stretch>
            <a:fillRect/>
          </a:stretch>
        </p:blipFill>
        <p:spPr bwMode="auto">
          <a:xfrm>
            <a:off x="7824192" y="4077072"/>
            <a:ext cx="1008112" cy="606130"/>
          </a:xfrm>
          <a:prstGeom prst="rect">
            <a:avLst/>
          </a:prstGeom>
          <a:noFill/>
        </p:spPr>
      </p:pic>
    </p:spTree>
    <p:extLst>
      <p:ext uri="{BB962C8B-B14F-4D97-AF65-F5344CB8AC3E}">
        <p14:creationId xmlns:p14="http://schemas.microsoft.com/office/powerpoint/2010/main" xmlns="" val="2277608816"/>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1000" fill="hold"/>
                                        <p:tgtEl>
                                          <p:spTgt spid="65"/>
                                        </p:tgtEl>
                                        <p:attrNameLst>
                                          <p:attrName>ppt_w</p:attrName>
                                        </p:attrNameLst>
                                      </p:cBhvr>
                                      <p:tavLst>
                                        <p:tav tm="0">
                                          <p:val>
                                            <p:fltVal val="0"/>
                                          </p:val>
                                        </p:tav>
                                        <p:tav tm="100000">
                                          <p:val>
                                            <p:strVal val="#ppt_w"/>
                                          </p:val>
                                        </p:tav>
                                      </p:tavLst>
                                    </p:anim>
                                    <p:anim calcmode="lin" valueType="num">
                                      <p:cBhvr>
                                        <p:cTn id="8" dur="1000" fill="hold"/>
                                        <p:tgtEl>
                                          <p:spTgt spid="65"/>
                                        </p:tgtEl>
                                        <p:attrNameLst>
                                          <p:attrName>ppt_h</p:attrName>
                                        </p:attrNameLst>
                                      </p:cBhvr>
                                      <p:tavLst>
                                        <p:tav tm="0">
                                          <p:val>
                                            <p:fltVal val="0"/>
                                          </p:val>
                                        </p:tav>
                                        <p:tav tm="100000">
                                          <p:val>
                                            <p:strVal val="#ppt_h"/>
                                          </p:val>
                                        </p:tav>
                                      </p:tavLst>
                                    </p:anim>
                                    <p:anim calcmode="lin" valueType="num">
                                      <p:cBhvr>
                                        <p:cTn id="9" dur="1000" fill="hold"/>
                                        <p:tgtEl>
                                          <p:spTgt spid="65"/>
                                        </p:tgtEl>
                                        <p:attrNameLst>
                                          <p:attrName>style.rotation</p:attrName>
                                        </p:attrNameLst>
                                      </p:cBhvr>
                                      <p:tavLst>
                                        <p:tav tm="0">
                                          <p:val>
                                            <p:fltVal val="90"/>
                                          </p:val>
                                        </p:tav>
                                        <p:tav tm="100000">
                                          <p:val>
                                            <p:fltVal val="0"/>
                                          </p:val>
                                        </p:tav>
                                      </p:tavLst>
                                    </p:anim>
                                    <p:animEffect transition="in" filter="fade">
                                      <p:cBhvr>
                                        <p:cTn id="10" dur="1000"/>
                                        <p:tgtEl>
                                          <p:spTgt spid="65"/>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fill="hold"/>
                                        <p:tgtEl>
                                          <p:spTgt spid="52"/>
                                        </p:tgtEl>
                                        <p:attrNameLst>
                                          <p:attrName>ppt_x</p:attrName>
                                        </p:attrNameLst>
                                      </p:cBhvr>
                                      <p:tavLst>
                                        <p:tav tm="0">
                                          <p:val>
                                            <p:strVal val="0-#ppt_w/2"/>
                                          </p:val>
                                        </p:tav>
                                        <p:tav tm="100000">
                                          <p:val>
                                            <p:strVal val="#ppt_x"/>
                                          </p:val>
                                        </p:tav>
                                      </p:tavLst>
                                    </p:anim>
                                    <p:anim calcmode="lin" valueType="num">
                                      <p:cBhvr additive="base">
                                        <p:cTn id="15" dur="500" fill="hold"/>
                                        <p:tgtEl>
                                          <p:spTgt spid="5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fill="hold"/>
                                        <p:tgtEl>
                                          <p:spTgt spid="60"/>
                                        </p:tgtEl>
                                        <p:attrNameLst>
                                          <p:attrName>ppt_x</p:attrName>
                                        </p:attrNameLst>
                                      </p:cBhvr>
                                      <p:tavLst>
                                        <p:tav tm="0">
                                          <p:val>
                                            <p:strVal val="0-#ppt_w/2"/>
                                          </p:val>
                                        </p:tav>
                                        <p:tav tm="100000">
                                          <p:val>
                                            <p:strVal val="#ppt_x"/>
                                          </p:val>
                                        </p:tav>
                                      </p:tavLst>
                                    </p:anim>
                                    <p:anim calcmode="lin" valueType="num">
                                      <p:cBhvr additive="base">
                                        <p:cTn id="19" dur="500" fill="hold"/>
                                        <p:tgtEl>
                                          <p:spTgt spid="6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ppt_x"/>
                                          </p:val>
                                        </p:tav>
                                        <p:tav tm="100000">
                                          <p:val>
                                            <p:strVal val="#ppt_x"/>
                                          </p:val>
                                        </p:tav>
                                      </p:tavLst>
                                    </p:anim>
                                    <p:anim calcmode="lin" valueType="num">
                                      <p:cBhvr additive="base">
                                        <p:cTn id="2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60"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flipH="1">
            <a:off x="-629120" y="1268760"/>
            <a:ext cx="615553" cy="4244362"/>
          </a:xfrm>
          <a:prstGeom prst="rect">
            <a:avLst/>
          </a:prstGeom>
          <a:noFill/>
        </p:spPr>
        <p:txBody>
          <a:bodyPr vert="eaVert" wrap="square" rtlCol="0">
            <a:spAutoFit/>
          </a:bodyPr>
          <a:lstStyle/>
          <a:p>
            <a:r>
              <a:rPr lang="zh-CN" altLang="en-US" sz="2800" b="1" spc="-150" dirty="0">
                <a:latin typeface="方正静蕾简体" panose="02000000000000000000" pitchFamily="2" charset="-122"/>
                <a:ea typeface="方正静蕾简体" panose="02000000000000000000" pitchFamily="2" charset="-122"/>
              </a:rPr>
              <a:t>方正徐静蕾字体  李旭科书法</a:t>
            </a:r>
            <a:endParaRPr lang="zh-CN" altLang="en-US" sz="2800" b="1" spc="-150" dirty="0">
              <a:solidFill>
                <a:srgbClr val="9DC3E6"/>
              </a:solidFill>
              <a:latin typeface="方正静蕾简体" panose="02000000000000000000" pitchFamily="2" charset="-122"/>
              <a:ea typeface="方正静蕾简体" panose="02000000000000000000" pitchFamily="2" charset="-122"/>
            </a:endParaRPr>
          </a:p>
        </p:txBody>
      </p:sp>
      <p:sp>
        <p:nvSpPr>
          <p:cNvPr id="19" name="文本框 18"/>
          <p:cNvSpPr txBox="1"/>
          <p:nvPr/>
        </p:nvSpPr>
        <p:spPr>
          <a:xfrm flipH="1">
            <a:off x="5180579" y="3125195"/>
            <a:ext cx="1753521" cy="584775"/>
          </a:xfrm>
          <a:prstGeom prst="rect">
            <a:avLst/>
          </a:prstGeom>
          <a:noFill/>
        </p:spPr>
        <p:txBody>
          <a:bodyPr wrap="square" rtlCol="0">
            <a:spAutoFit/>
          </a:bodyPr>
          <a:lstStyle/>
          <a:p>
            <a:pPr algn="ctr"/>
            <a:r>
              <a:rPr lang="zh-CN" altLang="en-US" sz="1600" b="1" spc="-150" dirty="0">
                <a:latin typeface="方正静蕾简体" panose="02000000000000000000" pitchFamily="2" charset="-122"/>
                <a:ea typeface="方正静蕾简体" panose="02000000000000000000" pitchFamily="2" charset="-122"/>
              </a:rPr>
              <a:t>汇报人</a:t>
            </a:r>
            <a:r>
              <a:rPr lang="zh-CN" altLang="en-US" sz="1600" b="1" spc="-150" dirty="0" smtClean="0">
                <a:latin typeface="方正静蕾简体" panose="02000000000000000000" pitchFamily="2" charset="-122"/>
                <a:ea typeface="方正静蕾简体" panose="02000000000000000000" pitchFamily="2" charset="-122"/>
              </a:rPr>
              <a:t>：岳琛琛</a:t>
            </a:r>
            <a:endParaRPr lang="en-US" altLang="zh-CN" sz="1600" b="1" spc="-150" dirty="0" smtClean="0">
              <a:latin typeface="方正静蕾简体" panose="02000000000000000000" pitchFamily="2" charset="-122"/>
              <a:ea typeface="方正静蕾简体" panose="02000000000000000000" pitchFamily="2" charset="-122"/>
            </a:endParaRPr>
          </a:p>
          <a:p>
            <a:pPr algn="ctr"/>
            <a:r>
              <a:rPr lang="en-US" altLang="zh-CN" sz="1600" b="1" spc="-150" dirty="0" smtClean="0">
                <a:latin typeface="方正静蕾简体" panose="02000000000000000000" pitchFamily="2" charset="-122"/>
                <a:ea typeface="方正静蕾简体" panose="02000000000000000000" pitchFamily="2" charset="-122"/>
              </a:rPr>
              <a:t>2024</a:t>
            </a:r>
            <a:r>
              <a:rPr lang="zh-CN" altLang="en-US" sz="1600" b="1" spc="-150" dirty="0" smtClean="0">
                <a:latin typeface="方正静蕾简体" panose="02000000000000000000" pitchFamily="2" charset="-122"/>
                <a:ea typeface="方正静蕾简体" panose="02000000000000000000" pitchFamily="2" charset="-122"/>
              </a:rPr>
              <a:t>年</a:t>
            </a:r>
            <a:r>
              <a:rPr lang="en-US" altLang="zh-CN" sz="1600" b="1" spc="-150" dirty="0" smtClean="0">
                <a:latin typeface="方正静蕾简体" panose="02000000000000000000" pitchFamily="2" charset="-122"/>
                <a:ea typeface="方正静蕾简体" panose="02000000000000000000" pitchFamily="2" charset="-122"/>
              </a:rPr>
              <a:t>7</a:t>
            </a:r>
            <a:r>
              <a:rPr lang="zh-CN" altLang="en-US" sz="1600" b="1" spc="-150" dirty="0" smtClean="0">
                <a:latin typeface="方正静蕾简体" panose="02000000000000000000" pitchFamily="2" charset="-122"/>
                <a:ea typeface="方正静蕾简体" panose="02000000000000000000" pitchFamily="2" charset="-122"/>
              </a:rPr>
              <a:t>月</a:t>
            </a:r>
            <a:r>
              <a:rPr lang="en-US" altLang="zh-CN" sz="1600" b="1" spc="-150" dirty="0" smtClean="0">
                <a:latin typeface="方正静蕾简体" panose="02000000000000000000" pitchFamily="2" charset="-122"/>
                <a:ea typeface="方正静蕾简体" panose="02000000000000000000" pitchFamily="2" charset="-122"/>
              </a:rPr>
              <a:t>5</a:t>
            </a:r>
            <a:r>
              <a:rPr lang="zh-CN" altLang="en-US" sz="1600" b="1" spc="-150" dirty="0" smtClean="0">
                <a:latin typeface="方正静蕾简体" panose="02000000000000000000" pitchFamily="2" charset="-122"/>
                <a:ea typeface="方正静蕾简体" panose="02000000000000000000" pitchFamily="2" charset="-122"/>
              </a:rPr>
              <a:t>日</a:t>
            </a:r>
            <a:endParaRPr lang="zh-CN" altLang="en-US" sz="1600" b="1" spc="-150" dirty="0">
              <a:latin typeface="方正静蕾简体" panose="02000000000000000000" pitchFamily="2" charset="-122"/>
              <a:ea typeface="方正静蕾简体" panose="02000000000000000000" pitchFamily="2" charset="-122"/>
            </a:endParaRPr>
          </a:p>
        </p:txBody>
      </p:sp>
      <p:grpSp>
        <p:nvGrpSpPr>
          <p:cNvPr id="87" name="组合 86"/>
          <p:cNvGrpSpPr/>
          <p:nvPr/>
        </p:nvGrpSpPr>
        <p:grpSpPr>
          <a:xfrm>
            <a:off x="3503712" y="1268760"/>
            <a:ext cx="5107257" cy="1759988"/>
            <a:chOff x="2219093" y="1261992"/>
            <a:chExt cx="5107257" cy="1759988"/>
          </a:xfrm>
        </p:grpSpPr>
        <p:sp>
          <p:nvSpPr>
            <p:cNvPr id="88" name="TextBox 1"/>
            <p:cNvSpPr txBox="1"/>
            <p:nvPr/>
          </p:nvSpPr>
          <p:spPr>
            <a:xfrm>
              <a:off x="2497871" y="1527716"/>
              <a:ext cx="4828479" cy="1423467"/>
            </a:xfrm>
            <a:prstGeom prst="rect">
              <a:avLst/>
            </a:prstGeom>
            <a:noFill/>
          </p:spPr>
          <p:txBody>
            <a:bodyPr wrap="square" lIns="68580" tIns="34290" rIns="68580" bIns="34290" rtlCol="0">
              <a:spAutoFit/>
            </a:bodyPr>
            <a:lstStyle>
              <a:defPPr>
                <a:defRPr lang="zh-CN"/>
              </a:defPPr>
              <a:lvl1pPr>
                <a:defRPr sz="3200" b="1">
                  <a:solidFill>
                    <a:srgbClr val="433621"/>
                  </a:solidFill>
                  <a:latin typeface="方正咆哮简体" panose="02010600010101010101" pitchFamily="2" charset="-122"/>
                  <a:ea typeface="方正咆哮简体" panose="02010600010101010101" pitchFamily="2" charset="-122"/>
                </a:defRPr>
              </a:lvl1pPr>
            </a:lstStyle>
            <a:p>
              <a:r>
                <a:rPr lang="zh-CN" altLang="en-US" sz="8800" dirty="0">
                  <a:solidFill>
                    <a:schemeClr val="tx1">
                      <a:lumMod val="75000"/>
                      <a:lumOff val="25000"/>
                    </a:schemeClr>
                  </a:solidFill>
                  <a:latin typeface="+mn-lt"/>
                </a:rPr>
                <a:t>感谢聆听</a:t>
              </a:r>
            </a:p>
          </p:txBody>
        </p:sp>
        <p:sp>
          <p:nvSpPr>
            <p:cNvPr id="89" name="任意多边形 88"/>
            <p:cNvSpPr/>
            <p:nvPr/>
          </p:nvSpPr>
          <p:spPr>
            <a:xfrm>
              <a:off x="2219093" y="1261992"/>
              <a:ext cx="5107257" cy="1759988"/>
            </a:xfrm>
            <a:custGeom>
              <a:avLst/>
              <a:gdLst>
                <a:gd name="connsiteX0" fmla="*/ 111512 w 5330717"/>
                <a:gd name="connsiteY0" fmla="*/ 332632 h 1759988"/>
                <a:gd name="connsiteX1" fmla="*/ 133814 w 5330717"/>
                <a:gd name="connsiteY1" fmla="*/ 410691 h 1759988"/>
                <a:gd name="connsiteX2" fmla="*/ 144966 w 5330717"/>
                <a:gd name="connsiteY2" fmla="*/ 522203 h 1759988"/>
                <a:gd name="connsiteX3" fmla="*/ 156117 w 5330717"/>
                <a:gd name="connsiteY3" fmla="*/ 577959 h 1759988"/>
                <a:gd name="connsiteX4" fmla="*/ 167268 w 5330717"/>
                <a:gd name="connsiteY4" fmla="*/ 1012857 h 1759988"/>
                <a:gd name="connsiteX5" fmla="*/ 178419 w 5330717"/>
                <a:gd name="connsiteY5" fmla="*/ 1079764 h 1759988"/>
                <a:gd name="connsiteX6" fmla="*/ 189570 w 5330717"/>
                <a:gd name="connsiteY6" fmla="*/ 1380847 h 1759988"/>
                <a:gd name="connsiteX7" fmla="*/ 234175 w 5330717"/>
                <a:gd name="connsiteY7" fmla="*/ 1648476 h 1759988"/>
                <a:gd name="connsiteX8" fmla="*/ 278780 w 5330717"/>
                <a:gd name="connsiteY8" fmla="*/ 1637325 h 1759988"/>
                <a:gd name="connsiteX9" fmla="*/ 390292 w 5330717"/>
                <a:gd name="connsiteY9" fmla="*/ 1603871 h 1759988"/>
                <a:gd name="connsiteX10" fmla="*/ 457200 w 5330717"/>
                <a:gd name="connsiteY10" fmla="*/ 1592720 h 1759988"/>
                <a:gd name="connsiteX11" fmla="*/ 1070517 w 5330717"/>
                <a:gd name="connsiteY11" fmla="*/ 1603871 h 1759988"/>
                <a:gd name="connsiteX12" fmla="*/ 1226634 w 5330717"/>
                <a:gd name="connsiteY12" fmla="*/ 1615023 h 1759988"/>
                <a:gd name="connsiteX13" fmla="*/ 1338146 w 5330717"/>
                <a:gd name="connsiteY13" fmla="*/ 1637325 h 1759988"/>
                <a:gd name="connsiteX14" fmla="*/ 1661531 w 5330717"/>
                <a:gd name="connsiteY14" fmla="*/ 1670779 h 1759988"/>
                <a:gd name="connsiteX15" fmla="*/ 1906858 w 5330717"/>
                <a:gd name="connsiteY15" fmla="*/ 1693081 h 1759988"/>
                <a:gd name="connsiteX16" fmla="*/ 1973766 w 5330717"/>
                <a:gd name="connsiteY16" fmla="*/ 1715384 h 1759988"/>
                <a:gd name="connsiteX17" fmla="*/ 2040673 w 5330717"/>
                <a:gd name="connsiteY17" fmla="*/ 1726535 h 1759988"/>
                <a:gd name="connsiteX18" fmla="*/ 2653990 w 5330717"/>
                <a:gd name="connsiteY18" fmla="*/ 1748837 h 1759988"/>
                <a:gd name="connsiteX19" fmla="*/ 2687444 w 5330717"/>
                <a:gd name="connsiteY19" fmla="*/ 1759988 h 1759988"/>
                <a:gd name="connsiteX20" fmla="*/ 3936380 w 5330717"/>
                <a:gd name="connsiteY20" fmla="*/ 1726535 h 1759988"/>
                <a:gd name="connsiteX21" fmla="*/ 4114800 w 5330717"/>
                <a:gd name="connsiteY21" fmla="*/ 1704232 h 1759988"/>
                <a:gd name="connsiteX22" fmla="*/ 4192858 w 5330717"/>
                <a:gd name="connsiteY22" fmla="*/ 1681930 h 1759988"/>
                <a:gd name="connsiteX23" fmla="*/ 4594302 w 5330717"/>
                <a:gd name="connsiteY23" fmla="*/ 1659628 h 1759988"/>
                <a:gd name="connsiteX24" fmla="*/ 5096107 w 5330717"/>
                <a:gd name="connsiteY24" fmla="*/ 1648476 h 1759988"/>
                <a:gd name="connsiteX25" fmla="*/ 5185317 w 5330717"/>
                <a:gd name="connsiteY25" fmla="*/ 1637325 h 1759988"/>
                <a:gd name="connsiteX26" fmla="*/ 5207619 w 5330717"/>
                <a:gd name="connsiteY26" fmla="*/ 1592720 h 1759988"/>
                <a:gd name="connsiteX27" fmla="*/ 5229922 w 5330717"/>
                <a:gd name="connsiteY27" fmla="*/ 1559267 h 1759988"/>
                <a:gd name="connsiteX28" fmla="*/ 5263375 w 5330717"/>
                <a:gd name="connsiteY28" fmla="*/ 1391998 h 1759988"/>
                <a:gd name="connsiteX29" fmla="*/ 5274527 w 5330717"/>
                <a:gd name="connsiteY29" fmla="*/ 1325091 h 1759988"/>
                <a:gd name="connsiteX30" fmla="*/ 5285678 w 5330717"/>
                <a:gd name="connsiteY30" fmla="*/ 1202428 h 1759988"/>
                <a:gd name="connsiteX31" fmla="*/ 5307980 w 5330717"/>
                <a:gd name="connsiteY31" fmla="*/ 1135520 h 1759988"/>
                <a:gd name="connsiteX32" fmla="*/ 5319131 w 5330717"/>
                <a:gd name="connsiteY32" fmla="*/ 990554 h 1759988"/>
                <a:gd name="connsiteX33" fmla="*/ 5330283 w 5330717"/>
                <a:gd name="connsiteY33" fmla="*/ 879042 h 1759988"/>
                <a:gd name="connsiteX34" fmla="*/ 2765502 w 5330717"/>
                <a:gd name="connsiteY34" fmla="*/ 232271 h 1759988"/>
                <a:gd name="connsiteX35" fmla="*/ 2709746 w 5330717"/>
                <a:gd name="connsiteY35" fmla="*/ 221120 h 1759988"/>
                <a:gd name="connsiteX36" fmla="*/ 2486722 w 5330717"/>
                <a:gd name="connsiteY36" fmla="*/ 187667 h 1759988"/>
                <a:gd name="connsiteX37" fmla="*/ 814039 w 5330717"/>
                <a:gd name="connsiteY37" fmla="*/ 198818 h 1759988"/>
                <a:gd name="connsiteX38" fmla="*/ 724829 w 5330717"/>
                <a:gd name="connsiteY38" fmla="*/ 209969 h 1759988"/>
                <a:gd name="connsiteX39" fmla="*/ 579863 w 5330717"/>
                <a:gd name="connsiteY39" fmla="*/ 221120 h 1759988"/>
                <a:gd name="connsiteX40" fmla="*/ 89209 w 5330717"/>
                <a:gd name="connsiteY40" fmla="*/ 232271 h 1759988"/>
                <a:gd name="connsiteX41" fmla="*/ 0 w 5330717"/>
                <a:gd name="connsiteY41" fmla="*/ 243423 h 17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30717" h="1759988">
                  <a:moveTo>
                    <a:pt x="111512" y="332632"/>
                  </a:moveTo>
                  <a:cubicBezTo>
                    <a:pt x="118946" y="358652"/>
                    <a:pt x="129111" y="384042"/>
                    <a:pt x="133814" y="410691"/>
                  </a:cubicBezTo>
                  <a:cubicBezTo>
                    <a:pt x="140306" y="447479"/>
                    <a:pt x="140029" y="485175"/>
                    <a:pt x="144966" y="522203"/>
                  </a:cubicBezTo>
                  <a:cubicBezTo>
                    <a:pt x="147471" y="540990"/>
                    <a:pt x="152400" y="559374"/>
                    <a:pt x="156117" y="577959"/>
                  </a:cubicBezTo>
                  <a:cubicBezTo>
                    <a:pt x="159834" y="722925"/>
                    <a:pt x="160829" y="867986"/>
                    <a:pt x="167268" y="1012857"/>
                  </a:cubicBezTo>
                  <a:cubicBezTo>
                    <a:pt x="168272" y="1035445"/>
                    <a:pt x="177051" y="1057195"/>
                    <a:pt x="178419" y="1079764"/>
                  </a:cubicBezTo>
                  <a:cubicBezTo>
                    <a:pt x="184494" y="1180010"/>
                    <a:pt x="185556" y="1280497"/>
                    <a:pt x="189570" y="1380847"/>
                  </a:cubicBezTo>
                  <a:cubicBezTo>
                    <a:pt x="200286" y="1648753"/>
                    <a:pt x="119670" y="1610308"/>
                    <a:pt x="234175" y="1648476"/>
                  </a:cubicBezTo>
                  <a:cubicBezTo>
                    <a:pt x="249043" y="1644759"/>
                    <a:pt x="264044" y="1641535"/>
                    <a:pt x="278780" y="1637325"/>
                  </a:cubicBezTo>
                  <a:cubicBezTo>
                    <a:pt x="350327" y="1616884"/>
                    <a:pt x="272337" y="1631092"/>
                    <a:pt x="390292" y="1603871"/>
                  </a:cubicBezTo>
                  <a:cubicBezTo>
                    <a:pt x="412323" y="1598787"/>
                    <a:pt x="434897" y="1596437"/>
                    <a:pt x="457200" y="1592720"/>
                  </a:cubicBezTo>
                  <a:lnTo>
                    <a:pt x="1070517" y="1603871"/>
                  </a:lnTo>
                  <a:cubicBezTo>
                    <a:pt x="1122667" y="1605383"/>
                    <a:pt x="1174865" y="1608552"/>
                    <a:pt x="1226634" y="1615023"/>
                  </a:cubicBezTo>
                  <a:cubicBezTo>
                    <a:pt x="1264248" y="1619725"/>
                    <a:pt x="1300620" y="1631964"/>
                    <a:pt x="1338146" y="1637325"/>
                  </a:cubicBezTo>
                  <a:cubicBezTo>
                    <a:pt x="1549581" y="1667531"/>
                    <a:pt x="1441812" y="1656131"/>
                    <a:pt x="1661531" y="1670779"/>
                  </a:cubicBezTo>
                  <a:cubicBezTo>
                    <a:pt x="1798596" y="1705045"/>
                    <a:pt x="1570810" y="1651075"/>
                    <a:pt x="1906858" y="1693081"/>
                  </a:cubicBezTo>
                  <a:cubicBezTo>
                    <a:pt x="1930186" y="1695997"/>
                    <a:pt x="1950959" y="1709682"/>
                    <a:pt x="1973766" y="1715384"/>
                  </a:cubicBezTo>
                  <a:cubicBezTo>
                    <a:pt x="1995701" y="1720868"/>
                    <a:pt x="2018175" y="1724285"/>
                    <a:pt x="2040673" y="1726535"/>
                  </a:cubicBezTo>
                  <a:cubicBezTo>
                    <a:pt x="2232394" y="1745707"/>
                    <a:pt x="2484911" y="1744713"/>
                    <a:pt x="2653990" y="1748837"/>
                  </a:cubicBezTo>
                  <a:cubicBezTo>
                    <a:pt x="2665141" y="1752554"/>
                    <a:pt x="2675689" y="1759988"/>
                    <a:pt x="2687444" y="1759988"/>
                  </a:cubicBezTo>
                  <a:cubicBezTo>
                    <a:pt x="2856411" y="1759988"/>
                    <a:pt x="3902580" y="1727529"/>
                    <a:pt x="3936380" y="1726535"/>
                  </a:cubicBezTo>
                  <a:cubicBezTo>
                    <a:pt x="4030960" y="1695009"/>
                    <a:pt x="3895658" y="1737104"/>
                    <a:pt x="4114800" y="1704232"/>
                  </a:cubicBezTo>
                  <a:cubicBezTo>
                    <a:pt x="4141561" y="1700218"/>
                    <a:pt x="4166069" y="1685757"/>
                    <a:pt x="4192858" y="1681930"/>
                  </a:cubicBezTo>
                  <a:cubicBezTo>
                    <a:pt x="4254164" y="1673172"/>
                    <a:pt x="4573738" y="1660242"/>
                    <a:pt x="4594302" y="1659628"/>
                  </a:cubicBezTo>
                  <a:lnTo>
                    <a:pt x="5096107" y="1648476"/>
                  </a:lnTo>
                  <a:cubicBezTo>
                    <a:pt x="5125844" y="1644759"/>
                    <a:pt x="5158513" y="1650727"/>
                    <a:pt x="5185317" y="1637325"/>
                  </a:cubicBezTo>
                  <a:cubicBezTo>
                    <a:pt x="5200185" y="1629891"/>
                    <a:pt x="5199372" y="1607153"/>
                    <a:pt x="5207619" y="1592720"/>
                  </a:cubicBezTo>
                  <a:cubicBezTo>
                    <a:pt x="5214268" y="1581084"/>
                    <a:pt x="5222488" y="1570418"/>
                    <a:pt x="5229922" y="1559267"/>
                  </a:cubicBezTo>
                  <a:cubicBezTo>
                    <a:pt x="5255373" y="1482912"/>
                    <a:pt x="5239139" y="1537412"/>
                    <a:pt x="5263375" y="1391998"/>
                  </a:cubicBezTo>
                  <a:cubicBezTo>
                    <a:pt x="5267092" y="1369696"/>
                    <a:pt x="5272480" y="1347608"/>
                    <a:pt x="5274527" y="1325091"/>
                  </a:cubicBezTo>
                  <a:cubicBezTo>
                    <a:pt x="5278244" y="1284203"/>
                    <a:pt x="5278543" y="1242860"/>
                    <a:pt x="5285678" y="1202428"/>
                  </a:cubicBezTo>
                  <a:cubicBezTo>
                    <a:pt x="5289763" y="1179277"/>
                    <a:pt x="5300546" y="1157823"/>
                    <a:pt x="5307980" y="1135520"/>
                  </a:cubicBezTo>
                  <a:cubicBezTo>
                    <a:pt x="5311697" y="1087198"/>
                    <a:pt x="5314932" y="1038837"/>
                    <a:pt x="5319131" y="990554"/>
                  </a:cubicBezTo>
                  <a:cubicBezTo>
                    <a:pt x="5322367" y="953338"/>
                    <a:pt x="5330283" y="916398"/>
                    <a:pt x="5330283" y="879042"/>
                  </a:cubicBezTo>
                  <a:cubicBezTo>
                    <a:pt x="5330283" y="-607550"/>
                    <a:pt x="5426254" y="243891"/>
                    <a:pt x="2765502" y="232271"/>
                  </a:cubicBezTo>
                  <a:cubicBezTo>
                    <a:pt x="2746917" y="228554"/>
                    <a:pt x="2728461" y="224114"/>
                    <a:pt x="2709746" y="221120"/>
                  </a:cubicBezTo>
                  <a:lnTo>
                    <a:pt x="2486722" y="187667"/>
                  </a:lnTo>
                  <a:lnTo>
                    <a:pt x="814039" y="198818"/>
                  </a:lnTo>
                  <a:cubicBezTo>
                    <a:pt x="784073" y="199197"/>
                    <a:pt x="754662" y="207128"/>
                    <a:pt x="724829" y="209969"/>
                  </a:cubicBezTo>
                  <a:cubicBezTo>
                    <a:pt x="676583" y="214564"/>
                    <a:pt x="628298" y="219421"/>
                    <a:pt x="579863" y="221120"/>
                  </a:cubicBezTo>
                  <a:cubicBezTo>
                    <a:pt x="416370" y="226856"/>
                    <a:pt x="252760" y="228554"/>
                    <a:pt x="89209" y="232271"/>
                  </a:cubicBezTo>
                  <a:cubicBezTo>
                    <a:pt x="7471" y="243949"/>
                    <a:pt x="37435" y="243423"/>
                    <a:pt x="0" y="243423"/>
                  </a:cubicBezTo>
                </a:path>
              </a:pathLst>
            </a:custGeom>
            <a:noFill/>
            <a:ln w="44450">
              <a:solidFill>
                <a:srgbClr val="433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72" name="Freeform 5"/>
          <p:cNvSpPr>
            <a:spLocks noEditPoints="1"/>
          </p:cNvSpPr>
          <p:nvPr/>
        </p:nvSpPr>
        <p:spPr bwMode="auto">
          <a:xfrm>
            <a:off x="2613820" y="2951849"/>
            <a:ext cx="1130130" cy="2039964"/>
          </a:xfrm>
          <a:custGeom>
            <a:avLst/>
            <a:gdLst>
              <a:gd name="T0" fmla="*/ 258 w 286"/>
              <a:gd name="T1" fmla="*/ 123 h 519"/>
              <a:gd name="T2" fmla="*/ 232 w 286"/>
              <a:gd name="T3" fmla="*/ 141 h 519"/>
              <a:gd name="T4" fmla="*/ 269 w 286"/>
              <a:gd name="T5" fmla="*/ 84 h 519"/>
              <a:gd name="T6" fmla="*/ 121 w 286"/>
              <a:gd name="T7" fmla="*/ 76 h 519"/>
              <a:gd name="T8" fmla="*/ 165 w 286"/>
              <a:gd name="T9" fmla="*/ 155 h 519"/>
              <a:gd name="T10" fmla="*/ 132 w 286"/>
              <a:gd name="T11" fmla="*/ 187 h 519"/>
              <a:gd name="T12" fmla="*/ 98 w 286"/>
              <a:gd name="T13" fmla="*/ 243 h 519"/>
              <a:gd name="T14" fmla="*/ 127 w 286"/>
              <a:gd name="T15" fmla="*/ 279 h 519"/>
              <a:gd name="T16" fmla="*/ 113 w 286"/>
              <a:gd name="T17" fmla="*/ 267 h 519"/>
              <a:gd name="T18" fmla="*/ 98 w 286"/>
              <a:gd name="T19" fmla="*/ 261 h 519"/>
              <a:gd name="T20" fmla="*/ 102 w 286"/>
              <a:gd name="T21" fmla="*/ 296 h 519"/>
              <a:gd name="T22" fmla="*/ 122 w 286"/>
              <a:gd name="T23" fmla="*/ 301 h 519"/>
              <a:gd name="T24" fmla="*/ 136 w 286"/>
              <a:gd name="T25" fmla="*/ 301 h 519"/>
              <a:gd name="T26" fmla="*/ 110 w 286"/>
              <a:gd name="T27" fmla="*/ 378 h 519"/>
              <a:gd name="T28" fmla="*/ 55 w 286"/>
              <a:gd name="T29" fmla="*/ 490 h 519"/>
              <a:gd name="T30" fmla="*/ 7 w 286"/>
              <a:gd name="T31" fmla="*/ 507 h 519"/>
              <a:gd name="T32" fmla="*/ 55 w 286"/>
              <a:gd name="T33" fmla="*/ 512 h 519"/>
              <a:gd name="T34" fmla="*/ 91 w 286"/>
              <a:gd name="T35" fmla="*/ 488 h 519"/>
              <a:gd name="T36" fmla="*/ 109 w 286"/>
              <a:gd name="T37" fmla="*/ 415 h 519"/>
              <a:gd name="T38" fmla="*/ 155 w 286"/>
              <a:gd name="T39" fmla="*/ 327 h 519"/>
              <a:gd name="T40" fmla="*/ 167 w 286"/>
              <a:gd name="T41" fmla="*/ 425 h 519"/>
              <a:gd name="T42" fmla="*/ 164 w 286"/>
              <a:gd name="T43" fmla="*/ 510 h 519"/>
              <a:gd name="T44" fmla="*/ 252 w 286"/>
              <a:gd name="T45" fmla="*/ 515 h 519"/>
              <a:gd name="T46" fmla="*/ 217 w 286"/>
              <a:gd name="T47" fmla="*/ 501 h 519"/>
              <a:gd name="T48" fmla="*/ 191 w 286"/>
              <a:gd name="T49" fmla="*/ 491 h 519"/>
              <a:gd name="T50" fmla="*/ 179 w 286"/>
              <a:gd name="T51" fmla="*/ 458 h 519"/>
              <a:gd name="T52" fmla="*/ 166 w 286"/>
              <a:gd name="T53" fmla="*/ 287 h 519"/>
              <a:gd name="T54" fmla="*/ 184 w 286"/>
              <a:gd name="T55" fmla="*/ 207 h 519"/>
              <a:gd name="T56" fmla="*/ 243 w 286"/>
              <a:gd name="T57" fmla="*/ 233 h 519"/>
              <a:gd name="T58" fmla="*/ 258 w 286"/>
              <a:gd name="T59" fmla="*/ 173 h 519"/>
              <a:gd name="T60" fmla="*/ 275 w 286"/>
              <a:gd name="T61" fmla="*/ 157 h 519"/>
              <a:gd name="T62" fmla="*/ 274 w 286"/>
              <a:gd name="T63" fmla="*/ 136 h 519"/>
              <a:gd name="T64" fmla="*/ 160 w 286"/>
              <a:gd name="T65" fmla="*/ 195 h 519"/>
              <a:gd name="T66" fmla="*/ 144 w 286"/>
              <a:gd name="T67" fmla="*/ 265 h 519"/>
              <a:gd name="T68" fmla="*/ 117 w 286"/>
              <a:gd name="T69" fmla="*/ 225 h 519"/>
              <a:gd name="T70" fmla="*/ 160 w 286"/>
              <a:gd name="T71" fmla="*/ 195 h 519"/>
              <a:gd name="T72" fmla="*/ 138 w 286"/>
              <a:gd name="T73" fmla="*/ 67 h 519"/>
              <a:gd name="T74" fmla="*/ 245 w 286"/>
              <a:gd name="T75" fmla="*/ 38 h 519"/>
              <a:gd name="T76" fmla="*/ 165 w 286"/>
              <a:gd name="T77" fmla="*/ 124 h 519"/>
              <a:gd name="T78" fmla="*/ 220 w 286"/>
              <a:gd name="T79" fmla="*/ 225 h 519"/>
              <a:gd name="T80" fmla="*/ 189 w 286"/>
              <a:gd name="T81" fmla="*/ 168 h 519"/>
              <a:gd name="T82" fmla="*/ 203 w 286"/>
              <a:gd name="T83" fmla="*/ 146 h 519"/>
              <a:gd name="T84" fmla="*/ 227 w 286"/>
              <a:gd name="T85" fmla="*/ 162 h 519"/>
              <a:gd name="T86" fmla="*/ 236 w 286"/>
              <a:gd name="T87" fmla="*/ 2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519">
                <a:moveTo>
                  <a:pt x="285" y="119"/>
                </a:moveTo>
                <a:cubicBezTo>
                  <a:pt x="283" y="114"/>
                  <a:pt x="269" y="117"/>
                  <a:pt x="258" y="123"/>
                </a:cubicBezTo>
                <a:cubicBezTo>
                  <a:pt x="248" y="128"/>
                  <a:pt x="242" y="137"/>
                  <a:pt x="240" y="141"/>
                </a:cubicBezTo>
                <a:cubicBezTo>
                  <a:pt x="239" y="145"/>
                  <a:pt x="235" y="141"/>
                  <a:pt x="232" y="141"/>
                </a:cubicBezTo>
                <a:cubicBezTo>
                  <a:pt x="229" y="141"/>
                  <a:pt x="227" y="137"/>
                  <a:pt x="227" y="137"/>
                </a:cubicBezTo>
                <a:cubicBezTo>
                  <a:pt x="227" y="137"/>
                  <a:pt x="254" y="129"/>
                  <a:pt x="269" y="84"/>
                </a:cubicBezTo>
                <a:cubicBezTo>
                  <a:pt x="284" y="40"/>
                  <a:pt x="243" y="0"/>
                  <a:pt x="198" y="1"/>
                </a:cubicBezTo>
                <a:cubicBezTo>
                  <a:pt x="153" y="1"/>
                  <a:pt x="124" y="38"/>
                  <a:pt x="121" y="76"/>
                </a:cubicBezTo>
                <a:cubicBezTo>
                  <a:pt x="118" y="114"/>
                  <a:pt x="155" y="135"/>
                  <a:pt x="162" y="141"/>
                </a:cubicBezTo>
                <a:cubicBezTo>
                  <a:pt x="166" y="144"/>
                  <a:pt x="165" y="151"/>
                  <a:pt x="165" y="155"/>
                </a:cubicBezTo>
                <a:cubicBezTo>
                  <a:pt x="165" y="158"/>
                  <a:pt x="164" y="161"/>
                  <a:pt x="158" y="165"/>
                </a:cubicBezTo>
                <a:cubicBezTo>
                  <a:pt x="153" y="169"/>
                  <a:pt x="140" y="180"/>
                  <a:pt x="132" y="187"/>
                </a:cubicBezTo>
                <a:cubicBezTo>
                  <a:pt x="124" y="194"/>
                  <a:pt x="98" y="223"/>
                  <a:pt x="94" y="229"/>
                </a:cubicBezTo>
                <a:cubicBezTo>
                  <a:pt x="91" y="235"/>
                  <a:pt x="95" y="240"/>
                  <a:pt x="98" y="243"/>
                </a:cubicBezTo>
                <a:cubicBezTo>
                  <a:pt x="100" y="247"/>
                  <a:pt x="125" y="267"/>
                  <a:pt x="127" y="270"/>
                </a:cubicBezTo>
                <a:cubicBezTo>
                  <a:pt x="130" y="272"/>
                  <a:pt x="129" y="278"/>
                  <a:pt x="127" y="279"/>
                </a:cubicBezTo>
                <a:cubicBezTo>
                  <a:pt x="126" y="280"/>
                  <a:pt x="118" y="281"/>
                  <a:pt x="116" y="278"/>
                </a:cubicBezTo>
                <a:cubicBezTo>
                  <a:pt x="114" y="275"/>
                  <a:pt x="114" y="268"/>
                  <a:pt x="113" y="267"/>
                </a:cubicBezTo>
                <a:cubicBezTo>
                  <a:pt x="112" y="266"/>
                  <a:pt x="109" y="263"/>
                  <a:pt x="106" y="263"/>
                </a:cubicBezTo>
                <a:cubicBezTo>
                  <a:pt x="103" y="263"/>
                  <a:pt x="101" y="261"/>
                  <a:pt x="98" y="261"/>
                </a:cubicBezTo>
                <a:cubicBezTo>
                  <a:pt x="96" y="260"/>
                  <a:pt x="96" y="264"/>
                  <a:pt x="95" y="277"/>
                </a:cubicBezTo>
                <a:cubicBezTo>
                  <a:pt x="95" y="290"/>
                  <a:pt x="98" y="293"/>
                  <a:pt x="102" y="296"/>
                </a:cubicBezTo>
                <a:cubicBezTo>
                  <a:pt x="105" y="299"/>
                  <a:pt x="113" y="298"/>
                  <a:pt x="116" y="298"/>
                </a:cubicBezTo>
                <a:cubicBezTo>
                  <a:pt x="119" y="298"/>
                  <a:pt x="122" y="299"/>
                  <a:pt x="122" y="301"/>
                </a:cubicBezTo>
                <a:cubicBezTo>
                  <a:pt x="122" y="302"/>
                  <a:pt x="124" y="310"/>
                  <a:pt x="126" y="310"/>
                </a:cubicBezTo>
                <a:cubicBezTo>
                  <a:pt x="127" y="310"/>
                  <a:pt x="134" y="303"/>
                  <a:pt x="136" y="301"/>
                </a:cubicBezTo>
                <a:cubicBezTo>
                  <a:pt x="138" y="300"/>
                  <a:pt x="141" y="304"/>
                  <a:pt x="139" y="309"/>
                </a:cubicBezTo>
                <a:cubicBezTo>
                  <a:pt x="136" y="314"/>
                  <a:pt x="123" y="343"/>
                  <a:pt x="110" y="378"/>
                </a:cubicBezTo>
                <a:cubicBezTo>
                  <a:pt x="97" y="413"/>
                  <a:pt x="82" y="458"/>
                  <a:pt x="79" y="469"/>
                </a:cubicBezTo>
                <a:cubicBezTo>
                  <a:pt x="75" y="479"/>
                  <a:pt x="63" y="482"/>
                  <a:pt x="55" y="490"/>
                </a:cubicBezTo>
                <a:cubicBezTo>
                  <a:pt x="47" y="497"/>
                  <a:pt x="40" y="501"/>
                  <a:pt x="29" y="501"/>
                </a:cubicBezTo>
                <a:cubicBezTo>
                  <a:pt x="19" y="502"/>
                  <a:pt x="12" y="505"/>
                  <a:pt x="7" y="507"/>
                </a:cubicBezTo>
                <a:cubicBezTo>
                  <a:pt x="2" y="510"/>
                  <a:pt x="0" y="516"/>
                  <a:pt x="6" y="518"/>
                </a:cubicBezTo>
                <a:cubicBezTo>
                  <a:pt x="12" y="519"/>
                  <a:pt x="44" y="515"/>
                  <a:pt x="55" y="512"/>
                </a:cubicBezTo>
                <a:cubicBezTo>
                  <a:pt x="66" y="509"/>
                  <a:pt x="89" y="499"/>
                  <a:pt x="92" y="497"/>
                </a:cubicBezTo>
                <a:cubicBezTo>
                  <a:pt x="96" y="495"/>
                  <a:pt x="96" y="491"/>
                  <a:pt x="91" y="488"/>
                </a:cubicBezTo>
                <a:cubicBezTo>
                  <a:pt x="85" y="484"/>
                  <a:pt x="86" y="481"/>
                  <a:pt x="87" y="476"/>
                </a:cubicBezTo>
                <a:cubicBezTo>
                  <a:pt x="88" y="472"/>
                  <a:pt x="99" y="441"/>
                  <a:pt x="109" y="415"/>
                </a:cubicBezTo>
                <a:cubicBezTo>
                  <a:pt x="119" y="389"/>
                  <a:pt x="136" y="347"/>
                  <a:pt x="141" y="337"/>
                </a:cubicBezTo>
                <a:cubicBezTo>
                  <a:pt x="146" y="327"/>
                  <a:pt x="150" y="327"/>
                  <a:pt x="155" y="327"/>
                </a:cubicBezTo>
                <a:cubicBezTo>
                  <a:pt x="159" y="328"/>
                  <a:pt x="161" y="337"/>
                  <a:pt x="161" y="344"/>
                </a:cubicBezTo>
                <a:cubicBezTo>
                  <a:pt x="161" y="351"/>
                  <a:pt x="164" y="401"/>
                  <a:pt x="167" y="425"/>
                </a:cubicBezTo>
                <a:cubicBezTo>
                  <a:pt x="171" y="450"/>
                  <a:pt x="169" y="492"/>
                  <a:pt x="169" y="497"/>
                </a:cubicBezTo>
                <a:cubicBezTo>
                  <a:pt x="169" y="501"/>
                  <a:pt x="165" y="503"/>
                  <a:pt x="164" y="510"/>
                </a:cubicBezTo>
                <a:cubicBezTo>
                  <a:pt x="164" y="516"/>
                  <a:pt x="171" y="517"/>
                  <a:pt x="198" y="517"/>
                </a:cubicBezTo>
                <a:cubicBezTo>
                  <a:pt x="226" y="518"/>
                  <a:pt x="243" y="518"/>
                  <a:pt x="252" y="515"/>
                </a:cubicBezTo>
                <a:cubicBezTo>
                  <a:pt x="260" y="512"/>
                  <a:pt x="260" y="506"/>
                  <a:pt x="253" y="503"/>
                </a:cubicBezTo>
                <a:cubicBezTo>
                  <a:pt x="247" y="500"/>
                  <a:pt x="227" y="501"/>
                  <a:pt x="217" y="501"/>
                </a:cubicBezTo>
                <a:cubicBezTo>
                  <a:pt x="207" y="501"/>
                  <a:pt x="207" y="498"/>
                  <a:pt x="204" y="495"/>
                </a:cubicBezTo>
                <a:cubicBezTo>
                  <a:pt x="201" y="493"/>
                  <a:pt x="195" y="491"/>
                  <a:pt x="191" y="491"/>
                </a:cubicBezTo>
                <a:cubicBezTo>
                  <a:pt x="187" y="492"/>
                  <a:pt x="179" y="492"/>
                  <a:pt x="177" y="489"/>
                </a:cubicBezTo>
                <a:cubicBezTo>
                  <a:pt x="176" y="487"/>
                  <a:pt x="178" y="476"/>
                  <a:pt x="179" y="458"/>
                </a:cubicBezTo>
                <a:cubicBezTo>
                  <a:pt x="179" y="440"/>
                  <a:pt x="178" y="413"/>
                  <a:pt x="176" y="372"/>
                </a:cubicBezTo>
                <a:cubicBezTo>
                  <a:pt x="173" y="332"/>
                  <a:pt x="167" y="296"/>
                  <a:pt x="166" y="287"/>
                </a:cubicBezTo>
                <a:cubicBezTo>
                  <a:pt x="165" y="279"/>
                  <a:pt x="175" y="212"/>
                  <a:pt x="175" y="208"/>
                </a:cubicBezTo>
                <a:cubicBezTo>
                  <a:pt x="175" y="204"/>
                  <a:pt x="180" y="199"/>
                  <a:pt x="184" y="207"/>
                </a:cubicBezTo>
                <a:cubicBezTo>
                  <a:pt x="187" y="215"/>
                  <a:pt x="193" y="224"/>
                  <a:pt x="207" y="233"/>
                </a:cubicBezTo>
                <a:cubicBezTo>
                  <a:pt x="221" y="242"/>
                  <a:pt x="233" y="244"/>
                  <a:pt x="243" y="233"/>
                </a:cubicBezTo>
                <a:cubicBezTo>
                  <a:pt x="252" y="222"/>
                  <a:pt x="250" y="186"/>
                  <a:pt x="250" y="182"/>
                </a:cubicBezTo>
                <a:cubicBezTo>
                  <a:pt x="250" y="177"/>
                  <a:pt x="254" y="175"/>
                  <a:pt x="258" y="173"/>
                </a:cubicBezTo>
                <a:cubicBezTo>
                  <a:pt x="263" y="172"/>
                  <a:pt x="271" y="169"/>
                  <a:pt x="275" y="166"/>
                </a:cubicBezTo>
                <a:cubicBezTo>
                  <a:pt x="279" y="163"/>
                  <a:pt x="278" y="157"/>
                  <a:pt x="275" y="157"/>
                </a:cubicBezTo>
                <a:cubicBezTo>
                  <a:pt x="272" y="157"/>
                  <a:pt x="272" y="154"/>
                  <a:pt x="274" y="152"/>
                </a:cubicBezTo>
                <a:cubicBezTo>
                  <a:pt x="281" y="145"/>
                  <a:pt x="279" y="139"/>
                  <a:pt x="274" y="136"/>
                </a:cubicBezTo>
                <a:cubicBezTo>
                  <a:pt x="283" y="131"/>
                  <a:pt x="286" y="124"/>
                  <a:pt x="285" y="119"/>
                </a:cubicBezTo>
                <a:close/>
                <a:moveTo>
                  <a:pt x="160" y="195"/>
                </a:moveTo>
                <a:cubicBezTo>
                  <a:pt x="159" y="200"/>
                  <a:pt x="154" y="247"/>
                  <a:pt x="152" y="261"/>
                </a:cubicBezTo>
                <a:cubicBezTo>
                  <a:pt x="151" y="275"/>
                  <a:pt x="145" y="268"/>
                  <a:pt x="144" y="265"/>
                </a:cubicBezTo>
                <a:cubicBezTo>
                  <a:pt x="143" y="262"/>
                  <a:pt x="121" y="237"/>
                  <a:pt x="117" y="235"/>
                </a:cubicBezTo>
                <a:cubicBezTo>
                  <a:pt x="114" y="232"/>
                  <a:pt x="115" y="226"/>
                  <a:pt x="117" y="225"/>
                </a:cubicBezTo>
                <a:cubicBezTo>
                  <a:pt x="119" y="223"/>
                  <a:pt x="147" y="196"/>
                  <a:pt x="152" y="191"/>
                </a:cubicBezTo>
                <a:cubicBezTo>
                  <a:pt x="157" y="186"/>
                  <a:pt x="160" y="190"/>
                  <a:pt x="160" y="195"/>
                </a:cubicBezTo>
                <a:close/>
                <a:moveTo>
                  <a:pt x="165" y="124"/>
                </a:moveTo>
                <a:cubicBezTo>
                  <a:pt x="143" y="106"/>
                  <a:pt x="133" y="88"/>
                  <a:pt x="138" y="67"/>
                </a:cubicBezTo>
                <a:cubicBezTo>
                  <a:pt x="144" y="43"/>
                  <a:pt x="165" y="24"/>
                  <a:pt x="189" y="18"/>
                </a:cubicBezTo>
                <a:cubicBezTo>
                  <a:pt x="213" y="13"/>
                  <a:pt x="233" y="21"/>
                  <a:pt x="245" y="38"/>
                </a:cubicBezTo>
                <a:cubicBezTo>
                  <a:pt x="257" y="54"/>
                  <a:pt x="258" y="93"/>
                  <a:pt x="239" y="109"/>
                </a:cubicBezTo>
                <a:cubicBezTo>
                  <a:pt x="220" y="125"/>
                  <a:pt x="188" y="142"/>
                  <a:pt x="165" y="124"/>
                </a:cubicBezTo>
                <a:close/>
                <a:moveTo>
                  <a:pt x="236" y="209"/>
                </a:moveTo>
                <a:cubicBezTo>
                  <a:pt x="234" y="230"/>
                  <a:pt x="226" y="225"/>
                  <a:pt x="220" y="225"/>
                </a:cubicBezTo>
                <a:cubicBezTo>
                  <a:pt x="214" y="224"/>
                  <a:pt x="203" y="207"/>
                  <a:pt x="200" y="198"/>
                </a:cubicBezTo>
                <a:cubicBezTo>
                  <a:pt x="196" y="189"/>
                  <a:pt x="192" y="173"/>
                  <a:pt x="189" y="168"/>
                </a:cubicBezTo>
                <a:cubicBezTo>
                  <a:pt x="186" y="163"/>
                  <a:pt x="186" y="151"/>
                  <a:pt x="191" y="149"/>
                </a:cubicBezTo>
                <a:cubicBezTo>
                  <a:pt x="191" y="149"/>
                  <a:pt x="198" y="147"/>
                  <a:pt x="203" y="146"/>
                </a:cubicBezTo>
                <a:cubicBezTo>
                  <a:pt x="208" y="145"/>
                  <a:pt x="212" y="154"/>
                  <a:pt x="217" y="154"/>
                </a:cubicBezTo>
                <a:cubicBezTo>
                  <a:pt x="222" y="155"/>
                  <a:pt x="227" y="158"/>
                  <a:pt x="227" y="162"/>
                </a:cubicBezTo>
                <a:cubicBezTo>
                  <a:pt x="227" y="167"/>
                  <a:pt x="230" y="172"/>
                  <a:pt x="236" y="175"/>
                </a:cubicBezTo>
                <a:cubicBezTo>
                  <a:pt x="241" y="178"/>
                  <a:pt x="237" y="188"/>
                  <a:pt x="236" y="20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9"/>
          <p:cNvSpPr>
            <a:spLocks noEditPoints="1"/>
          </p:cNvSpPr>
          <p:nvPr/>
        </p:nvSpPr>
        <p:spPr bwMode="auto">
          <a:xfrm>
            <a:off x="8114295" y="3028748"/>
            <a:ext cx="1411691" cy="2123368"/>
          </a:xfrm>
          <a:custGeom>
            <a:avLst/>
            <a:gdLst>
              <a:gd name="T0" fmla="*/ 334 w 358"/>
              <a:gd name="T1" fmla="*/ 130 h 540"/>
              <a:gd name="T2" fmla="*/ 346 w 358"/>
              <a:gd name="T3" fmla="*/ 110 h 540"/>
              <a:gd name="T4" fmla="*/ 340 w 358"/>
              <a:gd name="T5" fmla="*/ 89 h 540"/>
              <a:gd name="T6" fmla="*/ 320 w 358"/>
              <a:gd name="T7" fmla="*/ 107 h 540"/>
              <a:gd name="T8" fmla="*/ 321 w 358"/>
              <a:gd name="T9" fmla="*/ 83 h 540"/>
              <a:gd name="T10" fmla="*/ 300 w 358"/>
              <a:gd name="T11" fmla="*/ 111 h 540"/>
              <a:gd name="T12" fmla="*/ 272 w 358"/>
              <a:gd name="T13" fmla="*/ 124 h 540"/>
              <a:gd name="T14" fmla="*/ 278 w 358"/>
              <a:gd name="T15" fmla="*/ 133 h 540"/>
              <a:gd name="T16" fmla="*/ 281 w 358"/>
              <a:gd name="T17" fmla="*/ 148 h 540"/>
              <a:gd name="T18" fmla="*/ 191 w 358"/>
              <a:gd name="T19" fmla="*/ 184 h 540"/>
              <a:gd name="T20" fmla="*/ 202 w 358"/>
              <a:gd name="T21" fmla="*/ 160 h 540"/>
              <a:gd name="T22" fmla="*/ 239 w 358"/>
              <a:gd name="T23" fmla="*/ 31 h 540"/>
              <a:gd name="T24" fmla="*/ 114 w 358"/>
              <a:gd name="T25" fmla="*/ 91 h 540"/>
              <a:gd name="T26" fmla="*/ 165 w 358"/>
              <a:gd name="T27" fmla="*/ 165 h 540"/>
              <a:gd name="T28" fmla="*/ 116 w 358"/>
              <a:gd name="T29" fmla="*/ 169 h 540"/>
              <a:gd name="T30" fmla="*/ 75 w 358"/>
              <a:gd name="T31" fmla="*/ 124 h 540"/>
              <a:gd name="T32" fmla="*/ 93 w 358"/>
              <a:gd name="T33" fmla="*/ 115 h 540"/>
              <a:gd name="T34" fmla="*/ 58 w 358"/>
              <a:gd name="T35" fmla="*/ 99 h 540"/>
              <a:gd name="T36" fmla="*/ 37 w 358"/>
              <a:gd name="T37" fmla="*/ 71 h 540"/>
              <a:gd name="T38" fmla="*/ 32 w 358"/>
              <a:gd name="T39" fmla="*/ 91 h 540"/>
              <a:gd name="T40" fmla="*/ 6 w 358"/>
              <a:gd name="T41" fmla="*/ 80 h 540"/>
              <a:gd name="T42" fmla="*/ 24 w 358"/>
              <a:gd name="T43" fmla="*/ 114 h 540"/>
              <a:gd name="T44" fmla="*/ 4 w 358"/>
              <a:gd name="T45" fmla="*/ 104 h 540"/>
              <a:gd name="T46" fmla="*/ 24 w 358"/>
              <a:gd name="T47" fmla="*/ 133 h 540"/>
              <a:gd name="T48" fmla="*/ 75 w 358"/>
              <a:gd name="T49" fmla="*/ 158 h 540"/>
              <a:gd name="T50" fmla="*/ 162 w 358"/>
              <a:gd name="T51" fmla="*/ 230 h 540"/>
              <a:gd name="T52" fmla="*/ 159 w 358"/>
              <a:gd name="T53" fmla="*/ 391 h 540"/>
              <a:gd name="T54" fmla="*/ 156 w 358"/>
              <a:gd name="T55" fmla="*/ 511 h 540"/>
              <a:gd name="T56" fmla="*/ 121 w 358"/>
              <a:gd name="T57" fmla="*/ 520 h 540"/>
              <a:gd name="T58" fmla="*/ 84 w 358"/>
              <a:gd name="T59" fmla="*/ 530 h 540"/>
              <a:gd name="T60" fmla="*/ 140 w 358"/>
              <a:gd name="T61" fmla="*/ 538 h 540"/>
              <a:gd name="T62" fmla="*/ 176 w 358"/>
              <a:gd name="T63" fmla="*/ 524 h 540"/>
              <a:gd name="T64" fmla="*/ 174 w 358"/>
              <a:gd name="T65" fmla="*/ 399 h 540"/>
              <a:gd name="T66" fmla="*/ 183 w 358"/>
              <a:gd name="T67" fmla="*/ 430 h 540"/>
              <a:gd name="T68" fmla="*/ 184 w 358"/>
              <a:gd name="T69" fmla="*/ 531 h 540"/>
              <a:gd name="T70" fmla="*/ 233 w 358"/>
              <a:gd name="T71" fmla="*/ 539 h 540"/>
              <a:gd name="T72" fmla="*/ 274 w 358"/>
              <a:gd name="T73" fmla="*/ 528 h 540"/>
              <a:gd name="T74" fmla="*/ 239 w 358"/>
              <a:gd name="T75" fmla="*/ 520 h 540"/>
              <a:gd name="T76" fmla="*/ 202 w 358"/>
              <a:gd name="T77" fmla="*/ 512 h 540"/>
              <a:gd name="T78" fmla="*/ 197 w 358"/>
              <a:gd name="T79" fmla="*/ 432 h 540"/>
              <a:gd name="T80" fmla="*/ 185 w 358"/>
              <a:gd name="T81" fmla="*/ 297 h 540"/>
              <a:gd name="T82" fmla="*/ 197 w 358"/>
              <a:gd name="T83" fmla="*/ 199 h 540"/>
              <a:gd name="T84" fmla="*/ 291 w 358"/>
              <a:gd name="T85" fmla="*/ 158 h 540"/>
              <a:gd name="T86" fmla="*/ 318 w 358"/>
              <a:gd name="T87" fmla="*/ 154 h 540"/>
              <a:gd name="T88" fmla="*/ 356 w 358"/>
              <a:gd name="T89" fmla="*/ 125 h 540"/>
              <a:gd name="T90" fmla="*/ 137 w 358"/>
              <a:gd name="T91" fmla="*/ 118 h 540"/>
              <a:gd name="T92" fmla="*/ 212 w 358"/>
              <a:gd name="T93" fmla="*/ 34 h 540"/>
              <a:gd name="T94" fmla="*/ 199 w 358"/>
              <a:gd name="T95" fmla="*/ 14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8" h="540">
                <a:moveTo>
                  <a:pt x="348" y="119"/>
                </a:moveTo>
                <a:cubicBezTo>
                  <a:pt x="344" y="122"/>
                  <a:pt x="338" y="127"/>
                  <a:pt x="334" y="130"/>
                </a:cubicBezTo>
                <a:cubicBezTo>
                  <a:pt x="330" y="132"/>
                  <a:pt x="329" y="125"/>
                  <a:pt x="331" y="123"/>
                </a:cubicBezTo>
                <a:cubicBezTo>
                  <a:pt x="333" y="120"/>
                  <a:pt x="341" y="113"/>
                  <a:pt x="346" y="110"/>
                </a:cubicBezTo>
                <a:cubicBezTo>
                  <a:pt x="351" y="107"/>
                  <a:pt x="354" y="102"/>
                  <a:pt x="351" y="95"/>
                </a:cubicBezTo>
                <a:cubicBezTo>
                  <a:pt x="349" y="89"/>
                  <a:pt x="344" y="88"/>
                  <a:pt x="340" y="89"/>
                </a:cubicBezTo>
                <a:cubicBezTo>
                  <a:pt x="336" y="90"/>
                  <a:pt x="332" y="97"/>
                  <a:pt x="328" y="102"/>
                </a:cubicBezTo>
                <a:cubicBezTo>
                  <a:pt x="325" y="107"/>
                  <a:pt x="322" y="108"/>
                  <a:pt x="320" y="107"/>
                </a:cubicBezTo>
                <a:cubicBezTo>
                  <a:pt x="319" y="106"/>
                  <a:pt x="320" y="101"/>
                  <a:pt x="321" y="97"/>
                </a:cubicBezTo>
                <a:cubicBezTo>
                  <a:pt x="322" y="93"/>
                  <a:pt x="323" y="86"/>
                  <a:pt x="321" y="83"/>
                </a:cubicBezTo>
                <a:cubicBezTo>
                  <a:pt x="319" y="79"/>
                  <a:pt x="309" y="81"/>
                  <a:pt x="305" y="87"/>
                </a:cubicBezTo>
                <a:cubicBezTo>
                  <a:pt x="301" y="93"/>
                  <a:pt x="302" y="106"/>
                  <a:pt x="300" y="111"/>
                </a:cubicBezTo>
                <a:cubicBezTo>
                  <a:pt x="299" y="116"/>
                  <a:pt x="292" y="121"/>
                  <a:pt x="289" y="123"/>
                </a:cubicBezTo>
                <a:cubicBezTo>
                  <a:pt x="287" y="125"/>
                  <a:pt x="284" y="120"/>
                  <a:pt x="272" y="124"/>
                </a:cubicBezTo>
                <a:cubicBezTo>
                  <a:pt x="261" y="127"/>
                  <a:pt x="266" y="131"/>
                  <a:pt x="266" y="132"/>
                </a:cubicBezTo>
                <a:cubicBezTo>
                  <a:pt x="266" y="133"/>
                  <a:pt x="272" y="133"/>
                  <a:pt x="278" y="133"/>
                </a:cubicBezTo>
                <a:cubicBezTo>
                  <a:pt x="284" y="133"/>
                  <a:pt x="285" y="141"/>
                  <a:pt x="286" y="142"/>
                </a:cubicBezTo>
                <a:cubicBezTo>
                  <a:pt x="288" y="142"/>
                  <a:pt x="284" y="145"/>
                  <a:pt x="281" y="148"/>
                </a:cubicBezTo>
                <a:cubicBezTo>
                  <a:pt x="277" y="152"/>
                  <a:pt x="253" y="168"/>
                  <a:pt x="231" y="179"/>
                </a:cubicBezTo>
                <a:cubicBezTo>
                  <a:pt x="209" y="189"/>
                  <a:pt x="194" y="184"/>
                  <a:pt x="191" y="184"/>
                </a:cubicBezTo>
                <a:cubicBezTo>
                  <a:pt x="188" y="183"/>
                  <a:pt x="191" y="175"/>
                  <a:pt x="192" y="170"/>
                </a:cubicBezTo>
                <a:cubicBezTo>
                  <a:pt x="194" y="166"/>
                  <a:pt x="196" y="161"/>
                  <a:pt x="202" y="160"/>
                </a:cubicBezTo>
                <a:cubicBezTo>
                  <a:pt x="207" y="158"/>
                  <a:pt x="233" y="150"/>
                  <a:pt x="248" y="132"/>
                </a:cubicBezTo>
                <a:cubicBezTo>
                  <a:pt x="262" y="114"/>
                  <a:pt x="279" y="62"/>
                  <a:pt x="239" y="31"/>
                </a:cubicBezTo>
                <a:cubicBezTo>
                  <a:pt x="199" y="0"/>
                  <a:pt x="154" y="20"/>
                  <a:pt x="140" y="37"/>
                </a:cubicBezTo>
                <a:cubicBezTo>
                  <a:pt x="133" y="44"/>
                  <a:pt x="114" y="58"/>
                  <a:pt x="114" y="91"/>
                </a:cubicBezTo>
                <a:cubicBezTo>
                  <a:pt x="114" y="124"/>
                  <a:pt x="147" y="150"/>
                  <a:pt x="153" y="154"/>
                </a:cubicBezTo>
                <a:cubicBezTo>
                  <a:pt x="159" y="158"/>
                  <a:pt x="163" y="161"/>
                  <a:pt x="165" y="165"/>
                </a:cubicBezTo>
                <a:cubicBezTo>
                  <a:pt x="167" y="169"/>
                  <a:pt x="169" y="178"/>
                  <a:pt x="162" y="179"/>
                </a:cubicBezTo>
                <a:cubicBezTo>
                  <a:pt x="156" y="181"/>
                  <a:pt x="138" y="179"/>
                  <a:pt x="116" y="169"/>
                </a:cubicBezTo>
                <a:cubicBezTo>
                  <a:pt x="94" y="159"/>
                  <a:pt x="75" y="139"/>
                  <a:pt x="71" y="135"/>
                </a:cubicBezTo>
                <a:cubicBezTo>
                  <a:pt x="66" y="130"/>
                  <a:pt x="73" y="126"/>
                  <a:pt x="75" y="124"/>
                </a:cubicBezTo>
                <a:cubicBezTo>
                  <a:pt x="78" y="122"/>
                  <a:pt x="85" y="125"/>
                  <a:pt x="89" y="124"/>
                </a:cubicBezTo>
                <a:cubicBezTo>
                  <a:pt x="92" y="124"/>
                  <a:pt x="95" y="119"/>
                  <a:pt x="93" y="115"/>
                </a:cubicBezTo>
                <a:cubicBezTo>
                  <a:pt x="91" y="110"/>
                  <a:pt x="81" y="110"/>
                  <a:pt x="73" y="110"/>
                </a:cubicBezTo>
                <a:cubicBezTo>
                  <a:pt x="66" y="110"/>
                  <a:pt x="61" y="104"/>
                  <a:pt x="58" y="99"/>
                </a:cubicBezTo>
                <a:cubicBezTo>
                  <a:pt x="54" y="93"/>
                  <a:pt x="57" y="87"/>
                  <a:pt x="54" y="76"/>
                </a:cubicBezTo>
                <a:cubicBezTo>
                  <a:pt x="50" y="66"/>
                  <a:pt x="42" y="67"/>
                  <a:pt x="37" y="71"/>
                </a:cubicBezTo>
                <a:cubicBezTo>
                  <a:pt x="33" y="74"/>
                  <a:pt x="37" y="83"/>
                  <a:pt x="37" y="89"/>
                </a:cubicBezTo>
                <a:cubicBezTo>
                  <a:pt x="38" y="96"/>
                  <a:pt x="34" y="94"/>
                  <a:pt x="32" y="91"/>
                </a:cubicBezTo>
                <a:cubicBezTo>
                  <a:pt x="30" y="88"/>
                  <a:pt x="24" y="82"/>
                  <a:pt x="22" y="80"/>
                </a:cubicBezTo>
                <a:cubicBezTo>
                  <a:pt x="20" y="78"/>
                  <a:pt x="13" y="75"/>
                  <a:pt x="6" y="80"/>
                </a:cubicBezTo>
                <a:cubicBezTo>
                  <a:pt x="0" y="85"/>
                  <a:pt x="9" y="93"/>
                  <a:pt x="16" y="101"/>
                </a:cubicBezTo>
                <a:cubicBezTo>
                  <a:pt x="24" y="109"/>
                  <a:pt x="28" y="113"/>
                  <a:pt x="24" y="114"/>
                </a:cubicBezTo>
                <a:cubicBezTo>
                  <a:pt x="21" y="114"/>
                  <a:pt x="14" y="108"/>
                  <a:pt x="13" y="106"/>
                </a:cubicBezTo>
                <a:cubicBezTo>
                  <a:pt x="12" y="105"/>
                  <a:pt x="8" y="102"/>
                  <a:pt x="4" y="104"/>
                </a:cubicBezTo>
                <a:cubicBezTo>
                  <a:pt x="0" y="107"/>
                  <a:pt x="0" y="108"/>
                  <a:pt x="0" y="112"/>
                </a:cubicBezTo>
                <a:cubicBezTo>
                  <a:pt x="1" y="116"/>
                  <a:pt x="17" y="127"/>
                  <a:pt x="24" y="133"/>
                </a:cubicBezTo>
                <a:cubicBezTo>
                  <a:pt x="31" y="138"/>
                  <a:pt x="48" y="146"/>
                  <a:pt x="55" y="144"/>
                </a:cubicBezTo>
                <a:cubicBezTo>
                  <a:pt x="62" y="143"/>
                  <a:pt x="65" y="148"/>
                  <a:pt x="75" y="158"/>
                </a:cubicBezTo>
                <a:cubicBezTo>
                  <a:pt x="107" y="184"/>
                  <a:pt x="151" y="195"/>
                  <a:pt x="159" y="197"/>
                </a:cubicBezTo>
                <a:cubicBezTo>
                  <a:pt x="167" y="198"/>
                  <a:pt x="162" y="210"/>
                  <a:pt x="162" y="230"/>
                </a:cubicBezTo>
                <a:cubicBezTo>
                  <a:pt x="163" y="251"/>
                  <a:pt x="161" y="317"/>
                  <a:pt x="161" y="326"/>
                </a:cubicBezTo>
                <a:cubicBezTo>
                  <a:pt x="162" y="335"/>
                  <a:pt x="163" y="361"/>
                  <a:pt x="159" y="391"/>
                </a:cubicBezTo>
                <a:cubicBezTo>
                  <a:pt x="155" y="422"/>
                  <a:pt x="161" y="486"/>
                  <a:pt x="162" y="498"/>
                </a:cubicBezTo>
                <a:cubicBezTo>
                  <a:pt x="163" y="510"/>
                  <a:pt x="162" y="511"/>
                  <a:pt x="156" y="511"/>
                </a:cubicBezTo>
                <a:cubicBezTo>
                  <a:pt x="149" y="511"/>
                  <a:pt x="147" y="512"/>
                  <a:pt x="144" y="513"/>
                </a:cubicBezTo>
                <a:cubicBezTo>
                  <a:pt x="140" y="514"/>
                  <a:pt x="126" y="518"/>
                  <a:pt x="121" y="520"/>
                </a:cubicBezTo>
                <a:cubicBezTo>
                  <a:pt x="116" y="522"/>
                  <a:pt x="108" y="521"/>
                  <a:pt x="100" y="521"/>
                </a:cubicBezTo>
                <a:cubicBezTo>
                  <a:pt x="91" y="521"/>
                  <a:pt x="88" y="525"/>
                  <a:pt x="84" y="530"/>
                </a:cubicBezTo>
                <a:cubicBezTo>
                  <a:pt x="80" y="536"/>
                  <a:pt x="86" y="538"/>
                  <a:pt x="88" y="539"/>
                </a:cubicBezTo>
                <a:cubicBezTo>
                  <a:pt x="91" y="540"/>
                  <a:pt x="132" y="538"/>
                  <a:pt x="140" y="538"/>
                </a:cubicBezTo>
                <a:cubicBezTo>
                  <a:pt x="147" y="538"/>
                  <a:pt x="172" y="539"/>
                  <a:pt x="175" y="538"/>
                </a:cubicBezTo>
                <a:cubicBezTo>
                  <a:pt x="178" y="537"/>
                  <a:pt x="177" y="530"/>
                  <a:pt x="176" y="524"/>
                </a:cubicBezTo>
                <a:cubicBezTo>
                  <a:pt x="175" y="518"/>
                  <a:pt x="172" y="479"/>
                  <a:pt x="172" y="458"/>
                </a:cubicBezTo>
                <a:cubicBezTo>
                  <a:pt x="172" y="438"/>
                  <a:pt x="171" y="409"/>
                  <a:pt x="174" y="399"/>
                </a:cubicBezTo>
                <a:cubicBezTo>
                  <a:pt x="176" y="390"/>
                  <a:pt x="180" y="397"/>
                  <a:pt x="181" y="402"/>
                </a:cubicBezTo>
                <a:cubicBezTo>
                  <a:pt x="181" y="407"/>
                  <a:pt x="183" y="422"/>
                  <a:pt x="183" y="430"/>
                </a:cubicBezTo>
                <a:cubicBezTo>
                  <a:pt x="183" y="439"/>
                  <a:pt x="185" y="492"/>
                  <a:pt x="185" y="503"/>
                </a:cubicBezTo>
                <a:cubicBezTo>
                  <a:pt x="185" y="514"/>
                  <a:pt x="185" y="523"/>
                  <a:pt x="184" y="531"/>
                </a:cubicBezTo>
                <a:cubicBezTo>
                  <a:pt x="183" y="539"/>
                  <a:pt x="189" y="538"/>
                  <a:pt x="196" y="538"/>
                </a:cubicBezTo>
                <a:cubicBezTo>
                  <a:pt x="202" y="538"/>
                  <a:pt x="217" y="539"/>
                  <a:pt x="233" y="539"/>
                </a:cubicBezTo>
                <a:cubicBezTo>
                  <a:pt x="250" y="539"/>
                  <a:pt x="255" y="540"/>
                  <a:pt x="267" y="539"/>
                </a:cubicBezTo>
                <a:cubicBezTo>
                  <a:pt x="279" y="538"/>
                  <a:pt x="279" y="536"/>
                  <a:pt x="274" y="528"/>
                </a:cubicBezTo>
                <a:cubicBezTo>
                  <a:pt x="270" y="520"/>
                  <a:pt x="260" y="519"/>
                  <a:pt x="257" y="519"/>
                </a:cubicBezTo>
                <a:cubicBezTo>
                  <a:pt x="255" y="518"/>
                  <a:pt x="243" y="520"/>
                  <a:pt x="239" y="520"/>
                </a:cubicBezTo>
                <a:cubicBezTo>
                  <a:pt x="235" y="520"/>
                  <a:pt x="227" y="518"/>
                  <a:pt x="220" y="515"/>
                </a:cubicBezTo>
                <a:cubicBezTo>
                  <a:pt x="212" y="511"/>
                  <a:pt x="208" y="511"/>
                  <a:pt x="202" y="512"/>
                </a:cubicBezTo>
                <a:cubicBezTo>
                  <a:pt x="196" y="513"/>
                  <a:pt x="196" y="508"/>
                  <a:pt x="196" y="501"/>
                </a:cubicBezTo>
                <a:cubicBezTo>
                  <a:pt x="196" y="493"/>
                  <a:pt x="199" y="440"/>
                  <a:pt x="197" y="432"/>
                </a:cubicBezTo>
                <a:cubicBezTo>
                  <a:pt x="195" y="423"/>
                  <a:pt x="193" y="407"/>
                  <a:pt x="192" y="389"/>
                </a:cubicBezTo>
                <a:cubicBezTo>
                  <a:pt x="190" y="370"/>
                  <a:pt x="185" y="324"/>
                  <a:pt x="185" y="297"/>
                </a:cubicBezTo>
                <a:cubicBezTo>
                  <a:pt x="186" y="270"/>
                  <a:pt x="182" y="214"/>
                  <a:pt x="183" y="207"/>
                </a:cubicBezTo>
                <a:cubicBezTo>
                  <a:pt x="184" y="199"/>
                  <a:pt x="190" y="200"/>
                  <a:pt x="197" y="199"/>
                </a:cubicBezTo>
                <a:cubicBezTo>
                  <a:pt x="203" y="199"/>
                  <a:pt x="220" y="194"/>
                  <a:pt x="242" y="186"/>
                </a:cubicBezTo>
                <a:cubicBezTo>
                  <a:pt x="265" y="179"/>
                  <a:pt x="284" y="163"/>
                  <a:pt x="291" y="158"/>
                </a:cubicBezTo>
                <a:cubicBezTo>
                  <a:pt x="298" y="153"/>
                  <a:pt x="299" y="156"/>
                  <a:pt x="302" y="157"/>
                </a:cubicBezTo>
                <a:cubicBezTo>
                  <a:pt x="305" y="159"/>
                  <a:pt x="313" y="157"/>
                  <a:pt x="318" y="154"/>
                </a:cubicBezTo>
                <a:cubicBezTo>
                  <a:pt x="323" y="151"/>
                  <a:pt x="331" y="147"/>
                  <a:pt x="342" y="142"/>
                </a:cubicBezTo>
                <a:cubicBezTo>
                  <a:pt x="353" y="136"/>
                  <a:pt x="355" y="132"/>
                  <a:pt x="356" y="125"/>
                </a:cubicBezTo>
                <a:cubicBezTo>
                  <a:pt x="358" y="117"/>
                  <a:pt x="351" y="116"/>
                  <a:pt x="348" y="119"/>
                </a:cubicBezTo>
                <a:close/>
                <a:moveTo>
                  <a:pt x="137" y="118"/>
                </a:moveTo>
                <a:cubicBezTo>
                  <a:pt x="127" y="97"/>
                  <a:pt x="129" y="76"/>
                  <a:pt x="143" y="57"/>
                </a:cubicBezTo>
                <a:cubicBezTo>
                  <a:pt x="156" y="38"/>
                  <a:pt x="182" y="27"/>
                  <a:pt x="212" y="34"/>
                </a:cubicBezTo>
                <a:cubicBezTo>
                  <a:pt x="243" y="40"/>
                  <a:pt x="251" y="79"/>
                  <a:pt x="246" y="94"/>
                </a:cubicBezTo>
                <a:cubicBezTo>
                  <a:pt x="242" y="109"/>
                  <a:pt x="225" y="142"/>
                  <a:pt x="199" y="146"/>
                </a:cubicBezTo>
                <a:cubicBezTo>
                  <a:pt x="172" y="151"/>
                  <a:pt x="146" y="134"/>
                  <a:pt x="137" y="118"/>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3138801149"/>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Scale>
                                      <p:cBhvr>
                                        <p:cTn id="7"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
                                        </p:tgtEl>
                                        <p:attrNameLst>
                                          <p:attrName>ppt_x</p:attrName>
                                          <p:attrName>ppt_y</p:attrName>
                                        </p:attrNameLst>
                                      </p:cBhvr>
                                    </p:animMotion>
                                    <p:animEffect transition="in" filter="fade">
                                      <p:cBhvr>
                                        <p:cTn id="9" dur="1000"/>
                                        <p:tgtEl>
                                          <p:spTgt spid="8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1000"/>
                                        <p:tgtEl>
                                          <p:spTgt spid="91"/>
                                        </p:tgtEl>
                                      </p:cBhvr>
                                    </p:animEffect>
                                    <p:anim calcmode="lin" valueType="num">
                                      <p:cBhvr>
                                        <p:cTn id="18" dur="1000" fill="hold"/>
                                        <p:tgtEl>
                                          <p:spTgt spid="91"/>
                                        </p:tgtEl>
                                        <p:attrNameLst>
                                          <p:attrName>ppt_x</p:attrName>
                                        </p:attrNameLst>
                                      </p:cBhvr>
                                      <p:tavLst>
                                        <p:tav tm="0">
                                          <p:val>
                                            <p:strVal val="#ppt_x"/>
                                          </p:val>
                                        </p:tav>
                                        <p:tav tm="100000">
                                          <p:val>
                                            <p:strVal val="#ppt_x"/>
                                          </p:val>
                                        </p:tav>
                                      </p:tavLst>
                                    </p:anim>
                                    <p:anim calcmode="lin" valueType="num">
                                      <p:cBhvr>
                                        <p:cTn id="19" dur="1000" fill="hold"/>
                                        <p:tgtEl>
                                          <p:spTgt spid="91"/>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1000"/>
                                        <p:tgtEl>
                                          <p:spTgt spid="72"/>
                                        </p:tgtEl>
                                        <p:attrNameLst>
                                          <p:attrName>ppt_x</p:attrName>
                                        </p:attrNameLst>
                                      </p:cBhvr>
                                      <p:tavLst>
                                        <p:tav tm="0">
                                          <p:val>
                                            <p:strVal val="#ppt_x-#ppt_w*1.125000"/>
                                          </p:val>
                                        </p:tav>
                                        <p:tav tm="100000">
                                          <p:val>
                                            <p:strVal val="#ppt_x"/>
                                          </p:val>
                                        </p:tav>
                                      </p:tavLst>
                                    </p:anim>
                                    <p:animEffect transition="in" filter="wipe(right)">
                                      <p:cBhvr>
                                        <p:cTn id="2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2" grpId="0" animBg="1"/>
      <p:bldP spid="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6017011" y="1124744"/>
            <a:ext cx="2095213" cy="646331"/>
          </a:xfrm>
          <a:prstGeom prst="rect">
            <a:avLst/>
          </a:prstGeom>
          <a:noFill/>
        </p:spPr>
        <p:txBody>
          <a:bodyPr wrap="square" rtlCol="0">
            <a:spAutoFit/>
          </a:bodyPr>
          <a:lstStyle/>
          <a:p>
            <a:r>
              <a:rPr lang="zh-CN" altLang="en-US" sz="36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管理归口</a:t>
            </a:r>
            <a:endPar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3" name="文本框 22"/>
          <p:cNvSpPr txBox="1"/>
          <p:nvPr/>
        </p:nvSpPr>
        <p:spPr>
          <a:xfrm>
            <a:off x="6017011" y="2132856"/>
            <a:ext cx="4687501" cy="646331"/>
          </a:xfrm>
          <a:prstGeom prst="rect">
            <a:avLst/>
          </a:prstGeom>
          <a:noFill/>
        </p:spPr>
        <p:txBody>
          <a:bodyPr wrap="square" rtlCol="0">
            <a:spAutoFit/>
          </a:bodyPr>
          <a:lstStyle/>
          <a:p>
            <a:r>
              <a:rPr lang="zh-CN" altLang="en-US" sz="36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办学主体</a:t>
            </a:r>
            <a:endPar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6017011" y="3142709"/>
            <a:ext cx="4099541" cy="646331"/>
          </a:xfrm>
          <a:prstGeom prst="rect">
            <a:avLst/>
          </a:prstGeom>
          <a:noFill/>
        </p:spPr>
        <p:txBody>
          <a:bodyPr wrap="square" rtlCol="0">
            <a:spAutoFit/>
          </a:bodyPr>
          <a:lstStyle/>
          <a:p>
            <a:r>
              <a:rPr lang="zh-CN" altLang="en-US" sz="36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办学形式</a:t>
            </a:r>
            <a:endPar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6017011" y="4149080"/>
            <a:ext cx="4111437" cy="646331"/>
          </a:xfrm>
          <a:prstGeom prst="rect">
            <a:avLst/>
          </a:prstGeom>
          <a:noFill/>
        </p:spPr>
        <p:txBody>
          <a:bodyPr wrap="square" rtlCol="0">
            <a:spAutoFit/>
          </a:bodyPr>
          <a:lstStyle/>
          <a:p>
            <a:r>
              <a:rPr lang="zh-CN" altLang="en-US" sz="36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项目申报</a:t>
            </a:r>
            <a:endPar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3" name="文本框 12"/>
          <p:cNvSpPr txBox="1"/>
          <p:nvPr/>
        </p:nvSpPr>
        <p:spPr>
          <a:xfrm flipH="1">
            <a:off x="5159895" y="1124744"/>
            <a:ext cx="766115" cy="64633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smtClean="0"/>
              <a:t>01</a:t>
            </a:r>
            <a:endParaRPr lang="zh-CN" altLang="en-US" dirty="0"/>
          </a:p>
        </p:txBody>
      </p:sp>
      <p:sp>
        <p:nvSpPr>
          <p:cNvPr id="14" name="文本框 13"/>
          <p:cNvSpPr txBox="1"/>
          <p:nvPr/>
        </p:nvSpPr>
        <p:spPr>
          <a:xfrm flipH="1">
            <a:off x="5231904" y="2133021"/>
            <a:ext cx="690778" cy="64633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smtClean="0"/>
              <a:t>02</a:t>
            </a:r>
            <a:endParaRPr lang="zh-CN" altLang="en-US" dirty="0"/>
          </a:p>
        </p:txBody>
      </p:sp>
      <p:sp>
        <p:nvSpPr>
          <p:cNvPr id="15" name="文本框 14"/>
          <p:cNvSpPr txBox="1"/>
          <p:nvPr/>
        </p:nvSpPr>
        <p:spPr>
          <a:xfrm flipH="1">
            <a:off x="5231904" y="3114611"/>
            <a:ext cx="707576" cy="64633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smtClean="0"/>
              <a:t>03</a:t>
            </a:r>
            <a:endParaRPr lang="zh-CN" altLang="en-US" dirty="0"/>
          </a:p>
        </p:txBody>
      </p:sp>
      <p:sp>
        <p:nvSpPr>
          <p:cNvPr id="16" name="文本框 15"/>
          <p:cNvSpPr txBox="1"/>
          <p:nvPr/>
        </p:nvSpPr>
        <p:spPr>
          <a:xfrm flipH="1">
            <a:off x="5231904" y="4122894"/>
            <a:ext cx="707562" cy="64633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smtClean="0"/>
              <a:t>04</a:t>
            </a:r>
            <a:endParaRPr lang="zh-CN" altLang="en-US" dirty="0"/>
          </a:p>
        </p:txBody>
      </p:sp>
      <p:grpSp>
        <p:nvGrpSpPr>
          <p:cNvPr id="3" name="组合 2"/>
          <p:cNvGrpSpPr/>
          <p:nvPr/>
        </p:nvGrpSpPr>
        <p:grpSpPr>
          <a:xfrm>
            <a:off x="1237145" y="2166657"/>
            <a:ext cx="3835254" cy="2520955"/>
            <a:chOff x="1221640" y="2110835"/>
            <a:chExt cx="3835254" cy="2520955"/>
          </a:xfrm>
        </p:grpSpPr>
        <p:pic>
          <p:nvPicPr>
            <p:cNvPr id="2" name="图片 1"/>
            <p:cNvPicPr>
              <a:picLocks noChangeAspect="1"/>
            </p:cNvPicPr>
            <p:nvPr/>
          </p:nvPicPr>
          <p:blipFill>
            <a:blip r:embed="rId3" cstate="print"/>
            <a:stretch>
              <a:fillRect/>
            </a:stretch>
          </p:blipFill>
          <p:spPr>
            <a:xfrm>
              <a:off x="1221640" y="2583712"/>
              <a:ext cx="3835254" cy="2048078"/>
            </a:xfrm>
            <a:prstGeom prst="rect">
              <a:avLst/>
            </a:prstGeom>
          </p:spPr>
        </p:pic>
        <p:sp>
          <p:nvSpPr>
            <p:cNvPr id="30" name="文本框 29"/>
            <p:cNvSpPr txBox="1">
              <a:spLocks noChangeArrowheads="1"/>
            </p:cNvSpPr>
            <p:nvPr/>
          </p:nvSpPr>
          <p:spPr bwMode="auto">
            <a:xfrm>
              <a:off x="2207568" y="2262613"/>
              <a:ext cx="1440160" cy="1862048"/>
            </a:xfrm>
            <a:prstGeom prst="rect">
              <a:avLst/>
            </a:prstGeom>
            <a:noFill/>
          </p:spPr>
          <p:txBody>
            <a:bodyPr wrap="square" rtlCol="0">
              <a:spAutoFit/>
              <a:scene3d>
                <a:camera prst="isometricOffAxis1Top"/>
                <a:lightRig rig="threePt" dir="t"/>
              </a:scene3d>
            </a:bodyPr>
            <a:lstStyle>
              <a:defPPr>
                <a:defRPr lang="zh-CN"/>
              </a:defPPr>
              <a:lvl1pPr algn="ctr">
                <a:defRPr sz="13800" spc="300">
                  <a:solidFill>
                    <a:schemeClr val="tx1">
                      <a:lumMod val="95000"/>
                      <a:lumOff val="5000"/>
                    </a:schemeClr>
                  </a:solidFill>
                  <a:latin typeface="新蒂黑板报" panose="03000600000000000000" pitchFamily="66" charset="-122"/>
                  <a:ea typeface="新蒂黑板报" panose="03000600000000000000" pitchFamily="66" charset="-122"/>
                </a:defRPr>
              </a:lvl1pPr>
            </a:lstStyle>
            <a:p>
              <a:r>
                <a:rPr lang="zh-CN" altLang="en-US" sz="11500" spc="-300" dirty="0">
                  <a:latin typeface="书体坊米芾体" panose="02010601030101010101" pitchFamily="2" charset="-122"/>
                  <a:ea typeface="书体坊米芾体" panose="02010601030101010101" pitchFamily="2" charset="-122"/>
                  <a:sym typeface="+mn-lt"/>
                </a:rPr>
                <a:t>目</a:t>
              </a:r>
            </a:p>
          </p:txBody>
        </p:sp>
        <p:sp>
          <p:nvSpPr>
            <p:cNvPr id="18" name="文本框 17"/>
            <p:cNvSpPr txBox="1">
              <a:spLocks noChangeArrowheads="1"/>
            </p:cNvSpPr>
            <p:nvPr/>
          </p:nvSpPr>
          <p:spPr bwMode="auto">
            <a:xfrm>
              <a:off x="2973148" y="2110835"/>
              <a:ext cx="1440160" cy="1862048"/>
            </a:xfrm>
            <a:prstGeom prst="rect">
              <a:avLst/>
            </a:prstGeom>
            <a:noFill/>
          </p:spPr>
          <p:txBody>
            <a:bodyPr wrap="square" rtlCol="0">
              <a:spAutoFit/>
              <a:scene3d>
                <a:camera prst="isometricOffAxis1Top"/>
                <a:lightRig rig="threePt" dir="t"/>
              </a:scene3d>
            </a:bodyPr>
            <a:lstStyle>
              <a:defPPr>
                <a:defRPr lang="zh-CN"/>
              </a:defPPr>
              <a:lvl1pPr algn="ctr">
                <a:defRPr sz="13800" spc="300">
                  <a:solidFill>
                    <a:schemeClr val="tx1">
                      <a:lumMod val="95000"/>
                      <a:lumOff val="5000"/>
                    </a:schemeClr>
                  </a:solidFill>
                  <a:latin typeface="新蒂黑板报" panose="03000600000000000000" pitchFamily="66" charset="-122"/>
                  <a:ea typeface="新蒂黑板报" panose="03000600000000000000" pitchFamily="66" charset="-122"/>
                </a:defRPr>
              </a:lvl1pPr>
            </a:lstStyle>
            <a:p>
              <a:r>
                <a:rPr lang="zh-CN" altLang="en-US" sz="11500" spc="-300" dirty="0">
                  <a:latin typeface="书体坊米芾体" panose="02010601030101010101" pitchFamily="2" charset="-122"/>
                  <a:ea typeface="书体坊米芾体" panose="02010601030101010101" pitchFamily="2" charset="-122"/>
                  <a:sym typeface="+mn-lt"/>
                </a:rPr>
                <a:t>录</a:t>
              </a:r>
            </a:p>
          </p:txBody>
        </p:sp>
      </p:grpSp>
      <p:sp>
        <p:nvSpPr>
          <p:cNvPr id="21" name="Freeform 9"/>
          <p:cNvSpPr>
            <a:spLocks noEditPoints="1"/>
          </p:cNvSpPr>
          <p:nvPr/>
        </p:nvSpPr>
        <p:spPr bwMode="auto">
          <a:xfrm>
            <a:off x="1863369" y="1573390"/>
            <a:ext cx="1013403" cy="1524291"/>
          </a:xfrm>
          <a:custGeom>
            <a:avLst/>
            <a:gdLst>
              <a:gd name="T0" fmla="*/ 334 w 358"/>
              <a:gd name="T1" fmla="*/ 130 h 540"/>
              <a:gd name="T2" fmla="*/ 346 w 358"/>
              <a:gd name="T3" fmla="*/ 110 h 540"/>
              <a:gd name="T4" fmla="*/ 340 w 358"/>
              <a:gd name="T5" fmla="*/ 89 h 540"/>
              <a:gd name="T6" fmla="*/ 320 w 358"/>
              <a:gd name="T7" fmla="*/ 107 h 540"/>
              <a:gd name="T8" fmla="*/ 321 w 358"/>
              <a:gd name="T9" fmla="*/ 83 h 540"/>
              <a:gd name="T10" fmla="*/ 300 w 358"/>
              <a:gd name="T11" fmla="*/ 111 h 540"/>
              <a:gd name="T12" fmla="*/ 272 w 358"/>
              <a:gd name="T13" fmla="*/ 124 h 540"/>
              <a:gd name="T14" fmla="*/ 278 w 358"/>
              <a:gd name="T15" fmla="*/ 133 h 540"/>
              <a:gd name="T16" fmla="*/ 281 w 358"/>
              <a:gd name="T17" fmla="*/ 148 h 540"/>
              <a:gd name="T18" fmla="*/ 191 w 358"/>
              <a:gd name="T19" fmla="*/ 184 h 540"/>
              <a:gd name="T20" fmla="*/ 202 w 358"/>
              <a:gd name="T21" fmla="*/ 160 h 540"/>
              <a:gd name="T22" fmla="*/ 239 w 358"/>
              <a:gd name="T23" fmla="*/ 31 h 540"/>
              <a:gd name="T24" fmla="*/ 114 w 358"/>
              <a:gd name="T25" fmla="*/ 91 h 540"/>
              <a:gd name="T26" fmla="*/ 165 w 358"/>
              <a:gd name="T27" fmla="*/ 165 h 540"/>
              <a:gd name="T28" fmla="*/ 116 w 358"/>
              <a:gd name="T29" fmla="*/ 169 h 540"/>
              <a:gd name="T30" fmla="*/ 75 w 358"/>
              <a:gd name="T31" fmla="*/ 124 h 540"/>
              <a:gd name="T32" fmla="*/ 93 w 358"/>
              <a:gd name="T33" fmla="*/ 115 h 540"/>
              <a:gd name="T34" fmla="*/ 58 w 358"/>
              <a:gd name="T35" fmla="*/ 99 h 540"/>
              <a:gd name="T36" fmla="*/ 37 w 358"/>
              <a:gd name="T37" fmla="*/ 71 h 540"/>
              <a:gd name="T38" fmla="*/ 32 w 358"/>
              <a:gd name="T39" fmla="*/ 91 h 540"/>
              <a:gd name="T40" fmla="*/ 6 w 358"/>
              <a:gd name="T41" fmla="*/ 80 h 540"/>
              <a:gd name="T42" fmla="*/ 24 w 358"/>
              <a:gd name="T43" fmla="*/ 114 h 540"/>
              <a:gd name="T44" fmla="*/ 4 w 358"/>
              <a:gd name="T45" fmla="*/ 104 h 540"/>
              <a:gd name="T46" fmla="*/ 24 w 358"/>
              <a:gd name="T47" fmla="*/ 133 h 540"/>
              <a:gd name="T48" fmla="*/ 75 w 358"/>
              <a:gd name="T49" fmla="*/ 158 h 540"/>
              <a:gd name="T50" fmla="*/ 162 w 358"/>
              <a:gd name="T51" fmla="*/ 230 h 540"/>
              <a:gd name="T52" fmla="*/ 159 w 358"/>
              <a:gd name="T53" fmla="*/ 391 h 540"/>
              <a:gd name="T54" fmla="*/ 156 w 358"/>
              <a:gd name="T55" fmla="*/ 511 h 540"/>
              <a:gd name="T56" fmla="*/ 121 w 358"/>
              <a:gd name="T57" fmla="*/ 520 h 540"/>
              <a:gd name="T58" fmla="*/ 84 w 358"/>
              <a:gd name="T59" fmla="*/ 530 h 540"/>
              <a:gd name="T60" fmla="*/ 140 w 358"/>
              <a:gd name="T61" fmla="*/ 538 h 540"/>
              <a:gd name="T62" fmla="*/ 176 w 358"/>
              <a:gd name="T63" fmla="*/ 524 h 540"/>
              <a:gd name="T64" fmla="*/ 174 w 358"/>
              <a:gd name="T65" fmla="*/ 399 h 540"/>
              <a:gd name="T66" fmla="*/ 183 w 358"/>
              <a:gd name="T67" fmla="*/ 430 h 540"/>
              <a:gd name="T68" fmla="*/ 184 w 358"/>
              <a:gd name="T69" fmla="*/ 531 h 540"/>
              <a:gd name="T70" fmla="*/ 233 w 358"/>
              <a:gd name="T71" fmla="*/ 539 h 540"/>
              <a:gd name="T72" fmla="*/ 274 w 358"/>
              <a:gd name="T73" fmla="*/ 528 h 540"/>
              <a:gd name="T74" fmla="*/ 239 w 358"/>
              <a:gd name="T75" fmla="*/ 520 h 540"/>
              <a:gd name="T76" fmla="*/ 202 w 358"/>
              <a:gd name="T77" fmla="*/ 512 h 540"/>
              <a:gd name="T78" fmla="*/ 197 w 358"/>
              <a:gd name="T79" fmla="*/ 432 h 540"/>
              <a:gd name="T80" fmla="*/ 185 w 358"/>
              <a:gd name="T81" fmla="*/ 297 h 540"/>
              <a:gd name="T82" fmla="*/ 197 w 358"/>
              <a:gd name="T83" fmla="*/ 199 h 540"/>
              <a:gd name="T84" fmla="*/ 291 w 358"/>
              <a:gd name="T85" fmla="*/ 158 h 540"/>
              <a:gd name="T86" fmla="*/ 318 w 358"/>
              <a:gd name="T87" fmla="*/ 154 h 540"/>
              <a:gd name="T88" fmla="*/ 356 w 358"/>
              <a:gd name="T89" fmla="*/ 125 h 540"/>
              <a:gd name="T90" fmla="*/ 137 w 358"/>
              <a:gd name="T91" fmla="*/ 118 h 540"/>
              <a:gd name="T92" fmla="*/ 212 w 358"/>
              <a:gd name="T93" fmla="*/ 34 h 540"/>
              <a:gd name="T94" fmla="*/ 199 w 358"/>
              <a:gd name="T95" fmla="*/ 14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8" h="540">
                <a:moveTo>
                  <a:pt x="348" y="119"/>
                </a:moveTo>
                <a:cubicBezTo>
                  <a:pt x="344" y="122"/>
                  <a:pt x="338" y="127"/>
                  <a:pt x="334" y="130"/>
                </a:cubicBezTo>
                <a:cubicBezTo>
                  <a:pt x="330" y="132"/>
                  <a:pt x="329" y="125"/>
                  <a:pt x="331" y="123"/>
                </a:cubicBezTo>
                <a:cubicBezTo>
                  <a:pt x="333" y="120"/>
                  <a:pt x="341" y="113"/>
                  <a:pt x="346" y="110"/>
                </a:cubicBezTo>
                <a:cubicBezTo>
                  <a:pt x="351" y="107"/>
                  <a:pt x="354" y="102"/>
                  <a:pt x="351" y="95"/>
                </a:cubicBezTo>
                <a:cubicBezTo>
                  <a:pt x="349" y="89"/>
                  <a:pt x="344" y="88"/>
                  <a:pt x="340" y="89"/>
                </a:cubicBezTo>
                <a:cubicBezTo>
                  <a:pt x="336" y="90"/>
                  <a:pt x="332" y="97"/>
                  <a:pt x="328" y="102"/>
                </a:cubicBezTo>
                <a:cubicBezTo>
                  <a:pt x="325" y="107"/>
                  <a:pt x="322" y="108"/>
                  <a:pt x="320" y="107"/>
                </a:cubicBezTo>
                <a:cubicBezTo>
                  <a:pt x="319" y="106"/>
                  <a:pt x="320" y="101"/>
                  <a:pt x="321" y="97"/>
                </a:cubicBezTo>
                <a:cubicBezTo>
                  <a:pt x="322" y="93"/>
                  <a:pt x="323" y="86"/>
                  <a:pt x="321" y="83"/>
                </a:cubicBezTo>
                <a:cubicBezTo>
                  <a:pt x="319" y="79"/>
                  <a:pt x="309" y="81"/>
                  <a:pt x="305" y="87"/>
                </a:cubicBezTo>
                <a:cubicBezTo>
                  <a:pt x="301" y="93"/>
                  <a:pt x="302" y="106"/>
                  <a:pt x="300" y="111"/>
                </a:cubicBezTo>
                <a:cubicBezTo>
                  <a:pt x="299" y="116"/>
                  <a:pt x="292" y="121"/>
                  <a:pt x="289" y="123"/>
                </a:cubicBezTo>
                <a:cubicBezTo>
                  <a:pt x="287" y="125"/>
                  <a:pt x="284" y="120"/>
                  <a:pt x="272" y="124"/>
                </a:cubicBezTo>
                <a:cubicBezTo>
                  <a:pt x="261" y="127"/>
                  <a:pt x="266" y="131"/>
                  <a:pt x="266" y="132"/>
                </a:cubicBezTo>
                <a:cubicBezTo>
                  <a:pt x="266" y="133"/>
                  <a:pt x="272" y="133"/>
                  <a:pt x="278" y="133"/>
                </a:cubicBezTo>
                <a:cubicBezTo>
                  <a:pt x="284" y="133"/>
                  <a:pt x="285" y="141"/>
                  <a:pt x="286" y="142"/>
                </a:cubicBezTo>
                <a:cubicBezTo>
                  <a:pt x="288" y="142"/>
                  <a:pt x="284" y="145"/>
                  <a:pt x="281" y="148"/>
                </a:cubicBezTo>
                <a:cubicBezTo>
                  <a:pt x="277" y="152"/>
                  <a:pt x="253" y="168"/>
                  <a:pt x="231" y="179"/>
                </a:cubicBezTo>
                <a:cubicBezTo>
                  <a:pt x="209" y="189"/>
                  <a:pt x="194" y="184"/>
                  <a:pt x="191" y="184"/>
                </a:cubicBezTo>
                <a:cubicBezTo>
                  <a:pt x="188" y="183"/>
                  <a:pt x="191" y="175"/>
                  <a:pt x="192" y="170"/>
                </a:cubicBezTo>
                <a:cubicBezTo>
                  <a:pt x="194" y="166"/>
                  <a:pt x="196" y="161"/>
                  <a:pt x="202" y="160"/>
                </a:cubicBezTo>
                <a:cubicBezTo>
                  <a:pt x="207" y="158"/>
                  <a:pt x="233" y="150"/>
                  <a:pt x="248" y="132"/>
                </a:cubicBezTo>
                <a:cubicBezTo>
                  <a:pt x="262" y="114"/>
                  <a:pt x="279" y="62"/>
                  <a:pt x="239" y="31"/>
                </a:cubicBezTo>
                <a:cubicBezTo>
                  <a:pt x="199" y="0"/>
                  <a:pt x="154" y="20"/>
                  <a:pt x="140" y="37"/>
                </a:cubicBezTo>
                <a:cubicBezTo>
                  <a:pt x="133" y="44"/>
                  <a:pt x="114" y="58"/>
                  <a:pt x="114" y="91"/>
                </a:cubicBezTo>
                <a:cubicBezTo>
                  <a:pt x="114" y="124"/>
                  <a:pt x="147" y="150"/>
                  <a:pt x="153" y="154"/>
                </a:cubicBezTo>
                <a:cubicBezTo>
                  <a:pt x="159" y="158"/>
                  <a:pt x="163" y="161"/>
                  <a:pt x="165" y="165"/>
                </a:cubicBezTo>
                <a:cubicBezTo>
                  <a:pt x="167" y="169"/>
                  <a:pt x="169" y="178"/>
                  <a:pt x="162" y="179"/>
                </a:cubicBezTo>
                <a:cubicBezTo>
                  <a:pt x="156" y="181"/>
                  <a:pt x="138" y="179"/>
                  <a:pt x="116" y="169"/>
                </a:cubicBezTo>
                <a:cubicBezTo>
                  <a:pt x="94" y="159"/>
                  <a:pt x="75" y="139"/>
                  <a:pt x="71" y="135"/>
                </a:cubicBezTo>
                <a:cubicBezTo>
                  <a:pt x="66" y="130"/>
                  <a:pt x="73" y="126"/>
                  <a:pt x="75" y="124"/>
                </a:cubicBezTo>
                <a:cubicBezTo>
                  <a:pt x="78" y="122"/>
                  <a:pt x="85" y="125"/>
                  <a:pt x="89" y="124"/>
                </a:cubicBezTo>
                <a:cubicBezTo>
                  <a:pt x="92" y="124"/>
                  <a:pt x="95" y="119"/>
                  <a:pt x="93" y="115"/>
                </a:cubicBezTo>
                <a:cubicBezTo>
                  <a:pt x="91" y="110"/>
                  <a:pt x="81" y="110"/>
                  <a:pt x="73" y="110"/>
                </a:cubicBezTo>
                <a:cubicBezTo>
                  <a:pt x="66" y="110"/>
                  <a:pt x="61" y="104"/>
                  <a:pt x="58" y="99"/>
                </a:cubicBezTo>
                <a:cubicBezTo>
                  <a:pt x="54" y="93"/>
                  <a:pt x="57" y="87"/>
                  <a:pt x="54" y="76"/>
                </a:cubicBezTo>
                <a:cubicBezTo>
                  <a:pt x="50" y="66"/>
                  <a:pt x="42" y="67"/>
                  <a:pt x="37" y="71"/>
                </a:cubicBezTo>
                <a:cubicBezTo>
                  <a:pt x="33" y="74"/>
                  <a:pt x="37" y="83"/>
                  <a:pt x="37" y="89"/>
                </a:cubicBezTo>
                <a:cubicBezTo>
                  <a:pt x="38" y="96"/>
                  <a:pt x="34" y="94"/>
                  <a:pt x="32" y="91"/>
                </a:cubicBezTo>
                <a:cubicBezTo>
                  <a:pt x="30" y="88"/>
                  <a:pt x="24" y="82"/>
                  <a:pt x="22" y="80"/>
                </a:cubicBezTo>
                <a:cubicBezTo>
                  <a:pt x="20" y="78"/>
                  <a:pt x="13" y="75"/>
                  <a:pt x="6" y="80"/>
                </a:cubicBezTo>
                <a:cubicBezTo>
                  <a:pt x="0" y="85"/>
                  <a:pt x="9" y="93"/>
                  <a:pt x="16" y="101"/>
                </a:cubicBezTo>
                <a:cubicBezTo>
                  <a:pt x="24" y="109"/>
                  <a:pt x="28" y="113"/>
                  <a:pt x="24" y="114"/>
                </a:cubicBezTo>
                <a:cubicBezTo>
                  <a:pt x="21" y="114"/>
                  <a:pt x="14" y="108"/>
                  <a:pt x="13" y="106"/>
                </a:cubicBezTo>
                <a:cubicBezTo>
                  <a:pt x="12" y="105"/>
                  <a:pt x="8" y="102"/>
                  <a:pt x="4" y="104"/>
                </a:cubicBezTo>
                <a:cubicBezTo>
                  <a:pt x="0" y="107"/>
                  <a:pt x="0" y="108"/>
                  <a:pt x="0" y="112"/>
                </a:cubicBezTo>
                <a:cubicBezTo>
                  <a:pt x="1" y="116"/>
                  <a:pt x="17" y="127"/>
                  <a:pt x="24" y="133"/>
                </a:cubicBezTo>
                <a:cubicBezTo>
                  <a:pt x="31" y="138"/>
                  <a:pt x="48" y="146"/>
                  <a:pt x="55" y="144"/>
                </a:cubicBezTo>
                <a:cubicBezTo>
                  <a:pt x="62" y="143"/>
                  <a:pt x="65" y="148"/>
                  <a:pt x="75" y="158"/>
                </a:cubicBezTo>
                <a:cubicBezTo>
                  <a:pt x="107" y="184"/>
                  <a:pt x="151" y="195"/>
                  <a:pt x="159" y="197"/>
                </a:cubicBezTo>
                <a:cubicBezTo>
                  <a:pt x="167" y="198"/>
                  <a:pt x="162" y="210"/>
                  <a:pt x="162" y="230"/>
                </a:cubicBezTo>
                <a:cubicBezTo>
                  <a:pt x="163" y="251"/>
                  <a:pt x="161" y="317"/>
                  <a:pt x="161" y="326"/>
                </a:cubicBezTo>
                <a:cubicBezTo>
                  <a:pt x="162" y="335"/>
                  <a:pt x="163" y="361"/>
                  <a:pt x="159" y="391"/>
                </a:cubicBezTo>
                <a:cubicBezTo>
                  <a:pt x="155" y="422"/>
                  <a:pt x="161" y="486"/>
                  <a:pt x="162" y="498"/>
                </a:cubicBezTo>
                <a:cubicBezTo>
                  <a:pt x="163" y="510"/>
                  <a:pt x="162" y="511"/>
                  <a:pt x="156" y="511"/>
                </a:cubicBezTo>
                <a:cubicBezTo>
                  <a:pt x="149" y="511"/>
                  <a:pt x="147" y="512"/>
                  <a:pt x="144" y="513"/>
                </a:cubicBezTo>
                <a:cubicBezTo>
                  <a:pt x="140" y="514"/>
                  <a:pt x="126" y="518"/>
                  <a:pt x="121" y="520"/>
                </a:cubicBezTo>
                <a:cubicBezTo>
                  <a:pt x="116" y="522"/>
                  <a:pt x="108" y="521"/>
                  <a:pt x="100" y="521"/>
                </a:cubicBezTo>
                <a:cubicBezTo>
                  <a:pt x="91" y="521"/>
                  <a:pt x="88" y="525"/>
                  <a:pt x="84" y="530"/>
                </a:cubicBezTo>
                <a:cubicBezTo>
                  <a:pt x="80" y="536"/>
                  <a:pt x="86" y="538"/>
                  <a:pt x="88" y="539"/>
                </a:cubicBezTo>
                <a:cubicBezTo>
                  <a:pt x="91" y="540"/>
                  <a:pt x="132" y="538"/>
                  <a:pt x="140" y="538"/>
                </a:cubicBezTo>
                <a:cubicBezTo>
                  <a:pt x="147" y="538"/>
                  <a:pt x="172" y="539"/>
                  <a:pt x="175" y="538"/>
                </a:cubicBezTo>
                <a:cubicBezTo>
                  <a:pt x="178" y="537"/>
                  <a:pt x="177" y="530"/>
                  <a:pt x="176" y="524"/>
                </a:cubicBezTo>
                <a:cubicBezTo>
                  <a:pt x="175" y="518"/>
                  <a:pt x="172" y="479"/>
                  <a:pt x="172" y="458"/>
                </a:cubicBezTo>
                <a:cubicBezTo>
                  <a:pt x="172" y="438"/>
                  <a:pt x="171" y="409"/>
                  <a:pt x="174" y="399"/>
                </a:cubicBezTo>
                <a:cubicBezTo>
                  <a:pt x="176" y="390"/>
                  <a:pt x="180" y="397"/>
                  <a:pt x="181" y="402"/>
                </a:cubicBezTo>
                <a:cubicBezTo>
                  <a:pt x="181" y="407"/>
                  <a:pt x="183" y="422"/>
                  <a:pt x="183" y="430"/>
                </a:cubicBezTo>
                <a:cubicBezTo>
                  <a:pt x="183" y="439"/>
                  <a:pt x="185" y="492"/>
                  <a:pt x="185" y="503"/>
                </a:cubicBezTo>
                <a:cubicBezTo>
                  <a:pt x="185" y="514"/>
                  <a:pt x="185" y="523"/>
                  <a:pt x="184" y="531"/>
                </a:cubicBezTo>
                <a:cubicBezTo>
                  <a:pt x="183" y="539"/>
                  <a:pt x="189" y="538"/>
                  <a:pt x="196" y="538"/>
                </a:cubicBezTo>
                <a:cubicBezTo>
                  <a:pt x="202" y="538"/>
                  <a:pt x="217" y="539"/>
                  <a:pt x="233" y="539"/>
                </a:cubicBezTo>
                <a:cubicBezTo>
                  <a:pt x="250" y="539"/>
                  <a:pt x="255" y="540"/>
                  <a:pt x="267" y="539"/>
                </a:cubicBezTo>
                <a:cubicBezTo>
                  <a:pt x="279" y="538"/>
                  <a:pt x="279" y="536"/>
                  <a:pt x="274" y="528"/>
                </a:cubicBezTo>
                <a:cubicBezTo>
                  <a:pt x="270" y="520"/>
                  <a:pt x="260" y="519"/>
                  <a:pt x="257" y="519"/>
                </a:cubicBezTo>
                <a:cubicBezTo>
                  <a:pt x="255" y="518"/>
                  <a:pt x="243" y="520"/>
                  <a:pt x="239" y="520"/>
                </a:cubicBezTo>
                <a:cubicBezTo>
                  <a:pt x="235" y="520"/>
                  <a:pt x="227" y="518"/>
                  <a:pt x="220" y="515"/>
                </a:cubicBezTo>
                <a:cubicBezTo>
                  <a:pt x="212" y="511"/>
                  <a:pt x="208" y="511"/>
                  <a:pt x="202" y="512"/>
                </a:cubicBezTo>
                <a:cubicBezTo>
                  <a:pt x="196" y="513"/>
                  <a:pt x="196" y="508"/>
                  <a:pt x="196" y="501"/>
                </a:cubicBezTo>
                <a:cubicBezTo>
                  <a:pt x="196" y="493"/>
                  <a:pt x="199" y="440"/>
                  <a:pt x="197" y="432"/>
                </a:cubicBezTo>
                <a:cubicBezTo>
                  <a:pt x="195" y="423"/>
                  <a:pt x="193" y="407"/>
                  <a:pt x="192" y="389"/>
                </a:cubicBezTo>
                <a:cubicBezTo>
                  <a:pt x="190" y="370"/>
                  <a:pt x="185" y="324"/>
                  <a:pt x="185" y="297"/>
                </a:cubicBezTo>
                <a:cubicBezTo>
                  <a:pt x="186" y="270"/>
                  <a:pt x="182" y="214"/>
                  <a:pt x="183" y="207"/>
                </a:cubicBezTo>
                <a:cubicBezTo>
                  <a:pt x="184" y="199"/>
                  <a:pt x="190" y="200"/>
                  <a:pt x="197" y="199"/>
                </a:cubicBezTo>
                <a:cubicBezTo>
                  <a:pt x="203" y="199"/>
                  <a:pt x="220" y="194"/>
                  <a:pt x="242" y="186"/>
                </a:cubicBezTo>
                <a:cubicBezTo>
                  <a:pt x="265" y="179"/>
                  <a:pt x="284" y="163"/>
                  <a:pt x="291" y="158"/>
                </a:cubicBezTo>
                <a:cubicBezTo>
                  <a:pt x="298" y="153"/>
                  <a:pt x="299" y="156"/>
                  <a:pt x="302" y="157"/>
                </a:cubicBezTo>
                <a:cubicBezTo>
                  <a:pt x="305" y="159"/>
                  <a:pt x="313" y="157"/>
                  <a:pt x="318" y="154"/>
                </a:cubicBezTo>
                <a:cubicBezTo>
                  <a:pt x="323" y="151"/>
                  <a:pt x="331" y="147"/>
                  <a:pt x="342" y="142"/>
                </a:cubicBezTo>
                <a:cubicBezTo>
                  <a:pt x="353" y="136"/>
                  <a:pt x="355" y="132"/>
                  <a:pt x="356" y="125"/>
                </a:cubicBezTo>
                <a:cubicBezTo>
                  <a:pt x="358" y="117"/>
                  <a:pt x="351" y="116"/>
                  <a:pt x="348" y="119"/>
                </a:cubicBezTo>
                <a:close/>
                <a:moveTo>
                  <a:pt x="137" y="118"/>
                </a:moveTo>
                <a:cubicBezTo>
                  <a:pt x="127" y="97"/>
                  <a:pt x="129" y="76"/>
                  <a:pt x="143" y="57"/>
                </a:cubicBezTo>
                <a:cubicBezTo>
                  <a:pt x="156" y="38"/>
                  <a:pt x="182" y="27"/>
                  <a:pt x="212" y="34"/>
                </a:cubicBezTo>
                <a:cubicBezTo>
                  <a:pt x="243" y="40"/>
                  <a:pt x="251" y="79"/>
                  <a:pt x="246" y="94"/>
                </a:cubicBezTo>
                <a:cubicBezTo>
                  <a:pt x="242" y="109"/>
                  <a:pt x="225" y="142"/>
                  <a:pt x="199" y="146"/>
                </a:cubicBezTo>
                <a:cubicBezTo>
                  <a:pt x="172" y="151"/>
                  <a:pt x="146" y="134"/>
                  <a:pt x="137" y="118"/>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文本框 27"/>
          <p:cNvSpPr txBox="1"/>
          <p:nvPr/>
        </p:nvSpPr>
        <p:spPr>
          <a:xfrm>
            <a:off x="5992856" y="5013176"/>
            <a:ext cx="4111437" cy="646331"/>
          </a:xfrm>
          <a:prstGeom prst="rect">
            <a:avLst/>
          </a:prstGeom>
          <a:noFill/>
        </p:spPr>
        <p:txBody>
          <a:bodyPr wrap="square" rtlCol="0">
            <a:spAutoFit/>
          </a:bodyPr>
          <a:lstStyle/>
          <a:p>
            <a:r>
              <a:rPr lang="zh-CN" altLang="en-US" sz="36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招生宣传</a:t>
            </a:r>
            <a:endPar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19" name="文本框 15"/>
          <p:cNvSpPr txBox="1"/>
          <p:nvPr/>
        </p:nvSpPr>
        <p:spPr>
          <a:xfrm flipH="1">
            <a:off x="5231904" y="5019891"/>
            <a:ext cx="683406" cy="64633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smtClean="0"/>
              <a:t>05</a:t>
            </a:r>
            <a:endParaRPr lang="zh-CN" altLang="en-US" dirty="0"/>
          </a:p>
        </p:txBody>
      </p:sp>
      <p:sp>
        <p:nvSpPr>
          <p:cNvPr id="20" name="文本框 21"/>
          <p:cNvSpPr txBox="1"/>
          <p:nvPr/>
        </p:nvSpPr>
        <p:spPr>
          <a:xfrm>
            <a:off x="9041347" y="1630541"/>
            <a:ext cx="2095213" cy="646331"/>
          </a:xfrm>
          <a:prstGeom prst="rect">
            <a:avLst/>
          </a:prstGeom>
          <a:noFill/>
        </p:spPr>
        <p:txBody>
          <a:bodyPr wrap="square" rtlCol="0">
            <a:spAutoFit/>
          </a:bodyPr>
          <a:lstStyle/>
          <a:p>
            <a:r>
              <a:rPr lang="zh-CN" altLang="en-US" sz="36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质量监管</a:t>
            </a:r>
            <a:endPar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4" name="文本框 12"/>
          <p:cNvSpPr txBox="1"/>
          <p:nvPr/>
        </p:nvSpPr>
        <p:spPr>
          <a:xfrm flipH="1">
            <a:off x="8256239" y="1630541"/>
            <a:ext cx="694107" cy="64633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smtClean="0"/>
              <a:t>06</a:t>
            </a:r>
            <a:endParaRPr lang="zh-CN" altLang="en-US" dirty="0"/>
          </a:p>
        </p:txBody>
      </p:sp>
      <p:sp>
        <p:nvSpPr>
          <p:cNvPr id="25" name="文本框 21"/>
          <p:cNvSpPr txBox="1"/>
          <p:nvPr/>
        </p:nvSpPr>
        <p:spPr>
          <a:xfrm>
            <a:off x="9041347" y="2566645"/>
            <a:ext cx="2095213" cy="646331"/>
          </a:xfrm>
          <a:prstGeom prst="rect">
            <a:avLst/>
          </a:prstGeom>
          <a:noFill/>
        </p:spPr>
        <p:txBody>
          <a:bodyPr wrap="square" rtlCol="0">
            <a:spAutoFit/>
          </a:bodyPr>
          <a:lstStyle/>
          <a:p>
            <a:r>
              <a:rPr lang="zh-CN" altLang="en-US" sz="36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财务管理</a:t>
            </a:r>
            <a:endPar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26" name="文本框 12"/>
          <p:cNvSpPr txBox="1"/>
          <p:nvPr/>
        </p:nvSpPr>
        <p:spPr>
          <a:xfrm flipH="1">
            <a:off x="8256239" y="2566645"/>
            <a:ext cx="694107" cy="64633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smtClean="0"/>
              <a:t>07</a:t>
            </a:r>
            <a:endParaRPr lang="zh-CN" altLang="en-US" dirty="0"/>
          </a:p>
        </p:txBody>
      </p:sp>
      <p:sp>
        <p:nvSpPr>
          <p:cNvPr id="29" name="文本框 21"/>
          <p:cNvSpPr txBox="1"/>
          <p:nvPr/>
        </p:nvSpPr>
        <p:spPr>
          <a:xfrm>
            <a:off x="9041347" y="3574757"/>
            <a:ext cx="2095213" cy="646331"/>
          </a:xfrm>
          <a:prstGeom prst="rect">
            <a:avLst/>
          </a:prstGeom>
          <a:noFill/>
        </p:spPr>
        <p:txBody>
          <a:bodyPr wrap="square" rtlCol="0">
            <a:spAutoFit/>
          </a:bodyPr>
          <a:lstStyle/>
          <a:p>
            <a:r>
              <a:rPr lang="zh-CN" altLang="en-US" sz="36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结业管理</a:t>
            </a:r>
            <a:endPar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31" name="文本框 12"/>
          <p:cNvSpPr txBox="1"/>
          <p:nvPr/>
        </p:nvSpPr>
        <p:spPr>
          <a:xfrm flipH="1">
            <a:off x="8256240" y="3574757"/>
            <a:ext cx="694107" cy="64633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smtClean="0"/>
              <a:t>08</a:t>
            </a:r>
            <a:endParaRPr lang="zh-CN" altLang="en-US" dirty="0"/>
          </a:p>
        </p:txBody>
      </p:sp>
      <p:sp>
        <p:nvSpPr>
          <p:cNvPr id="32" name="文本框 21"/>
          <p:cNvSpPr txBox="1"/>
          <p:nvPr/>
        </p:nvSpPr>
        <p:spPr>
          <a:xfrm>
            <a:off x="9041347" y="4510861"/>
            <a:ext cx="2095213" cy="646331"/>
          </a:xfrm>
          <a:prstGeom prst="rect">
            <a:avLst/>
          </a:prstGeom>
          <a:noFill/>
        </p:spPr>
        <p:txBody>
          <a:bodyPr wrap="square" rtlCol="0">
            <a:spAutoFit/>
          </a:bodyPr>
          <a:lstStyle/>
          <a:p>
            <a:r>
              <a:rPr lang="zh-CN" altLang="en-US" sz="36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合作办学</a:t>
            </a:r>
            <a:endPar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33" name="文本框 12"/>
          <p:cNvSpPr txBox="1"/>
          <p:nvPr/>
        </p:nvSpPr>
        <p:spPr>
          <a:xfrm flipH="1">
            <a:off x="8256240" y="4510861"/>
            <a:ext cx="694107" cy="64633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smtClean="0"/>
              <a:t>09</a:t>
            </a:r>
            <a:endParaRPr lang="zh-CN" altLang="en-US" dirty="0"/>
          </a:p>
        </p:txBody>
      </p:sp>
      <p:sp>
        <p:nvSpPr>
          <p:cNvPr id="34" name="文本框 21"/>
          <p:cNvSpPr txBox="1"/>
          <p:nvPr/>
        </p:nvSpPr>
        <p:spPr>
          <a:xfrm>
            <a:off x="9041347" y="5374957"/>
            <a:ext cx="2095213" cy="646331"/>
          </a:xfrm>
          <a:prstGeom prst="rect">
            <a:avLst/>
          </a:prstGeom>
          <a:noFill/>
        </p:spPr>
        <p:txBody>
          <a:bodyPr wrap="square" rtlCol="0">
            <a:spAutoFit/>
          </a:bodyPr>
          <a:lstStyle/>
          <a:p>
            <a:r>
              <a:rPr lang="zh-CN" altLang="en-US" sz="36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违规处理</a:t>
            </a:r>
            <a:endPar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35" name="文本框 12"/>
          <p:cNvSpPr txBox="1"/>
          <p:nvPr/>
        </p:nvSpPr>
        <p:spPr>
          <a:xfrm flipH="1">
            <a:off x="8256240" y="5397023"/>
            <a:ext cx="648072" cy="646331"/>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smtClean="0"/>
              <a:t>10</a:t>
            </a:r>
            <a:endParaRPr lang="zh-CN" altLang="en-US" dirty="0"/>
          </a:p>
        </p:txBody>
      </p:sp>
    </p:spTree>
    <p:extLst>
      <p:ext uri="{BB962C8B-B14F-4D97-AF65-F5344CB8AC3E}">
        <p14:creationId xmlns:p14="http://schemas.microsoft.com/office/powerpoint/2010/main" xmlns="" val="331729104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80">
                                          <p:stCondLst>
                                            <p:cond delay="0"/>
                                          </p:stCondLst>
                                        </p:cTn>
                                        <p:tgtEl>
                                          <p:spTgt spid="21"/>
                                        </p:tgtEl>
                                      </p:cBhvr>
                                    </p:animEffect>
                                    <p:anim calcmode="lin" valueType="num">
                                      <p:cBhvr>
                                        <p:cTn id="1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 dur="26">
                                          <p:stCondLst>
                                            <p:cond delay="650"/>
                                          </p:stCondLst>
                                        </p:cTn>
                                        <p:tgtEl>
                                          <p:spTgt spid="21"/>
                                        </p:tgtEl>
                                      </p:cBhvr>
                                      <p:to x="100000" y="60000"/>
                                    </p:animScale>
                                    <p:animScale>
                                      <p:cBhvr>
                                        <p:cTn id="19" dur="166" decel="50000">
                                          <p:stCondLst>
                                            <p:cond delay="676"/>
                                          </p:stCondLst>
                                        </p:cTn>
                                        <p:tgtEl>
                                          <p:spTgt spid="21"/>
                                        </p:tgtEl>
                                      </p:cBhvr>
                                      <p:to x="100000" y="100000"/>
                                    </p:animScale>
                                    <p:animScale>
                                      <p:cBhvr>
                                        <p:cTn id="20" dur="26">
                                          <p:stCondLst>
                                            <p:cond delay="1312"/>
                                          </p:stCondLst>
                                        </p:cTn>
                                        <p:tgtEl>
                                          <p:spTgt spid="21"/>
                                        </p:tgtEl>
                                      </p:cBhvr>
                                      <p:to x="100000" y="80000"/>
                                    </p:animScale>
                                    <p:animScale>
                                      <p:cBhvr>
                                        <p:cTn id="21" dur="166" decel="50000">
                                          <p:stCondLst>
                                            <p:cond delay="1338"/>
                                          </p:stCondLst>
                                        </p:cTn>
                                        <p:tgtEl>
                                          <p:spTgt spid="21"/>
                                        </p:tgtEl>
                                      </p:cBhvr>
                                      <p:to x="100000" y="100000"/>
                                    </p:animScale>
                                    <p:animScale>
                                      <p:cBhvr>
                                        <p:cTn id="22" dur="26">
                                          <p:stCondLst>
                                            <p:cond delay="1642"/>
                                          </p:stCondLst>
                                        </p:cTn>
                                        <p:tgtEl>
                                          <p:spTgt spid="21"/>
                                        </p:tgtEl>
                                      </p:cBhvr>
                                      <p:to x="100000" y="90000"/>
                                    </p:animScale>
                                    <p:animScale>
                                      <p:cBhvr>
                                        <p:cTn id="23" dur="166" decel="50000">
                                          <p:stCondLst>
                                            <p:cond delay="1668"/>
                                          </p:stCondLst>
                                        </p:cTn>
                                        <p:tgtEl>
                                          <p:spTgt spid="21"/>
                                        </p:tgtEl>
                                      </p:cBhvr>
                                      <p:to x="100000" y="100000"/>
                                    </p:animScale>
                                    <p:animScale>
                                      <p:cBhvr>
                                        <p:cTn id="24" dur="26">
                                          <p:stCondLst>
                                            <p:cond delay="1808"/>
                                          </p:stCondLst>
                                        </p:cTn>
                                        <p:tgtEl>
                                          <p:spTgt spid="21"/>
                                        </p:tgtEl>
                                      </p:cBhvr>
                                      <p:to x="100000" y="95000"/>
                                    </p:animScale>
                                    <p:animScale>
                                      <p:cBhvr>
                                        <p:cTn id="25" dur="166" decel="50000">
                                          <p:stCondLst>
                                            <p:cond delay="1834"/>
                                          </p:stCondLst>
                                        </p:cTn>
                                        <p:tgtEl>
                                          <p:spTgt spid="21"/>
                                        </p:tgtEl>
                                      </p:cBhvr>
                                      <p:to x="100000" y="100000"/>
                                    </p:animScale>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2" presetClass="entr" presetSubtype="2" fill="hold" grpId="0" nodeType="withEffect">
                                  <p:stCondLst>
                                    <p:cond delay="0"/>
                                  </p:stCondLst>
                                  <p:iterate type="lt">
                                    <p:tmPct val="10000"/>
                                  </p:iterate>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1+#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iterate type="lt">
                                    <p:tmPct val="10000"/>
                                  </p:iterate>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1+#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iterate type="lt">
                                    <p:tmPct val="10000"/>
                                  </p:iterate>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2" presetClass="entr" presetSubtype="2" fill="hold" grpId="0" nodeType="withEffect">
                                  <p:stCondLst>
                                    <p:cond delay="0"/>
                                  </p:stCondLst>
                                  <p:iterate type="lt">
                                    <p:tmPct val="10000"/>
                                  </p:iterate>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 calcmode="lin" valueType="num">
                                      <p:cBhvr additive="base">
                                        <p:cTn id="6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additive="base">
                                        <p:cTn id="6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 calcmode="lin" valueType="num">
                                      <p:cBhvr additive="base">
                                        <p:cTn id="7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xEl>
                                              <p:pRg st="0" end="0"/>
                                            </p:txEl>
                                          </p:spTgt>
                                        </p:tgtEl>
                                        <p:attrNameLst>
                                          <p:attrName>style.visibility</p:attrName>
                                        </p:attrNameLst>
                                      </p:cBhvr>
                                      <p:to>
                                        <p:strVal val="visible"/>
                                      </p:to>
                                    </p:set>
                                    <p:anim calcmode="lin" valueType="num">
                                      <p:cBhvr additive="base">
                                        <p:cTn id="7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 calcmode="lin" valueType="num">
                                      <p:cBhvr additive="base">
                                        <p:cTn id="8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xEl>
                                              <p:pRg st="0" end="0"/>
                                            </p:txEl>
                                          </p:spTgt>
                                        </p:tgtEl>
                                        <p:attrNameLst>
                                          <p:attrName>style.visibility</p:attrName>
                                        </p:attrNameLst>
                                      </p:cBhvr>
                                      <p:to>
                                        <p:strVal val="visible"/>
                                      </p:to>
                                    </p:set>
                                    <p:anim calcmode="lin" valueType="num">
                                      <p:cBhvr additive="base">
                                        <p:cTn id="8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 calcmode="lin" valueType="num">
                                      <p:cBhvr additive="base">
                                        <p:cTn id="9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additive="base">
                                        <p:cTn id="9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 calcmode="lin" valueType="num">
                                      <p:cBhvr additive="base">
                                        <p:cTn id="9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P spid="28" grpId="0"/>
      <p:bldP spid="13" grpId="0"/>
      <p:bldP spid="14" grpId="0"/>
      <p:bldP spid="15" grpId="0"/>
      <p:bldP spid="16" grpId="0"/>
      <p:bldP spid="21" grpId="0" animBg="1"/>
      <p:bldP spid="17" grpId="0"/>
      <p:bldP spid="19" grpId="0"/>
      <p:bldP spid="20" grpId="0" build="allAtOnce"/>
      <p:bldP spid="24" grpId="0" build="allAtOnce"/>
      <p:bldP spid="25" grpId="0" build="allAtOnce"/>
      <p:bldP spid="26" grpId="0" build="allAtOnce"/>
      <p:bldP spid="29" grpId="0" build="allAtOnce"/>
      <p:bldP spid="31" grpId="0" build="allAtOnce"/>
      <p:bldP spid="32" grpId="0" build="allAtOnce"/>
      <p:bldP spid="33" grpId="0" build="allAtOnce"/>
      <p:bldP spid="34" grpId="0" build="allAtOnce"/>
      <p:bldP spid="3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1271464" y="2556012"/>
            <a:ext cx="4752528" cy="707886"/>
          </a:xfrm>
          <a:prstGeom prst="rect">
            <a:avLst/>
          </a:prstGeom>
          <a:noFill/>
        </p:spPr>
        <p:txBody>
          <a:bodyPr wrap="square" rtlCol="0">
            <a:spAutoFit/>
          </a:bodyPr>
          <a:lstStyle/>
          <a:p>
            <a:pPr algn="r"/>
            <a:r>
              <a:rPr lang="zh-CN" altLang="en-US" sz="4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归口管理</a:t>
            </a:r>
            <a:endParaRPr lang="zh-CN" altLang="en-US" sz="40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5" name="组合 4"/>
          <p:cNvGrpSpPr/>
          <p:nvPr/>
        </p:nvGrpSpPr>
        <p:grpSpPr>
          <a:xfrm>
            <a:off x="6015725" y="2281350"/>
            <a:ext cx="4274415" cy="2895758"/>
            <a:chOff x="1559496" y="2018719"/>
            <a:chExt cx="4274415" cy="2895758"/>
          </a:xfrm>
        </p:grpSpPr>
        <p:pic>
          <p:nvPicPr>
            <p:cNvPr id="3" name="图片 2"/>
            <p:cNvPicPr>
              <a:picLocks noChangeAspect="1"/>
            </p:cNvPicPr>
            <p:nvPr/>
          </p:nvPicPr>
          <p:blipFill>
            <a:blip r:embed="rId3" cstate="print"/>
            <a:stretch>
              <a:fillRect/>
            </a:stretch>
          </p:blipFill>
          <p:spPr>
            <a:xfrm>
              <a:off x="1559496" y="2018719"/>
              <a:ext cx="4274415" cy="2895758"/>
            </a:xfrm>
            <a:prstGeom prst="rect">
              <a:avLst/>
            </a:prstGeom>
          </p:spPr>
        </p:pic>
        <p:sp>
          <p:nvSpPr>
            <p:cNvPr id="13" name="文本框 12"/>
            <p:cNvSpPr txBox="1"/>
            <p:nvPr/>
          </p:nvSpPr>
          <p:spPr>
            <a:xfrm rot="19336847" flipH="1">
              <a:off x="3606581" y="2163073"/>
              <a:ext cx="1911838" cy="1862048"/>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11500" dirty="0"/>
                <a:t>01</a:t>
              </a:r>
              <a:endParaRPr lang="zh-CN" altLang="en-US" sz="11500" dirty="0"/>
            </a:p>
          </p:txBody>
        </p:sp>
      </p:grpSp>
      <p:sp>
        <p:nvSpPr>
          <p:cNvPr id="9" name="文本框 93"/>
          <p:cNvSpPr txBox="1">
            <a:spLocks noChangeArrowheads="1"/>
          </p:cNvSpPr>
          <p:nvPr/>
        </p:nvSpPr>
        <p:spPr bwMode="auto">
          <a:xfrm>
            <a:off x="1631504" y="3263898"/>
            <a:ext cx="4278605" cy="1776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dirty="0" smtClean="0">
                <a:solidFill>
                  <a:srgbClr val="000000"/>
                </a:solidFill>
                <a:cs typeface="+mn-ea"/>
                <a:sym typeface="+mn-lt"/>
              </a:rPr>
              <a:t> </a:t>
            </a:r>
            <a:r>
              <a:rPr lang="zh-CN" altLang="en-US" sz="1600" b="1" dirty="0" smtClean="0">
                <a:solidFill>
                  <a:srgbClr val="000000"/>
                </a:solidFill>
                <a:cs typeface="+mn-ea"/>
                <a:sym typeface="+mn-lt"/>
              </a:rPr>
              <a:t>继续教育部</a:t>
            </a:r>
            <a:r>
              <a:rPr lang="zh-CN" altLang="en-US" sz="1600" dirty="0" smtClean="0">
                <a:solidFill>
                  <a:srgbClr val="000000"/>
                </a:solidFill>
                <a:cs typeface="+mn-ea"/>
                <a:sym typeface="+mn-lt"/>
              </a:rPr>
              <a:t>是学校主管非学历继续教育的归口管理部门，对全校继续教育工作进行统筹规划、建章立制、管理督导和支持服务，审批监管全校非学历继续教育项目，代表学校与校外单位签署继续教育办学协议。</a:t>
            </a:r>
            <a:endParaRPr lang="en-US" altLang="zh-CN" sz="1600" dirty="0">
              <a:solidFill>
                <a:srgbClr val="000000"/>
              </a:solidFill>
              <a:cs typeface="+mn-ea"/>
              <a:sym typeface="+mn-lt"/>
            </a:endParaRPr>
          </a:p>
          <a:p>
            <a:pPr lvl="0" algn="r">
              <a:lnSpc>
                <a:spcPct val="114000"/>
              </a:lnSpc>
            </a:pPr>
            <a:endParaRPr lang="en-US" altLang="zh-CN" sz="1600" dirty="0">
              <a:solidFill>
                <a:srgbClr val="000000"/>
              </a:solidFill>
              <a:latin typeface="方正静蕾简体"/>
              <a:ea typeface="方正静蕾简体"/>
              <a:cs typeface="+mn-ea"/>
              <a:sym typeface="+mn-lt"/>
            </a:endParaRPr>
          </a:p>
        </p:txBody>
      </p:sp>
      <p:sp>
        <p:nvSpPr>
          <p:cNvPr id="10" name="Freeform 5"/>
          <p:cNvSpPr>
            <a:spLocks noEditPoints="1"/>
          </p:cNvSpPr>
          <p:nvPr/>
        </p:nvSpPr>
        <p:spPr bwMode="auto">
          <a:xfrm flipH="1">
            <a:off x="9768408" y="1718431"/>
            <a:ext cx="1630825" cy="2383048"/>
          </a:xfrm>
          <a:custGeom>
            <a:avLst/>
            <a:gdLst>
              <a:gd name="T0" fmla="*/ 216 w 346"/>
              <a:gd name="T1" fmla="*/ 18 h 507"/>
              <a:gd name="T2" fmla="*/ 189 w 346"/>
              <a:gd name="T3" fmla="*/ 122 h 507"/>
              <a:gd name="T4" fmla="*/ 88 w 346"/>
              <a:gd name="T5" fmla="*/ 246 h 507"/>
              <a:gd name="T6" fmla="*/ 48 w 346"/>
              <a:gd name="T7" fmla="*/ 243 h 507"/>
              <a:gd name="T8" fmla="*/ 6 w 346"/>
              <a:gd name="T9" fmla="*/ 301 h 507"/>
              <a:gd name="T10" fmla="*/ 89 w 346"/>
              <a:gd name="T11" fmla="*/ 346 h 507"/>
              <a:gd name="T12" fmla="*/ 120 w 346"/>
              <a:gd name="T13" fmla="*/ 307 h 507"/>
              <a:gd name="T14" fmla="*/ 104 w 346"/>
              <a:gd name="T15" fmla="*/ 263 h 507"/>
              <a:gd name="T16" fmla="*/ 173 w 346"/>
              <a:gd name="T17" fmla="*/ 158 h 507"/>
              <a:gd name="T18" fmla="*/ 150 w 346"/>
              <a:gd name="T19" fmla="*/ 298 h 507"/>
              <a:gd name="T20" fmla="*/ 117 w 346"/>
              <a:gd name="T21" fmla="*/ 464 h 507"/>
              <a:gd name="T22" fmla="*/ 143 w 346"/>
              <a:gd name="T23" fmla="*/ 506 h 507"/>
              <a:gd name="T24" fmla="*/ 143 w 346"/>
              <a:gd name="T25" fmla="*/ 438 h 507"/>
              <a:gd name="T26" fmla="*/ 176 w 346"/>
              <a:gd name="T27" fmla="*/ 380 h 507"/>
              <a:gd name="T28" fmla="*/ 203 w 346"/>
              <a:gd name="T29" fmla="*/ 503 h 507"/>
              <a:gd name="T30" fmla="*/ 250 w 346"/>
              <a:gd name="T31" fmla="*/ 482 h 507"/>
              <a:gd name="T32" fmla="*/ 199 w 346"/>
              <a:gd name="T33" fmla="*/ 405 h 507"/>
              <a:gd name="T34" fmla="*/ 188 w 346"/>
              <a:gd name="T35" fmla="*/ 175 h 507"/>
              <a:gd name="T36" fmla="*/ 232 w 346"/>
              <a:gd name="T37" fmla="*/ 253 h 507"/>
              <a:gd name="T38" fmla="*/ 285 w 346"/>
              <a:gd name="T39" fmla="*/ 202 h 507"/>
              <a:gd name="T40" fmla="*/ 290 w 346"/>
              <a:gd name="T41" fmla="*/ 224 h 507"/>
              <a:gd name="T42" fmla="*/ 275 w 346"/>
              <a:gd name="T43" fmla="*/ 254 h 507"/>
              <a:gd name="T44" fmla="*/ 223 w 346"/>
              <a:gd name="T45" fmla="*/ 272 h 507"/>
              <a:gd name="T46" fmla="*/ 223 w 346"/>
              <a:gd name="T47" fmla="*/ 279 h 507"/>
              <a:gd name="T48" fmla="*/ 291 w 346"/>
              <a:gd name="T49" fmla="*/ 276 h 507"/>
              <a:gd name="T50" fmla="*/ 312 w 346"/>
              <a:gd name="T51" fmla="*/ 236 h 507"/>
              <a:gd name="T52" fmla="*/ 318 w 346"/>
              <a:gd name="T53" fmla="*/ 205 h 507"/>
              <a:gd name="T54" fmla="*/ 319 w 346"/>
              <a:gd name="T55" fmla="*/ 165 h 507"/>
              <a:gd name="T56" fmla="*/ 291 w 346"/>
              <a:gd name="T57" fmla="*/ 150 h 507"/>
              <a:gd name="T58" fmla="*/ 102 w 346"/>
              <a:gd name="T59" fmla="*/ 339 h 507"/>
              <a:gd name="T60" fmla="*/ 105 w 346"/>
              <a:gd name="T61" fmla="*/ 320 h 507"/>
              <a:gd name="T62" fmla="*/ 111 w 346"/>
              <a:gd name="T63" fmla="*/ 303 h 507"/>
              <a:gd name="T64" fmla="*/ 82 w 346"/>
              <a:gd name="T65" fmla="*/ 348 h 507"/>
              <a:gd name="T66" fmla="*/ 10 w 346"/>
              <a:gd name="T67" fmla="*/ 298 h 507"/>
              <a:gd name="T68" fmla="*/ 45 w 346"/>
              <a:gd name="T69" fmla="*/ 246 h 507"/>
              <a:gd name="T70" fmla="*/ 45 w 346"/>
              <a:gd name="T71" fmla="*/ 284 h 507"/>
              <a:gd name="T72" fmla="*/ 59 w 346"/>
              <a:gd name="T73" fmla="*/ 291 h 507"/>
              <a:gd name="T74" fmla="*/ 70 w 346"/>
              <a:gd name="T75" fmla="*/ 299 h 507"/>
              <a:gd name="T76" fmla="*/ 79 w 346"/>
              <a:gd name="T77" fmla="*/ 313 h 507"/>
              <a:gd name="T78" fmla="*/ 98 w 346"/>
              <a:gd name="T79" fmla="*/ 288 h 507"/>
              <a:gd name="T80" fmla="*/ 272 w 346"/>
              <a:gd name="T81" fmla="*/ 270 h 507"/>
              <a:gd name="T82" fmla="*/ 282 w 346"/>
              <a:gd name="T83" fmla="*/ 276 h 507"/>
              <a:gd name="T84" fmla="*/ 291 w 346"/>
              <a:gd name="T85" fmla="*/ 233 h 507"/>
              <a:gd name="T86" fmla="*/ 286 w 346"/>
              <a:gd name="T87" fmla="*/ 154 h 507"/>
              <a:gd name="T88" fmla="*/ 274 w 346"/>
              <a:gd name="T89" fmla="*/ 179 h 507"/>
              <a:gd name="T90" fmla="*/ 233 w 346"/>
              <a:gd name="T91" fmla="*/ 227 h 507"/>
              <a:gd name="T92" fmla="*/ 202 w 346"/>
              <a:gd name="T93" fmla="*/ 139 h 507"/>
              <a:gd name="T94" fmla="*/ 248 w 346"/>
              <a:gd name="T95" fmla="*/ 144 h 507"/>
              <a:gd name="T96" fmla="*/ 227 w 346"/>
              <a:gd name="T97" fmla="*/ 119 h 507"/>
              <a:gd name="T98" fmla="*/ 297 w 346"/>
              <a:gd name="T99" fmla="*/ 3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507">
                <a:moveTo>
                  <a:pt x="328" y="105"/>
                </a:moveTo>
                <a:cubicBezTo>
                  <a:pt x="346" y="59"/>
                  <a:pt x="323" y="34"/>
                  <a:pt x="310" y="25"/>
                </a:cubicBezTo>
                <a:cubicBezTo>
                  <a:pt x="271" y="0"/>
                  <a:pt x="239" y="4"/>
                  <a:pt x="216" y="18"/>
                </a:cubicBezTo>
                <a:cubicBezTo>
                  <a:pt x="194" y="33"/>
                  <a:pt x="187" y="61"/>
                  <a:pt x="189" y="82"/>
                </a:cubicBezTo>
                <a:cubicBezTo>
                  <a:pt x="189" y="82"/>
                  <a:pt x="191" y="91"/>
                  <a:pt x="194" y="98"/>
                </a:cubicBezTo>
                <a:cubicBezTo>
                  <a:pt x="197" y="105"/>
                  <a:pt x="192" y="114"/>
                  <a:pt x="189" y="122"/>
                </a:cubicBezTo>
                <a:cubicBezTo>
                  <a:pt x="185" y="130"/>
                  <a:pt x="182" y="132"/>
                  <a:pt x="170" y="139"/>
                </a:cubicBezTo>
                <a:cubicBezTo>
                  <a:pt x="158" y="147"/>
                  <a:pt x="141" y="157"/>
                  <a:pt x="120" y="186"/>
                </a:cubicBezTo>
                <a:cubicBezTo>
                  <a:pt x="99" y="215"/>
                  <a:pt x="89" y="243"/>
                  <a:pt x="88" y="246"/>
                </a:cubicBezTo>
                <a:cubicBezTo>
                  <a:pt x="87" y="249"/>
                  <a:pt x="86" y="251"/>
                  <a:pt x="80" y="251"/>
                </a:cubicBezTo>
                <a:cubicBezTo>
                  <a:pt x="75" y="251"/>
                  <a:pt x="68" y="257"/>
                  <a:pt x="67" y="257"/>
                </a:cubicBezTo>
                <a:cubicBezTo>
                  <a:pt x="65" y="257"/>
                  <a:pt x="52" y="246"/>
                  <a:pt x="48" y="243"/>
                </a:cubicBezTo>
                <a:cubicBezTo>
                  <a:pt x="44" y="240"/>
                  <a:pt x="41" y="240"/>
                  <a:pt x="39" y="241"/>
                </a:cubicBezTo>
                <a:cubicBezTo>
                  <a:pt x="37" y="242"/>
                  <a:pt x="10" y="279"/>
                  <a:pt x="5" y="289"/>
                </a:cubicBezTo>
                <a:cubicBezTo>
                  <a:pt x="0" y="299"/>
                  <a:pt x="4" y="299"/>
                  <a:pt x="6" y="301"/>
                </a:cubicBezTo>
                <a:cubicBezTo>
                  <a:pt x="9" y="303"/>
                  <a:pt x="32" y="322"/>
                  <a:pt x="43" y="330"/>
                </a:cubicBezTo>
                <a:cubicBezTo>
                  <a:pt x="54" y="338"/>
                  <a:pt x="77" y="356"/>
                  <a:pt x="79" y="357"/>
                </a:cubicBezTo>
                <a:cubicBezTo>
                  <a:pt x="81" y="358"/>
                  <a:pt x="88" y="347"/>
                  <a:pt x="89" y="346"/>
                </a:cubicBezTo>
                <a:cubicBezTo>
                  <a:pt x="89" y="346"/>
                  <a:pt x="96" y="350"/>
                  <a:pt x="98" y="351"/>
                </a:cubicBezTo>
                <a:cubicBezTo>
                  <a:pt x="101" y="352"/>
                  <a:pt x="105" y="343"/>
                  <a:pt x="108" y="336"/>
                </a:cubicBezTo>
                <a:cubicBezTo>
                  <a:pt x="110" y="329"/>
                  <a:pt x="119" y="309"/>
                  <a:pt x="120" y="307"/>
                </a:cubicBezTo>
                <a:cubicBezTo>
                  <a:pt x="121" y="304"/>
                  <a:pt x="111" y="297"/>
                  <a:pt x="110" y="294"/>
                </a:cubicBezTo>
                <a:cubicBezTo>
                  <a:pt x="108" y="291"/>
                  <a:pt x="112" y="285"/>
                  <a:pt x="111" y="279"/>
                </a:cubicBezTo>
                <a:cubicBezTo>
                  <a:pt x="110" y="273"/>
                  <a:pt x="104" y="266"/>
                  <a:pt x="104" y="263"/>
                </a:cubicBezTo>
                <a:cubicBezTo>
                  <a:pt x="103" y="260"/>
                  <a:pt x="108" y="241"/>
                  <a:pt x="118" y="219"/>
                </a:cubicBezTo>
                <a:cubicBezTo>
                  <a:pt x="129" y="196"/>
                  <a:pt x="156" y="165"/>
                  <a:pt x="164" y="160"/>
                </a:cubicBezTo>
                <a:cubicBezTo>
                  <a:pt x="171" y="154"/>
                  <a:pt x="172" y="156"/>
                  <a:pt x="173" y="158"/>
                </a:cubicBezTo>
                <a:cubicBezTo>
                  <a:pt x="174" y="161"/>
                  <a:pt x="171" y="171"/>
                  <a:pt x="165" y="187"/>
                </a:cubicBezTo>
                <a:cubicBezTo>
                  <a:pt x="159" y="204"/>
                  <a:pt x="155" y="238"/>
                  <a:pt x="153" y="251"/>
                </a:cubicBezTo>
                <a:cubicBezTo>
                  <a:pt x="151" y="264"/>
                  <a:pt x="151" y="293"/>
                  <a:pt x="150" y="298"/>
                </a:cubicBezTo>
                <a:cubicBezTo>
                  <a:pt x="149" y="303"/>
                  <a:pt x="146" y="313"/>
                  <a:pt x="145" y="323"/>
                </a:cubicBezTo>
                <a:cubicBezTo>
                  <a:pt x="145" y="332"/>
                  <a:pt x="140" y="369"/>
                  <a:pt x="137" y="382"/>
                </a:cubicBezTo>
                <a:cubicBezTo>
                  <a:pt x="135" y="396"/>
                  <a:pt x="123" y="449"/>
                  <a:pt x="117" y="464"/>
                </a:cubicBezTo>
                <a:cubicBezTo>
                  <a:pt x="112" y="478"/>
                  <a:pt x="105" y="479"/>
                  <a:pt x="99" y="491"/>
                </a:cubicBezTo>
                <a:cubicBezTo>
                  <a:pt x="93" y="502"/>
                  <a:pt x="98" y="507"/>
                  <a:pt x="103" y="507"/>
                </a:cubicBezTo>
                <a:cubicBezTo>
                  <a:pt x="108" y="507"/>
                  <a:pt x="134" y="507"/>
                  <a:pt x="143" y="506"/>
                </a:cubicBezTo>
                <a:cubicBezTo>
                  <a:pt x="152" y="504"/>
                  <a:pt x="150" y="503"/>
                  <a:pt x="149" y="497"/>
                </a:cubicBezTo>
                <a:cubicBezTo>
                  <a:pt x="148" y="491"/>
                  <a:pt x="137" y="488"/>
                  <a:pt x="133" y="482"/>
                </a:cubicBezTo>
                <a:cubicBezTo>
                  <a:pt x="129" y="477"/>
                  <a:pt x="136" y="461"/>
                  <a:pt x="143" y="438"/>
                </a:cubicBezTo>
                <a:cubicBezTo>
                  <a:pt x="150" y="415"/>
                  <a:pt x="157" y="360"/>
                  <a:pt x="157" y="348"/>
                </a:cubicBezTo>
                <a:cubicBezTo>
                  <a:pt x="156" y="336"/>
                  <a:pt x="160" y="337"/>
                  <a:pt x="162" y="338"/>
                </a:cubicBezTo>
                <a:cubicBezTo>
                  <a:pt x="165" y="339"/>
                  <a:pt x="167" y="348"/>
                  <a:pt x="176" y="380"/>
                </a:cubicBezTo>
                <a:cubicBezTo>
                  <a:pt x="186" y="411"/>
                  <a:pt x="187" y="453"/>
                  <a:pt x="190" y="463"/>
                </a:cubicBezTo>
                <a:cubicBezTo>
                  <a:pt x="192" y="472"/>
                  <a:pt x="190" y="480"/>
                  <a:pt x="189" y="490"/>
                </a:cubicBezTo>
                <a:cubicBezTo>
                  <a:pt x="189" y="500"/>
                  <a:pt x="189" y="501"/>
                  <a:pt x="203" y="503"/>
                </a:cubicBezTo>
                <a:cubicBezTo>
                  <a:pt x="217" y="505"/>
                  <a:pt x="271" y="504"/>
                  <a:pt x="281" y="499"/>
                </a:cubicBezTo>
                <a:cubicBezTo>
                  <a:pt x="291" y="495"/>
                  <a:pt x="288" y="485"/>
                  <a:pt x="283" y="486"/>
                </a:cubicBezTo>
                <a:cubicBezTo>
                  <a:pt x="277" y="487"/>
                  <a:pt x="269" y="486"/>
                  <a:pt x="250" y="482"/>
                </a:cubicBezTo>
                <a:cubicBezTo>
                  <a:pt x="232" y="478"/>
                  <a:pt x="215" y="473"/>
                  <a:pt x="210" y="471"/>
                </a:cubicBezTo>
                <a:cubicBezTo>
                  <a:pt x="206" y="469"/>
                  <a:pt x="206" y="466"/>
                  <a:pt x="205" y="458"/>
                </a:cubicBezTo>
                <a:cubicBezTo>
                  <a:pt x="205" y="450"/>
                  <a:pt x="204" y="442"/>
                  <a:pt x="199" y="405"/>
                </a:cubicBezTo>
                <a:cubicBezTo>
                  <a:pt x="193" y="369"/>
                  <a:pt x="182" y="336"/>
                  <a:pt x="175" y="320"/>
                </a:cubicBezTo>
                <a:cubicBezTo>
                  <a:pt x="169" y="303"/>
                  <a:pt x="168" y="297"/>
                  <a:pt x="170" y="270"/>
                </a:cubicBezTo>
                <a:cubicBezTo>
                  <a:pt x="172" y="244"/>
                  <a:pt x="185" y="183"/>
                  <a:pt x="188" y="175"/>
                </a:cubicBezTo>
                <a:cubicBezTo>
                  <a:pt x="190" y="167"/>
                  <a:pt x="196" y="174"/>
                  <a:pt x="198" y="179"/>
                </a:cubicBezTo>
                <a:cubicBezTo>
                  <a:pt x="200" y="184"/>
                  <a:pt x="203" y="205"/>
                  <a:pt x="212" y="224"/>
                </a:cubicBezTo>
                <a:cubicBezTo>
                  <a:pt x="221" y="242"/>
                  <a:pt x="224" y="249"/>
                  <a:pt x="232" y="253"/>
                </a:cubicBezTo>
                <a:cubicBezTo>
                  <a:pt x="239" y="257"/>
                  <a:pt x="244" y="253"/>
                  <a:pt x="249" y="245"/>
                </a:cubicBezTo>
                <a:cubicBezTo>
                  <a:pt x="254" y="237"/>
                  <a:pt x="276" y="207"/>
                  <a:pt x="278" y="203"/>
                </a:cubicBezTo>
                <a:cubicBezTo>
                  <a:pt x="280" y="200"/>
                  <a:pt x="283" y="200"/>
                  <a:pt x="285" y="202"/>
                </a:cubicBezTo>
                <a:cubicBezTo>
                  <a:pt x="287" y="204"/>
                  <a:pt x="289" y="205"/>
                  <a:pt x="292" y="205"/>
                </a:cubicBezTo>
                <a:cubicBezTo>
                  <a:pt x="295" y="205"/>
                  <a:pt x="300" y="206"/>
                  <a:pt x="301" y="212"/>
                </a:cubicBezTo>
                <a:cubicBezTo>
                  <a:pt x="301" y="217"/>
                  <a:pt x="294" y="217"/>
                  <a:pt x="290" y="224"/>
                </a:cubicBezTo>
                <a:cubicBezTo>
                  <a:pt x="286" y="230"/>
                  <a:pt x="285" y="239"/>
                  <a:pt x="287" y="242"/>
                </a:cubicBezTo>
                <a:cubicBezTo>
                  <a:pt x="288" y="245"/>
                  <a:pt x="291" y="249"/>
                  <a:pt x="287" y="249"/>
                </a:cubicBezTo>
                <a:cubicBezTo>
                  <a:pt x="283" y="250"/>
                  <a:pt x="281" y="250"/>
                  <a:pt x="275" y="254"/>
                </a:cubicBezTo>
                <a:cubicBezTo>
                  <a:pt x="269" y="258"/>
                  <a:pt x="266" y="270"/>
                  <a:pt x="266" y="273"/>
                </a:cubicBezTo>
                <a:cubicBezTo>
                  <a:pt x="266" y="277"/>
                  <a:pt x="256" y="276"/>
                  <a:pt x="243" y="276"/>
                </a:cubicBezTo>
                <a:cubicBezTo>
                  <a:pt x="230" y="275"/>
                  <a:pt x="224" y="275"/>
                  <a:pt x="223" y="272"/>
                </a:cubicBezTo>
                <a:cubicBezTo>
                  <a:pt x="221" y="269"/>
                  <a:pt x="224" y="265"/>
                  <a:pt x="224" y="264"/>
                </a:cubicBezTo>
                <a:cubicBezTo>
                  <a:pt x="224" y="262"/>
                  <a:pt x="220" y="262"/>
                  <a:pt x="218" y="267"/>
                </a:cubicBezTo>
                <a:cubicBezTo>
                  <a:pt x="215" y="272"/>
                  <a:pt x="219" y="278"/>
                  <a:pt x="223" y="279"/>
                </a:cubicBezTo>
                <a:cubicBezTo>
                  <a:pt x="228" y="279"/>
                  <a:pt x="258" y="279"/>
                  <a:pt x="263" y="279"/>
                </a:cubicBezTo>
                <a:cubicBezTo>
                  <a:pt x="268" y="278"/>
                  <a:pt x="269" y="278"/>
                  <a:pt x="271" y="280"/>
                </a:cubicBezTo>
                <a:cubicBezTo>
                  <a:pt x="279" y="283"/>
                  <a:pt x="283" y="282"/>
                  <a:pt x="291" y="276"/>
                </a:cubicBezTo>
                <a:cubicBezTo>
                  <a:pt x="298" y="269"/>
                  <a:pt x="294" y="257"/>
                  <a:pt x="293" y="254"/>
                </a:cubicBezTo>
                <a:cubicBezTo>
                  <a:pt x="292" y="251"/>
                  <a:pt x="294" y="249"/>
                  <a:pt x="298" y="248"/>
                </a:cubicBezTo>
                <a:cubicBezTo>
                  <a:pt x="305" y="246"/>
                  <a:pt x="311" y="242"/>
                  <a:pt x="312" y="236"/>
                </a:cubicBezTo>
                <a:cubicBezTo>
                  <a:pt x="314" y="230"/>
                  <a:pt x="313" y="224"/>
                  <a:pt x="311" y="219"/>
                </a:cubicBezTo>
                <a:cubicBezTo>
                  <a:pt x="308" y="213"/>
                  <a:pt x="305" y="213"/>
                  <a:pt x="306" y="209"/>
                </a:cubicBezTo>
                <a:cubicBezTo>
                  <a:pt x="306" y="204"/>
                  <a:pt x="312" y="205"/>
                  <a:pt x="318" y="205"/>
                </a:cubicBezTo>
                <a:cubicBezTo>
                  <a:pt x="325" y="205"/>
                  <a:pt x="322" y="197"/>
                  <a:pt x="322" y="189"/>
                </a:cubicBezTo>
                <a:cubicBezTo>
                  <a:pt x="322" y="181"/>
                  <a:pt x="324" y="182"/>
                  <a:pt x="326" y="178"/>
                </a:cubicBezTo>
                <a:cubicBezTo>
                  <a:pt x="328" y="174"/>
                  <a:pt x="323" y="167"/>
                  <a:pt x="319" y="165"/>
                </a:cubicBezTo>
                <a:cubicBezTo>
                  <a:pt x="315" y="164"/>
                  <a:pt x="319" y="158"/>
                  <a:pt x="319" y="152"/>
                </a:cubicBezTo>
                <a:cubicBezTo>
                  <a:pt x="319" y="146"/>
                  <a:pt x="312" y="145"/>
                  <a:pt x="306" y="145"/>
                </a:cubicBezTo>
                <a:cubicBezTo>
                  <a:pt x="299" y="145"/>
                  <a:pt x="299" y="150"/>
                  <a:pt x="291" y="150"/>
                </a:cubicBezTo>
                <a:cubicBezTo>
                  <a:pt x="283" y="151"/>
                  <a:pt x="286" y="143"/>
                  <a:pt x="287" y="141"/>
                </a:cubicBezTo>
                <a:cubicBezTo>
                  <a:pt x="307" y="134"/>
                  <a:pt x="323" y="113"/>
                  <a:pt x="328" y="105"/>
                </a:cubicBezTo>
                <a:close/>
                <a:moveTo>
                  <a:pt x="102" y="339"/>
                </a:moveTo>
                <a:cubicBezTo>
                  <a:pt x="101" y="342"/>
                  <a:pt x="99" y="346"/>
                  <a:pt x="96" y="345"/>
                </a:cubicBezTo>
                <a:cubicBezTo>
                  <a:pt x="94" y="345"/>
                  <a:pt x="91" y="343"/>
                  <a:pt x="91" y="341"/>
                </a:cubicBezTo>
                <a:cubicBezTo>
                  <a:pt x="92" y="338"/>
                  <a:pt x="102" y="324"/>
                  <a:pt x="105" y="320"/>
                </a:cubicBezTo>
                <a:cubicBezTo>
                  <a:pt x="107" y="317"/>
                  <a:pt x="109" y="320"/>
                  <a:pt x="109" y="320"/>
                </a:cubicBezTo>
                <a:cubicBezTo>
                  <a:pt x="109" y="320"/>
                  <a:pt x="104" y="335"/>
                  <a:pt x="102" y="339"/>
                </a:cubicBezTo>
                <a:close/>
                <a:moveTo>
                  <a:pt x="111" y="303"/>
                </a:moveTo>
                <a:cubicBezTo>
                  <a:pt x="114" y="306"/>
                  <a:pt x="113" y="306"/>
                  <a:pt x="111" y="309"/>
                </a:cubicBezTo>
                <a:cubicBezTo>
                  <a:pt x="109" y="311"/>
                  <a:pt x="106" y="315"/>
                  <a:pt x="100" y="322"/>
                </a:cubicBezTo>
                <a:cubicBezTo>
                  <a:pt x="94" y="329"/>
                  <a:pt x="84" y="343"/>
                  <a:pt x="82" y="348"/>
                </a:cubicBezTo>
                <a:cubicBezTo>
                  <a:pt x="80" y="352"/>
                  <a:pt x="78" y="353"/>
                  <a:pt x="76" y="350"/>
                </a:cubicBezTo>
                <a:cubicBezTo>
                  <a:pt x="73" y="347"/>
                  <a:pt x="54" y="332"/>
                  <a:pt x="45" y="324"/>
                </a:cubicBezTo>
                <a:cubicBezTo>
                  <a:pt x="36" y="317"/>
                  <a:pt x="12" y="301"/>
                  <a:pt x="10" y="298"/>
                </a:cubicBezTo>
                <a:cubicBezTo>
                  <a:pt x="8" y="296"/>
                  <a:pt x="12" y="286"/>
                  <a:pt x="17" y="279"/>
                </a:cubicBezTo>
                <a:cubicBezTo>
                  <a:pt x="21" y="272"/>
                  <a:pt x="38" y="249"/>
                  <a:pt x="40" y="246"/>
                </a:cubicBezTo>
                <a:cubicBezTo>
                  <a:pt x="40" y="246"/>
                  <a:pt x="43" y="246"/>
                  <a:pt x="45" y="246"/>
                </a:cubicBezTo>
                <a:cubicBezTo>
                  <a:pt x="47" y="247"/>
                  <a:pt x="58" y="255"/>
                  <a:pt x="61" y="259"/>
                </a:cubicBezTo>
                <a:cubicBezTo>
                  <a:pt x="65" y="262"/>
                  <a:pt x="62" y="264"/>
                  <a:pt x="60" y="266"/>
                </a:cubicBezTo>
                <a:cubicBezTo>
                  <a:pt x="58" y="269"/>
                  <a:pt x="47" y="274"/>
                  <a:pt x="45" y="284"/>
                </a:cubicBezTo>
                <a:cubicBezTo>
                  <a:pt x="43" y="294"/>
                  <a:pt x="44" y="299"/>
                  <a:pt x="48" y="299"/>
                </a:cubicBezTo>
                <a:cubicBezTo>
                  <a:pt x="52" y="299"/>
                  <a:pt x="50" y="294"/>
                  <a:pt x="53" y="289"/>
                </a:cubicBezTo>
                <a:cubicBezTo>
                  <a:pt x="56" y="283"/>
                  <a:pt x="58" y="288"/>
                  <a:pt x="59" y="291"/>
                </a:cubicBezTo>
                <a:cubicBezTo>
                  <a:pt x="60" y="293"/>
                  <a:pt x="59" y="298"/>
                  <a:pt x="59" y="303"/>
                </a:cubicBezTo>
                <a:cubicBezTo>
                  <a:pt x="59" y="308"/>
                  <a:pt x="61" y="310"/>
                  <a:pt x="64" y="310"/>
                </a:cubicBezTo>
                <a:cubicBezTo>
                  <a:pt x="66" y="310"/>
                  <a:pt x="69" y="303"/>
                  <a:pt x="70" y="299"/>
                </a:cubicBezTo>
                <a:cubicBezTo>
                  <a:pt x="71" y="295"/>
                  <a:pt x="73" y="290"/>
                  <a:pt x="75" y="290"/>
                </a:cubicBezTo>
                <a:cubicBezTo>
                  <a:pt x="78" y="291"/>
                  <a:pt x="76" y="295"/>
                  <a:pt x="75" y="299"/>
                </a:cubicBezTo>
                <a:cubicBezTo>
                  <a:pt x="75" y="302"/>
                  <a:pt x="77" y="309"/>
                  <a:pt x="79" y="313"/>
                </a:cubicBezTo>
                <a:cubicBezTo>
                  <a:pt x="82" y="316"/>
                  <a:pt x="85" y="314"/>
                  <a:pt x="88" y="307"/>
                </a:cubicBezTo>
                <a:cubicBezTo>
                  <a:pt x="91" y="300"/>
                  <a:pt x="92" y="295"/>
                  <a:pt x="91" y="290"/>
                </a:cubicBezTo>
                <a:cubicBezTo>
                  <a:pt x="91" y="285"/>
                  <a:pt x="97" y="287"/>
                  <a:pt x="98" y="288"/>
                </a:cubicBezTo>
                <a:cubicBezTo>
                  <a:pt x="100" y="289"/>
                  <a:pt x="108" y="300"/>
                  <a:pt x="111" y="303"/>
                </a:cubicBezTo>
                <a:close/>
                <a:moveTo>
                  <a:pt x="282" y="276"/>
                </a:moveTo>
                <a:cubicBezTo>
                  <a:pt x="275" y="280"/>
                  <a:pt x="272" y="275"/>
                  <a:pt x="272" y="270"/>
                </a:cubicBezTo>
                <a:cubicBezTo>
                  <a:pt x="272" y="264"/>
                  <a:pt x="277" y="260"/>
                  <a:pt x="280" y="257"/>
                </a:cubicBezTo>
                <a:cubicBezTo>
                  <a:pt x="285" y="253"/>
                  <a:pt x="290" y="257"/>
                  <a:pt x="290" y="262"/>
                </a:cubicBezTo>
                <a:cubicBezTo>
                  <a:pt x="290" y="266"/>
                  <a:pt x="289" y="273"/>
                  <a:pt x="282" y="276"/>
                </a:cubicBezTo>
                <a:close/>
                <a:moveTo>
                  <a:pt x="308" y="228"/>
                </a:moveTo>
                <a:cubicBezTo>
                  <a:pt x="309" y="236"/>
                  <a:pt x="306" y="241"/>
                  <a:pt x="300" y="243"/>
                </a:cubicBezTo>
                <a:cubicBezTo>
                  <a:pt x="294" y="246"/>
                  <a:pt x="291" y="240"/>
                  <a:pt x="291" y="233"/>
                </a:cubicBezTo>
                <a:cubicBezTo>
                  <a:pt x="291" y="226"/>
                  <a:pt x="297" y="222"/>
                  <a:pt x="300" y="221"/>
                </a:cubicBezTo>
                <a:cubicBezTo>
                  <a:pt x="305" y="217"/>
                  <a:pt x="308" y="220"/>
                  <a:pt x="308" y="228"/>
                </a:cubicBezTo>
                <a:close/>
                <a:moveTo>
                  <a:pt x="286" y="154"/>
                </a:moveTo>
                <a:cubicBezTo>
                  <a:pt x="287" y="156"/>
                  <a:pt x="286" y="158"/>
                  <a:pt x="280" y="158"/>
                </a:cubicBezTo>
                <a:cubicBezTo>
                  <a:pt x="274" y="158"/>
                  <a:pt x="266" y="159"/>
                  <a:pt x="268" y="165"/>
                </a:cubicBezTo>
                <a:cubicBezTo>
                  <a:pt x="269" y="171"/>
                  <a:pt x="274" y="174"/>
                  <a:pt x="274" y="179"/>
                </a:cubicBezTo>
                <a:cubicBezTo>
                  <a:pt x="274" y="184"/>
                  <a:pt x="267" y="189"/>
                  <a:pt x="262" y="197"/>
                </a:cubicBezTo>
                <a:cubicBezTo>
                  <a:pt x="257" y="206"/>
                  <a:pt x="246" y="228"/>
                  <a:pt x="243" y="232"/>
                </a:cubicBezTo>
                <a:cubicBezTo>
                  <a:pt x="241" y="237"/>
                  <a:pt x="237" y="235"/>
                  <a:pt x="233" y="227"/>
                </a:cubicBezTo>
                <a:cubicBezTo>
                  <a:pt x="229" y="220"/>
                  <a:pt x="217" y="192"/>
                  <a:pt x="213" y="182"/>
                </a:cubicBezTo>
                <a:cubicBezTo>
                  <a:pt x="209" y="173"/>
                  <a:pt x="202" y="154"/>
                  <a:pt x="202" y="154"/>
                </a:cubicBezTo>
                <a:cubicBezTo>
                  <a:pt x="201" y="149"/>
                  <a:pt x="201" y="144"/>
                  <a:pt x="202" y="139"/>
                </a:cubicBezTo>
                <a:cubicBezTo>
                  <a:pt x="203" y="133"/>
                  <a:pt x="203" y="128"/>
                  <a:pt x="207" y="126"/>
                </a:cubicBezTo>
                <a:cubicBezTo>
                  <a:pt x="211" y="124"/>
                  <a:pt x="215" y="127"/>
                  <a:pt x="219" y="131"/>
                </a:cubicBezTo>
                <a:cubicBezTo>
                  <a:pt x="222" y="135"/>
                  <a:pt x="235" y="144"/>
                  <a:pt x="248" y="144"/>
                </a:cubicBezTo>
                <a:cubicBezTo>
                  <a:pt x="261" y="145"/>
                  <a:pt x="275" y="144"/>
                  <a:pt x="277" y="144"/>
                </a:cubicBezTo>
                <a:cubicBezTo>
                  <a:pt x="279" y="145"/>
                  <a:pt x="286" y="152"/>
                  <a:pt x="286" y="154"/>
                </a:cubicBezTo>
                <a:close/>
                <a:moveTo>
                  <a:pt x="227" y="119"/>
                </a:moveTo>
                <a:cubicBezTo>
                  <a:pt x="203" y="102"/>
                  <a:pt x="203" y="73"/>
                  <a:pt x="207" y="61"/>
                </a:cubicBezTo>
                <a:cubicBezTo>
                  <a:pt x="212" y="49"/>
                  <a:pt x="228" y="28"/>
                  <a:pt x="239" y="24"/>
                </a:cubicBezTo>
                <a:cubicBezTo>
                  <a:pt x="249" y="19"/>
                  <a:pt x="276" y="13"/>
                  <a:pt x="297" y="35"/>
                </a:cubicBezTo>
                <a:cubicBezTo>
                  <a:pt x="319" y="57"/>
                  <a:pt x="326" y="87"/>
                  <a:pt x="305" y="109"/>
                </a:cubicBezTo>
                <a:cubicBezTo>
                  <a:pt x="285" y="132"/>
                  <a:pt x="257" y="141"/>
                  <a:pt x="227" y="11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xmlns="" val="1997515456"/>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1000"/>
                                        <p:tgtEl>
                                          <p:spTgt spid="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1271464" y="2556012"/>
            <a:ext cx="4752528" cy="707886"/>
          </a:xfrm>
          <a:prstGeom prst="rect">
            <a:avLst/>
          </a:prstGeom>
          <a:noFill/>
        </p:spPr>
        <p:txBody>
          <a:bodyPr wrap="square" rtlCol="0">
            <a:spAutoFit/>
          </a:bodyPr>
          <a:lstStyle/>
          <a:p>
            <a:pPr algn="r"/>
            <a:r>
              <a:rPr lang="zh-CN" altLang="en-US" sz="4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办学主体</a:t>
            </a:r>
            <a:endParaRPr lang="zh-CN" altLang="en-US" sz="40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2" name="组合 4"/>
          <p:cNvGrpSpPr/>
          <p:nvPr/>
        </p:nvGrpSpPr>
        <p:grpSpPr>
          <a:xfrm>
            <a:off x="6015725" y="2279350"/>
            <a:ext cx="4274415" cy="2895758"/>
            <a:chOff x="1559496" y="2018719"/>
            <a:chExt cx="4274415" cy="2895758"/>
          </a:xfrm>
        </p:grpSpPr>
        <p:pic>
          <p:nvPicPr>
            <p:cNvPr id="3" name="图片 2"/>
            <p:cNvPicPr>
              <a:picLocks noChangeAspect="1"/>
            </p:cNvPicPr>
            <p:nvPr/>
          </p:nvPicPr>
          <p:blipFill>
            <a:blip r:embed="rId3" cstate="print"/>
            <a:stretch>
              <a:fillRect/>
            </a:stretch>
          </p:blipFill>
          <p:spPr>
            <a:xfrm>
              <a:off x="1559496" y="2018719"/>
              <a:ext cx="4274415" cy="2895758"/>
            </a:xfrm>
            <a:prstGeom prst="rect">
              <a:avLst/>
            </a:prstGeom>
          </p:spPr>
        </p:pic>
        <p:sp>
          <p:nvSpPr>
            <p:cNvPr id="13" name="文本框 12"/>
            <p:cNvSpPr txBox="1"/>
            <p:nvPr/>
          </p:nvSpPr>
          <p:spPr>
            <a:xfrm rot="19336847" flipH="1">
              <a:off x="3640606" y="2088427"/>
              <a:ext cx="1518596" cy="1569660"/>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9600" dirty="0"/>
                <a:t>02</a:t>
              </a:r>
              <a:endParaRPr lang="zh-CN" altLang="en-US" sz="9600" dirty="0"/>
            </a:p>
          </p:txBody>
        </p:sp>
      </p:grpSp>
      <p:sp>
        <p:nvSpPr>
          <p:cNvPr id="9" name="文本框 93"/>
          <p:cNvSpPr txBox="1">
            <a:spLocks noChangeArrowheads="1"/>
          </p:cNvSpPr>
          <p:nvPr/>
        </p:nvSpPr>
        <p:spPr bwMode="auto">
          <a:xfrm>
            <a:off x="1199456" y="3263898"/>
            <a:ext cx="4710653" cy="93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dirty="0" smtClean="0">
                <a:solidFill>
                  <a:srgbClr val="000000"/>
                </a:solidFill>
                <a:cs typeface="+mn-ea"/>
                <a:sym typeface="+mn-lt"/>
              </a:rPr>
              <a:t>各院系、独立的所（中心）等</a:t>
            </a:r>
            <a:r>
              <a:rPr lang="zh-CN" altLang="en-US" sz="1600" b="1" dirty="0" smtClean="0">
                <a:solidFill>
                  <a:srgbClr val="000000"/>
                </a:solidFill>
                <a:cs typeface="+mn-ea"/>
                <a:sym typeface="+mn-lt"/>
              </a:rPr>
              <a:t>教学实体单位</a:t>
            </a:r>
            <a:r>
              <a:rPr lang="zh-CN" altLang="en-US" sz="1600" dirty="0" smtClean="0">
                <a:solidFill>
                  <a:srgbClr val="000000"/>
                </a:solidFill>
                <a:cs typeface="+mn-ea"/>
                <a:sym typeface="+mn-lt"/>
              </a:rPr>
              <a:t>。以及</a:t>
            </a:r>
          </a:p>
          <a:p>
            <a:pPr algn="r">
              <a:lnSpc>
                <a:spcPct val="114000"/>
              </a:lnSpc>
            </a:pPr>
            <a:r>
              <a:rPr lang="zh-CN" altLang="en-US" sz="1600" dirty="0" smtClean="0">
                <a:solidFill>
                  <a:srgbClr val="000000"/>
                </a:solidFill>
                <a:cs typeface="+mn-ea"/>
                <a:sym typeface="+mn-lt"/>
              </a:rPr>
              <a:t>经学校批准的实体单位具有开展非学历继续教育的办学资格（以下统称办学单位）。</a:t>
            </a:r>
            <a:endParaRPr lang="en-US" altLang="zh-CN" sz="1600" dirty="0">
              <a:solidFill>
                <a:srgbClr val="000000"/>
              </a:solidFill>
              <a:latin typeface="方正静蕾简体"/>
              <a:ea typeface="方正静蕾简体"/>
              <a:cs typeface="+mn-ea"/>
              <a:sym typeface="+mn-lt"/>
            </a:endParaRPr>
          </a:p>
        </p:txBody>
      </p:sp>
      <p:sp>
        <p:nvSpPr>
          <p:cNvPr id="10" name="Freeform 5"/>
          <p:cNvSpPr>
            <a:spLocks noEditPoints="1"/>
          </p:cNvSpPr>
          <p:nvPr/>
        </p:nvSpPr>
        <p:spPr bwMode="auto">
          <a:xfrm flipH="1">
            <a:off x="9768408" y="1718431"/>
            <a:ext cx="1630825" cy="2383048"/>
          </a:xfrm>
          <a:custGeom>
            <a:avLst/>
            <a:gdLst>
              <a:gd name="T0" fmla="*/ 216 w 346"/>
              <a:gd name="T1" fmla="*/ 18 h 507"/>
              <a:gd name="T2" fmla="*/ 189 w 346"/>
              <a:gd name="T3" fmla="*/ 122 h 507"/>
              <a:gd name="T4" fmla="*/ 88 w 346"/>
              <a:gd name="T5" fmla="*/ 246 h 507"/>
              <a:gd name="T6" fmla="*/ 48 w 346"/>
              <a:gd name="T7" fmla="*/ 243 h 507"/>
              <a:gd name="T8" fmla="*/ 6 w 346"/>
              <a:gd name="T9" fmla="*/ 301 h 507"/>
              <a:gd name="T10" fmla="*/ 89 w 346"/>
              <a:gd name="T11" fmla="*/ 346 h 507"/>
              <a:gd name="T12" fmla="*/ 120 w 346"/>
              <a:gd name="T13" fmla="*/ 307 h 507"/>
              <a:gd name="T14" fmla="*/ 104 w 346"/>
              <a:gd name="T15" fmla="*/ 263 h 507"/>
              <a:gd name="T16" fmla="*/ 173 w 346"/>
              <a:gd name="T17" fmla="*/ 158 h 507"/>
              <a:gd name="T18" fmla="*/ 150 w 346"/>
              <a:gd name="T19" fmla="*/ 298 h 507"/>
              <a:gd name="T20" fmla="*/ 117 w 346"/>
              <a:gd name="T21" fmla="*/ 464 h 507"/>
              <a:gd name="T22" fmla="*/ 143 w 346"/>
              <a:gd name="T23" fmla="*/ 506 h 507"/>
              <a:gd name="T24" fmla="*/ 143 w 346"/>
              <a:gd name="T25" fmla="*/ 438 h 507"/>
              <a:gd name="T26" fmla="*/ 176 w 346"/>
              <a:gd name="T27" fmla="*/ 380 h 507"/>
              <a:gd name="T28" fmla="*/ 203 w 346"/>
              <a:gd name="T29" fmla="*/ 503 h 507"/>
              <a:gd name="T30" fmla="*/ 250 w 346"/>
              <a:gd name="T31" fmla="*/ 482 h 507"/>
              <a:gd name="T32" fmla="*/ 199 w 346"/>
              <a:gd name="T33" fmla="*/ 405 h 507"/>
              <a:gd name="T34" fmla="*/ 188 w 346"/>
              <a:gd name="T35" fmla="*/ 175 h 507"/>
              <a:gd name="T36" fmla="*/ 232 w 346"/>
              <a:gd name="T37" fmla="*/ 253 h 507"/>
              <a:gd name="T38" fmla="*/ 285 w 346"/>
              <a:gd name="T39" fmla="*/ 202 h 507"/>
              <a:gd name="T40" fmla="*/ 290 w 346"/>
              <a:gd name="T41" fmla="*/ 224 h 507"/>
              <a:gd name="T42" fmla="*/ 275 w 346"/>
              <a:gd name="T43" fmla="*/ 254 h 507"/>
              <a:gd name="T44" fmla="*/ 223 w 346"/>
              <a:gd name="T45" fmla="*/ 272 h 507"/>
              <a:gd name="T46" fmla="*/ 223 w 346"/>
              <a:gd name="T47" fmla="*/ 279 h 507"/>
              <a:gd name="T48" fmla="*/ 291 w 346"/>
              <a:gd name="T49" fmla="*/ 276 h 507"/>
              <a:gd name="T50" fmla="*/ 312 w 346"/>
              <a:gd name="T51" fmla="*/ 236 h 507"/>
              <a:gd name="T52" fmla="*/ 318 w 346"/>
              <a:gd name="T53" fmla="*/ 205 h 507"/>
              <a:gd name="T54" fmla="*/ 319 w 346"/>
              <a:gd name="T55" fmla="*/ 165 h 507"/>
              <a:gd name="T56" fmla="*/ 291 w 346"/>
              <a:gd name="T57" fmla="*/ 150 h 507"/>
              <a:gd name="T58" fmla="*/ 102 w 346"/>
              <a:gd name="T59" fmla="*/ 339 h 507"/>
              <a:gd name="T60" fmla="*/ 105 w 346"/>
              <a:gd name="T61" fmla="*/ 320 h 507"/>
              <a:gd name="T62" fmla="*/ 111 w 346"/>
              <a:gd name="T63" fmla="*/ 303 h 507"/>
              <a:gd name="T64" fmla="*/ 82 w 346"/>
              <a:gd name="T65" fmla="*/ 348 h 507"/>
              <a:gd name="T66" fmla="*/ 10 w 346"/>
              <a:gd name="T67" fmla="*/ 298 h 507"/>
              <a:gd name="T68" fmla="*/ 45 w 346"/>
              <a:gd name="T69" fmla="*/ 246 h 507"/>
              <a:gd name="T70" fmla="*/ 45 w 346"/>
              <a:gd name="T71" fmla="*/ 284 h 507"/>
              <a:gd name="T72" fmla="*/ 59 w 346"/>
              <a:gd name="T73" fmla="*/ 291 h 507"/>
              <a:gd name="T74" fmla="*/ 70 w 346"/>
              <a:gd name="T75" fmla="*/ 299 h 507"/>
              <a:gd name="T76" fmla="*/ 79 w 346"/>
              <a:gd name="T77" fmla="*/ 313 h 507"/>
              <a:gd name="T78" fmla="*/ 98 w 346"/>
              <a:gd name="T79" fmla="*/ 288 h 507"/>
              <a:gd name="T80" fmla="*/ 272 w 346"/>
              <a:gd name="T81" fmla="*/ 270 h 507"/>
              <a:gd name="T82" fmla="*/ 282 w 346"/>
              <a:gd name="T83" fmla="*/ 276 h 507"/>
              <a:gd name="T84" fmla="*/ 291 w 346"/>
              <a:gd name="T85" fmla="*/ 233 h 507"/>
              <a:gd name="T86" fmla="*/ 286 w 346"/>
              <a:gd name="T87" fmla="*/ 154 h 507"/>
              <a:gd name="T88" fmla="*/ 274 w 346"/>
              <a:gd name="T89" fmla="*/ 179 h 507"/>
              <a:gd name="T90" fmla="*/ 233 w 346"/>
              <a:gd name="T91" fmla="*/ 227 h 507"/>
              <a:gd name="T92" fmla="*/ 202 w 346"/>
              <a:gd name="T93" fmla="*/ 139 h 507"/>
              <a:gd name="T94" fmla="*/ 248 w 346"/>
              <a:gd name="T95" fmla="*/ 144 h 507"/>
              <a:gd name="T96" fmla="*/ 227 w 346"/>
              <a:gd name="T97" fmla="*/ 119 h 507"/>
              <a:gd name="T98" fmla="*/ 297 w 346"/>
              <a:gd name="T99" fmla="*/ 3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507">
                <a:moveTo>
                  <a:pt x="328" y="105"/>
                </a:moveTo>
                <a:cubicBezTo>
                  <a:pt x="346" y="59"/>
                  <a:pt x="323" y="34"/>
                  <a:pt x="310" y="25"/>
                </a:cubicBezTo>
                <a:cubicBezTo>
                  <a:pt x="271" y="0"/>
                  <a:pt x="239" y="4"/>
                  <a:pt x="216" y="18"/>
                </a:cubicBezTo>
                <a:cubicBezTo>
                  <a:pt x="194" y="33"/>
                  <a:pt x="187" y="61"/>
                  <a:pt x="189" y="82"/>
                </a:cubicBezTo>
                <a:cubicBezTo>
                  <a:pt x="189" y="82"/>
                  <a:pt x="191" y="91"/>
                  <a:pt x="194" y="98"/>
                </a:cubicBezTo>
                <a:cubicBezTo>
                  <a:pt x="197" y="105"/>
                  <a:pt x="192" y="114"/>
                  <a:pt x="189" y="122"/>
                </a:cubicBezTo>
                <a:cubicBezTo>
                  <a:pt x="185" y="130"/>
                  <a:pt x="182" y="132"/>
                  <a:pt x="170" y="139"/>
                </a:cubicBezTo>
                <a:cubicBezTo>
                  <a:pt x="158" y="147"/>
                  <a:pt x="141" y="157"/>
                  <a:pt x="120" y="186"/>
                </a:cubicBezTo>
                <a:cubicBezTo>
                  <a:pt x="99" y="215"/>
                  <a:pt x="89" y="243"/>
                  <a:pt x="88" y="246"/>
                </a:cubicBezTo>
                <a:cubicBezTo>
                  <a:pt x="87" y="249"/>
                  <a:pt x="86" y="251"/>
                  <a:pt x="80" y="251"/>
                </a:cubicBezTo>
                <a:cubicBezTo>
                  <a:pt x="75" y="251"/>
                  <a:pt x="68" y="257"/>
                  <a:pt x="67" y="257"/>
                </a:cubicBezTo>
                <a:cubicBezTo>
                  <a:pt x="65" y="257"/>
                  <a:pt x="52" y="246"/>
                  <a:pt x="48" y="243"/>
                </a:cubicBezTo>
                <a:cubicBezTo>
                  <a:pt x="44" y="240"/>
                  <a:pt x="41" y="240"/>
                  <a:pt x="39" y="241"/>
                </a:cubicBezTo>
                <a:cubicBezTo>
                  <a:pt x="37" y="242"/>
                  <a:pt x="10" y="279"/>
                  <a:pt x="5" y="289"/>
                </a:cubicBezTo>
                <a:cubicBezTo>
                  <a:pt x="0" y="299"/>
                  <a:pt x="4" y="299"/>
                  <a:pt x="6" y="301"/>
                </a:cubicBezTo>
                <a:cubicBezTo>
                  <a:pt x="9" y="303"/>
                  <a:pt x="32" y="322"/>
                  <a:pt x="43" y="330"/>
                </a:cubicBezTo>
                <a:cubicBezTo>
                  <a:pt x="54" y="338"/>
                  <a:pt x="77" y="356"/>
                  <a:pt x="79" y="357"/>
                </a:cubicBezTo>
                <a:cubicBezTo>
                  <a:pt x="81" y="358"/>
                  <a:pt x="88" y="347"/>
                  <a:pt x="89" y="346"/>
                </a:cubicBezTo>
                <a:cubicBezTo>
                  <a:pt x="89" y="346"/>
                  <a:pt x="96" y="350"/>
                  <a:pt x="98" y="351"/>
                </a:cubicBezTo>
                <a:cubicBezTo>
                  <a:pt x="101" y="352"/>
                  <a:pt x="105" y="343"/>
                  <a:pt x="108" y="336"/>
                </a:cubicBezTo>
                <a:cubicBezTo>
                  <a:pt x="110" y="329"/>
                  <a:pt x="119" y="309"/>
                  <a:pt x="120" y="307"/>
                </a:cubicBezTo>
                <a:cubicBezTo>
                  <a:pt x="121" y="304"/>
                  <a:pt x="111" y="297"/>
                  <a:pt x="110" y="294"/>
                </a:cubicBezTo>
                <a:cubicBezTo>
                  <a:pt x="108" y="291"/>
                  <a:pt x="112" y="285"/>
                  <a:pt x="111" y="279"/>
                </a:cubicBezTo>
                <a:cubicBezTo>
                  <a:pt x="110" y="273"/>
                  <a:pt x="104" y="266"/>
                  <a:pt x="104" y="263"/>
                </a:cubicBezTo>
                <a:cubicBezTo>
                  <a:pt x="103" y="260"/>
                  <a:pt x="108" y="241"/>
                  <a:pt x="118" y="219"/>
                </a:cubicBezTo>
                <a:cubicBezTo>
                  <a:pt x="129" y="196"/>
                  <a:pt x="156" y="165"/>
                  <a:pt x="164" y="160"/>
                </a:cubicBezTo>
                <a:cubicBezTo>
                  <a:pt x="171" y="154"/>
                  <a:pt x="172" y="156"/>
                  <a:pt x="173" y="158"/>
                </a:cubicBezTo>
                <a:cubicBezTo>
                  <a:pt x="174" y="161"/>
                  <a:pt x="171" y="171"/>
                  <a:pt x="165" y="187"/>
                </a:cubicBezTo>
                <a:cubicBezTo>
                  <a:pt x="159" y="204"/>
                  <a:pt x="155" y="238"/>
                  <a:pt x="153" y="251"/>
                </a:cubicBezTo>
                <a:cubicBezTo>
                  <a:pt x="151" y="264"/>
                  <a:pt x="151" y="293"/>
                  <a:pt x="150" y="298"/>
                </a:cubicBezTo>
                <a:cubicBezTo>
                  <a:pt x="149" y="303"/>
                  <a:pt x="146" y="313"/>
                  <a:pt x="145" y="323"/>
                </a:cubicBezTo>
                <a:cubicBezTo>
                  <a:pt x="145" y="332"/>
                  <a:pt x="140" y="369"/>
                  <a:pt x="137" y="382"/>
                </a:cubicBezTo>
                <a:cubicBezTo>
                  <a:pt x="135" y="396"/>
                  <a:pt x="123" y="449"/>
                  <a:pt x="117" y="464"/>
                </a:cubicBezTo>
                <a:cubicBezTo>
                  <a:pt x="112" y="478"/>
                  <a:pt x="105" y="479"/>
                  <a:pt x="99" y="491"/>
                </a:cubicBezTo>
                <a:cubicBezTo>
                  <a:pt x="93" y="502"/>
                  <a:pt x="98" y="507"/>
                  <a:pt x="103" y="507"/>
                </a:cubicBezTo>
                <a:cubicBezTo>
                  <a:pt x="108" y="507"/>
                  <a:pt x="134" y="507"/>
                  <a:pt x="143" y="506"/>
                </a:cubicBezTo>
                <a:cubicBezTo>
                  <a:pt x="152" y="504"/>
                  <a:pt x="150" y="503"/>
                  <a:pt x="149" y="497"/>
                </a:cubicBezTo>
                <a:cubicBezTo>
                  <a:pt x="148" y="491"/>
                  <a:pt x="137" y="488"/>
                  <a:pt x="133" y="482"/>
                </a:cubicBezTo>
                <a:cubicBezTo>
                  <a:pt x="129" y="477"/>
                  <a:pt x="136" y="461"/>
                  <a:pt x="143" y="438"/>
                </a:cubicBezTo>
                <a:cubicBezTo>
                  <a:pt x="150" y="415"/>
                  <a:pt x="157" y="360"/>
                  <a:pt x="157" y="348"/>
                </a:cubicBezTo>
                <a:cubicBezTo>
                  <a:pt x="156" y="336"/>
                  <a:pt x="160" y="337"/>
                  <a:pt x="162" y="338"/>
                </a:cubicBezTo>
                <a:cubicBezTo>
                  <a:pt x="165" y="339"/>
                  <a:pt x="167" y="348"/>
                  <a:pt x="176" y="380"/>
                </a:cubicBezTo>
                <a:cubicBezTo>
                  <a:pt x="186" y="411"/>
                  <a:pt x="187" y="453"/>
                  <a:pt x="190" y="463"/>
                </a:cubicBezTo>
                <a:cubicBezTo>
                  <a:pt x="192" y="472"/>
                  <a:pt x="190" y="480"/>
                  <a:pt x="189" y="490"/>
                </a:cubicBezTo>
                <a:cubicBezTo>
                  <a:pt x="189" y="500"/>
                  <a:pt x="189" y="501"/>
                  <a:pt x="203" y="503"/>
                </a:cubicBezTo>
                <a:cubicBezTo>
                  <a:pt x="217" y="505"/>
                  <a:pt x="271" y="504"/>
                  <a:pt x="281" y="499"/>
                </a:cubicBezTo>
                <a:cubicBezTo>
                  <a:pt x="291" y="495"/>
                  <a:pt x="288" y="485"/>
                  <a:pt x="283" y="486"/>
                </a:cubicBezTo>
                <a:cubicBezTo>
                  <a:pt x="277" y="487"/>
                  <a:pt x="269" y="486"/>
                  <a:pt x="250" y="482"/>
                </a:cubicBezTo>
                <a:cubicBezTo>
                  <a:pt x="232" y="478"/>
                  <a:pt x="215" y="473"/>
                  <a:pt x="210" y="471"/>
                </a:cubicBezTo>
                <a:cubicBezTo>
                  <a:pt x="206" y="469"/>
                  <a:pt x="206" y="466"/>
                  <a:pt x="205" y="458"/>
                </a:cubicBezTo>
                <a:cubicBezTo>
                  <a:pt x="205" y="450"/>
                  <a:pt x="204" y="442"/>
                  <a:pt x="199" y="405"/>
                </a:cubicBezTo>
                <a:cubicBezTo>
                  <a:pt x="193" y="369"/>
                  <a:pt x="182" y="336"/>
                  <a:pt x="175" y="320"/>
                </a:cubicBezTo>
                <a:cubicBezTo>
                  <a:pt x="169" y="303"/>
                  <a:pt x="168" y="297"/>
                  <a:pt x="170" y="270"/>
                </a:cubicBezTo>
                <a:cubicBezTo>
                  <a:pt x="172" y="244"/>
                  <a:pt x="185" y="183"/>
                  <a:pt x="188" y="175"/>
                </a:cubicBezTo>
                <a:cubicBezTo>
                  <a:pt x="190" y="167"/>
                  <a:pt x="196" y="174"/>
                  <a:pt x="198" y="179"/>
                </a:cubicBezTo>
                <a:cubicBezTo>
                  <a:pt x="200" y="184"/>
                  <a:pt x="203" y="205"/>
                  <a:pt x="212" y="224"/>
                </a:cubicBezTo>
                <a:cubicBezTo>
                  <a:pt x="221" y="242"/>
                  <a:pt x="224" y="249"/>
                  <a:pt x="232" y="253"/>
                </a:cubicBezTo>
                <a:cubicBezTo>
                  <a:pt x="239" y="257"/>
                  <a:pt x="244" y="253"/>
                  <a:pt x="249" y="245"/>
                </a:cubicBezTo>
                <a:cubicBezTo>
                  <a:pt x="254" y="237"/>
                  <a:pt x="276" y="207"/>
                  <a:pt x="278" y="203"/>
                </a:cubicBezTo>
                <a:cubicBezTo>
                  <a:pt x="280" y="200"/>
                  <a:pt x="283" y="200"/>
                  <a:pt x="285" y="202"/>
                </a:cubicBezTo>
                <a:cubicBezTo>
                  <a:pt x="287" y="204"/>
                  <a:pt x="289" y="205"/>
                  <a:pt x="292" y="205"/>
                </a:cubicBezTo>
                <a:cubicBezTo>
                  <a:pt x="295" y="205"/>
                  <a:pt x="300" y="206"/>
                  <a:pt x="301" y="212"/>
                </a:cubicBezTo>
                <a:cubicBezTo>
                  <a:pt x="301" y="217"/>
                  <a:pt x="294" y="217"/>
                  <a:pt x="290" y="224"/>
                </a:cubicBezTo>
                <a:cubicBezTo>
                  <a:pt x="286" y="230"/>
                  <a:pt x="285" y="239"/>
                  <a:pt x="287" y="242"/>
                </a:cubicBezTo>
                <a:cubicBezTo>
                  <a:pt x="288" y="245"/>
                  <a:pt x="291" y="249"/>
                  <a:pt x="287" y="249"/>
                </a:cubicBezTo>
                <a:cubicBezTo>
                  <a:pt x="283" y="250"/>
                  <a:pt x="281" y="250"/>
                  <a:pt x="275" y="254"/>
                </a:cubicBezTo>
                <a:cubicBezTo>
                  <a:pt x="269" y="258"/>
                  <a:pt x="266" y="270"/>
                  <a:pt x="266" y="273"/>
                </a:cubicBezTo>
                <a:cubicBezTo>
                  <a:pt x="266" y="277"/>
                  <a:pt x="256" y="276"/>
                  <a:pt x="243" y="276"/>
                </a:cubicBezTo>
                <a:cubicBezTo>
                  <a:pt x="230" y="275"/>
                  <a:pt x="224" y="275"/>
                  <a:pt x="223" y="272"/>
                </a:cubicBezTo>
                <a:cubicBezTo>
                  <a:pt x="221" y="269"/>
                  <a:pt x="224" y="265"/>
                  <a:pt x="224" y="264"/>
                </a:cubicBezTo>
                <a:cubicBezTo>
                  <a:pt x="224" y="262"/>
                  <a:pt x="220" y="262"/>
                  <a:pt x="218" y="267"/>
                </a:cubicBezTo>
                <a:cubicBezTo>
                  <a:pt x="215" y="272"/>
                  <a:pt x="219" y="278"/>
                  <a:pt x="223" y="279"/>
                </a:cubicBezTo>
                <a:cubicBezTo>
                  <a:pt x="228" y="279"/>
                  <a:pt x="258" y="279"/>
                  <a:pt x="263" y="279"/>
                </a:cubicBezTo>
                <a:cubicBezTo>
                  <a:pt x="268" y="278"/>
                  <a:pt x="269" y="278"/>
                  <a:pt x="271" y="280"/>
                </a:cubicBezTo>
                <a:cubicBezTo>
                  <a:pt x="279" y="283"/>
                  <a:pt x="283" y="282"/>
                  <a:pt x="291" y="276"/>
                </a:cubicBezTo>
                <a:cubicBezTo>
                  <a:pt x="298" y="269"/>
                  <a:pt x="294" y="257"/>
                  <a:pt x="293" y="254"/>
                </a:cubicBezTo>
                <a:cubicBezTo>
                  <a:pt x="292" y="251"/>
                  <a:pt x="294" y="249"/>
                  <a:pt x="298" y="248"/>
                </a:cubicBezTo>
                <a:cubicBezTo>
                  <a:pt x="305" y="246"/>
                  <a:pt x="311" y="242"/>
                  <a:pt x="312" y="236"/>
                </a:cubicBezTo>
                <a:cubicBezTo>
                  <a:pt x="314" y="230"/>
                  <a:pt x="313" y="224"/>
                  <a:pt x="311" y="219"/>
                </a:cubicBezTo>
                <a:cubicBezTo>
                  <a:pt x="308" y="213"/>
                  <a:pt x="305" y="213"/>
                  <a:pt x="306" y="209"/>
                </a:cubicBezTo>
                <a:cubicBezTo>
                  <a:pt x="306" y="204"/>
                  <a:pt x="312" y="205"/>
                  <a:pt x="318" y="205"/>
                </a:cubicBezTo>
                <a:cubicBezTo>
                  <a:pt x="325" y="205"/>
                  <a:pt x="322" y="197"/>
                  <a:pt x="322" y="189"/>
                </a:cubicBezTo>
                <a:cubicBezTo>
                  <a:pt x="322" y="181"/>
                  <a:pt x="324" y="182"/>
                  <a:pt x="326" y="178"/>
                </a:cubicBezTo>
                <a:cubicBezTo>
                  <a:pt x="328" y="174"/>
                  <a:pt x="323" y="167"/>
                  <a:pt x="319" y="165"/>
                </a:cubicBezTo>
                <a:cubicBezTo>
                  <a:pt x="315" y="164"/>
                  <a:pt x="319" y="158"/>
                  <a:pt x="319" y="152"/>
                </a:cubicBezTo>
                <a:cubicBezTo>
                  <a:pt x="319" y="146"/>
                  <a:pt x="312" y="145"/>
                  <a:pt x="306" y="145"/>
                </a:cubicBezTo>
                <a:cubicBezTo>
                  <a:pt x="299" y="145"/>
                  <a:pt x="299" y="150"/>
                  <a:pt x="291" y="150"/>
                </a:cubicBezTo>
                <a:cubicBezTo>
                  <a:pt x="283" y="151"/>
                  <a:pt x="286" y="143"/>
                  <a:pt x="287" y="141"/>
                </a:cubicBezTo>
                <a:cubicBezTo>
                  <a:pt x="307" y="134"/>
                  <a:pt x="323" y="113"/>
                  <a:pt x="328" y="105"/>
                </a:cubicBezTo>
                <a:close/>
                <a:moveTo>
                  <a:pt x="102" y="339"/>
                </a:moveTo>
                <a:cubicBezTo>
                  <a:pt x="101" y="342"/>
                  <a:pt x="99" y="346"/>
                  <a:pt x="96" y="345"/>
                </a:cubicBezTo>
                <a:cubicBezTo>
                  <a:pt x="94" y="345"/>
                  <a:pt x="91" y="343"/>
                  <a:pt x="91" y="341"/>
                </a:cubicBezTo>
                <a:cubicBezTo>
                  <a:pt x="92" y="338"/>
                  <a:pt x="102" y="324"/>
                  <a:pt x="105" y="320"/>
                </a:cubicBezTo>
                <a:cubicBezTo>
                  <a:pt x="107" y="317"/>
                  <a:pt x="109" y="320"/>
                  <a:pt x="109" y="320"/>
                </a:cubicBezTo>
                <a:cubicBezTo>
                  <a:pt x="109" y="320"/>
                  <a:pt x="104" y="335"/>
                  <a:pt x="102" y="339"/>
                </a:cubicBezTo>
                <a:close/>
                <a:moveTo>
                  <a:pt x="111" y="303"/>
                </a:moveTo>
                <a:cubicBezTo>
                  <a:pt x="114" y="306"/>
                  <a:pt x="113" y="306"/>
                  <a:pt x="111" y="309"/>
                </a:cubicBezTo>
                <a:cubicBezTo>
                  <a:pt x="109" y="311"/>
                  <a:pt x="106" y="315"/>
                  <a:pt x="100" y="322"/>
                </a:cubicBezTo>
                <a:cubicBezTo>
                  <a:pt x="94" y="329"/>
                  <a:pt x="84" y="343"/>
                  <a:pt x="82" y="348"/>
                </a:cubicBezTo>
                <a:cubicBezTo>
                  <a:pt x="80" y="352"/>
                  <a:pt x="78" y="353"/>
                  <a:pt x="76" y="350"/>
                </a:cubicBezTo>
                <a:cubicBezTo>
                  <a:pt x="73" y="347"/>
                  <a:pt x="54" y="332"/>
                  <a:pt x="45" y="324"/>
                </a:cubicBezTo>
                <a:cubicBezTo>
                  <a:pt x="36" y="317"/>
                  <a:pt x="12" y="301"/>
                  <a:pt x="10" y="298"/>
                </a:cubicBezTo>
                <a:cubicBezTo>
                  <a:pt x="8" y="296"/>
                  <a:pt x="12" y="286"/>
                  <a:pt x="17" y="279"/>
                </a:cubicBezTo>
                <a:cubicBezTo>
                  <a:pt x="21" y="272"/>
                  <a:pt x="38" y="249"/>
                  <a:pt x="40" y="246"/>
                </a:cubicBezTo>
                <a:cubicBezTo>
                  <a:pt x="40" y="246"/>
                  <a:pt x="43" y="246"/>
                  <a:pt x="45" y="246"/>
                </a:cubicBezTo>
                <a:cubicBezTo>
                  <a:pt x="47" y="247"/>
                  <a:pt x="58" y="255"/>
                  <a:pt x="61" y="259"/>
                </a:cubicBezTo>
                <a:cubicBezTo>
                  <a:pt x="65" y="262"/>
                  <a:pt x="62" y="264"/>
                  <a:pt x="60" y="266"/>
                </a:cubicBezTo>
                <a:cubicBezTo>
                  <a:pt x="58" y="269"/>
                  <a:pt x="47" y="274"/>
                  <a:pt x="45" y="284"/>
                </a:cubicBezTo>
                <a:cubicBezTo>
                  <a:pt x="43" y="294"/>
                  <a:pt x="44" y="299"/>
                  <a:pt x="48" y="299"/>
                </a:cubicBezTo>
                <a:cubicBezTo>
                  <a:pt x="52" y="299"/>
                  <a:pt x="50" y="294"/>
                  <a:pt x="53" y="289"/>
                </a:cubicBezTo>
                <a:cubicBezTo>
                  <a:pt x="56" y="283"/>
                  <a:pt x="58" y="288"/>
                  <a:pt x="59" y="291"/>
                </a:cubicBezTo>
                <a:cubicBezTo>
                  <a:pt x="60" y="293"/>
                  <a:pt x="59" y="298"/>
                  <a:pt x="59" y="303"/>
                </a:cubicBezTo>
                <a:cubicBezTo>
                  <a:pt x="59" y="308"/>
                  <a:pt x="61" y="310"/>
                  <a:pt x="64" y="310"/>
                </a:cubicBezTo>
                <a:cubicBezTo>
                  <a:pt x="66" y="310"/>
                  <a:pt x="69" y="303"/>
                  <a:pt x="70" y="299"/>
                </a:cubicBezTo>
                <a:cubicBezTo>
                  <a:pt x="71" y="295"/>
                  <a:pt x="73" y="290"/>
                  <a:pt x="75" y="290"/>
                </a:cubicBezTo>
                <a:cubicBezTo>
                  <a:pt x="78" y="291"/>
                  <a:pt x="76" y="295"/>
                  <a:pt x="75" y="299"/>
                </a:cubicBezTo>
                <a:cubicBezTo>
                  <a:pt x="75" y="302"/>
                  <a:pt x="77" y="309"/>
                  <a:pt x="79" y="313"/>
                </a:cubicBezTo>
                <a:cubicBezTo>
                  <a:pt x="82" y="316"/>
                  <a:pt x="85" y="314"/>
                  <a:pt x="88" y="307"/>
                </a:cubicBezTo>
                <a:cubicBezTo>
                  <a:pt x="91" y="300"/>
                  <a:pt x="92" y="295"/>
                  <a:pt x="91" y="290"/>
                </a:cubicBezTo>
                <a:cubicBezTo>
                  <a:pt x="91" y="285"/>
                  <a:pt x="97" y="287"/>
                  <a:pt x="98" y="288"/>
                </a:cubicBezTo>
                <a:cubicBezTo>
                  <a:pt x="100" y="289"/>
                  <a:pt x="108" y="300"/>
                  <a:pt x="111" y="303"/>
                </a:cubicBezTo>
                <a:close/>
                <a:moveTo>
                  <a:pt x="282" y="276"/>
                </a:moveTo>
                <a:cubicBezTo>
                  <a:pt x="275" y="280"/>
                  <a:pt x="272" y="275"/>
                  <a:pt x="272" y="270"/>
                </a:cubicBezTo>
                <a:cubicBezTo>
                  <a:pt x="272" y="264"/>
                  <a:pt x="277" y="260"/>
                  <a:pt x="280" y="257"/>
                </a:cubicBezTo>
                <a:cubicBezTo>
                  <a:pt x="285" y="253"/>
                  <a:pt x="290" y="257"/>
                  <a:pt x="290" y="262"/>
                </a:cubicBezTo>
                <a:cubicBezTo>
                  <a:pt x="290" y="266"/>
                  <a:pt x="289" y="273"/>
                  <a:pt x="282" y="276"/>
                </a:cubicBezTo>
                <a:close/>
                <a:moveTo>
                  <a:pt x="308" y="228"/>
                </a:moveTo>
                <a:cubicBezTo>
                  <a:pt x="309" y="236"/>
                  <a:pt x="306" y="241"/>
                  <a:pt x="300" y="243"/>
                </a:cubicBezTo>
                <a:cubicBezTo>
                  <a:pt x="294" y="246"/>
                  <a:pt x="291" y="240"/>
                  <a:pt x="291" y="233"/>
                </a:cubicBezTo>
                <a:cubicBezTo>
                  <a:pt x="291" y="226"/>
                  <a:pt x="297" y="222"/>
                  <a:pt x="300" y="221"/>
                </a:cubicBezTo>
                <a:cubicBezTo>
                  <a:pt x="305" y="217"/>
                  <a:pt x="308" y="220"/>
                  <a:pt x="308" y="228"/>
                </a:cubicBezTo>
                <a:close/>
                <a:moveTo>
                  <a:pt x="286" y="154"/>
                </a:moveTo>
                <a:cubicBezTo>
                  <a:pt x="287" y="156"/>
                  <a:pt x="286" y="158"/>
                  <a:pt x="280" y="158"/>
                </a:cubicBezTo>
                <a:cubicBezTo>
                  <a:pt x="274" y="158"/>
                  <a:pt x="266" y="159"/>
                  <a:pt x="268" y="165"/>
                </a:cubicBezTo>
                <a:cubicBezTo>
                  <a:pt x="269" y="171"/>
                  <a:pt x="274" y="174"/>
                  <a:pt x="274" y="179"/>
                </a:cubicBezTo>
                <a:cubicBezTo>
                  <a:pt x="274" y="184"/>
                  <a:pt x="267" y="189"/>
                  <a:pt x="262" y="197"/>
                </a:cubicBezTo>
                <a:cubicBezTo>
                  <a:pt x="257" y="206"/>
                  <a:pt x="246" y="228"/>
                  <a:pt x="243" y="232"/>
                </a:cubicBezTo>
                <a:cubicBezTo>
                  <a:pt x="241" y="237"/>
                  <a:pt x="237" y="235"/>
                  <a:pt x="233" y="227"/>
                </a:cubicBezTo>
                <a:cubicBezTo>
                  <a:pt x="229" y="220"/>
                  <a:pt x="217" y="192"/>
                  <a:pt x="213" y="182"/>
                </a:cubicBezTo>
                <a:cubicBezTo>
                  <a:pt x="209" y="173"/>
                  <a:pt x="202" y="154"/>
                  <a:pt x="202" y="154"/>
                </a:cubicBezTo>
                <a:cubicBezTo>
                  <a:pt x="201" y="149"/>
                  <a:pt x="201" y="144"/>
                  <a:pt x="202" y="139"/>
                </a:cubicBezTo>
                <a:cubicBezTo>
                  <a:pt x="203" y="133"/>
                  <a:pt x="203" y="128"/>
                  <a:pt x="207" y="126"/>
                </a:cubicBezTo>
                <a:cubicBezTo>
                  <a:pt x="211" y="124"/>
                  <a:pt x="215" y="127"/>
                  <a:pt x="219" y="131"/>
                </a:cubicBezTo>
                <a:cubicBezTo>
                  <a:pt x="222" y="135"/>
                  <a:pt x="235" y="144"/>
                  <a:pt x="248" y="144"/>
                </a:cubicBezTo>
                <a:cubicBezTo>
                  <a:pt x="261" y="145"/>
                  <a:pt x="275" y="144"/>
                  <a:pt x="277" y="144"/>
                </a:cubicBezTo>
                <a:cubicBezTo>
                  <a:pt x="279" y="145"/>
                  <a:pt x="286" y="152"/>
                  <a:pt x="286" y="154"/>
                </a:cubicBezTo>
                <a:close/>
                <a:moveTo>
                  <a:pt x="227" y="119"/>
                </a:moveTo>
                <a:cubicBezTo>
                  <a:pt x="203" y="102"/>
                  <a:pt x="203" y="73"/>
                  <a:pt x="207" y="61"/>
                </a:cubicBezTo>
                <a:cubicBezTo>
                  <a:pt x="212" y="49"/>
                  <a:pt x="228" y="28"/>
                  <a:pt x="239" y="24"/>
                </a:cubicBezTo>
                <a:cubicBezTo>
                  <a:pt x="249" y="19"/>
                  <a:pt x="276" y="13"/>
                  <a:pt x="297" y="35"/>
                </a:cubicBezTo>
                <a:cubicBezTo>
                  <a:pt x="319" y="57"/>
                  <a:pt x="326" y="87"/>
                  <a:pt x="305" y="109"/>
                </a:cubicBezTo>
                <a:cubicBezTo>
                  <a:pt x="285" y="132"/>
                  <a:pt x="257" y="141"/>
                  <a:pt x="227" y="11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xmlns="" val="4067615425"/>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1000"/>
                                        <p:tgtEl>
                                          <p:spTgt spid="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0"/>
          <p:cNvGrpSpPr/>
          <p:nvPr/>
        </p:nvGrpSpPr>
        <p:grpSpPr>
          <a:xfrm>
            <a:off x="1343472" y="1412776"/>
            <a:ext cx="2897309" cy="1569985"/>
            <a:chOff x="1470499" y="1595070"/>
            <a:chExt cx="2764985" cy="1569985"/>
          </a:xfrm>
          <a:noFill/>
        </p:grpSpPr>
        <p:sp>
          <p:nvSpPr>
            <p:cNvPr id="72" name="椭圆 31"/>
            <p:cNvSpPr/>
            <p:nvPr/>
          </p:nvSpPr>
          <p:spPr>
            <a:xfrm>
              <a:off x="1470499" y="1595070"/>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73" name="TextBox 25"/>
            <p:cNvSpPr txBox="1"/>
            <p:nvPr/>
          </p:nvSpPr>
          <p:spPr>
            <a:xfrm>
              <a:off x="1596630" y="2362234"/>
              <a:ext cx="2516836" cy="584775"/>
            </a:xfrm>
            <a:prstGeom prst="rect">
              <a:avLst/>
            </a:prstGeom>
            <a:grpFill/>
          </p:spPr>
          <p:txBody>
            <a:bodyPr wrap="square" rtlCol="0">
              <a:spAutoFit/>
            </a:bodyPr>
            <a:lstStyle/>
            <a:p>
              <a:pPr lvl="0" algn="ctr">
                <a:spcBef>
                  <a:spcPct val="20000"/>
                </a:spcBef>
                <a:defRPr/>
              </a:pPr>
              <a:r>
                <a:rPr lang="zh-CN" altLang="en-US" sz="1600" dirty="0" smtClean="0">
                  <a:solidFill>
                    <a:schemeClr val="tx1">
                      <a:lumMod val="75000"/>
                      <a:lumOff val="25000"/>
                    </a:schemeClr>
                  </a:solidFill>
                  <a:latin typeface="+mj-lt"/>
                  <a:ea typeface="华文细黑" panose="02010600040101010101" pitchFamily="2" charset="-122"/>
                </a:rPr>
                <a:t>各院系、独立的所（中心）等</a:t>
              </a:r>
              <a:r>
                <a:rPr lang="zh-CN" altLang="en-US" sz="1600" b="1" dirty="0" smtClean="0">
                  <a:solidFill>
                    <a:schemeClr val="tx1">
                      <a:lumMod val="75000"/>
                      <a:lumOff val="25000"/>
                    </a:schemeClr>
                  </a:solidFill>
                  <a:latin typeface="+mj-lt"/>
                  <a:ea typeface="华文细黑" panose="02010600040101010101" pitchFamily="2" charset="-122"/>
                </a:rPr>
                <a:t>教学实体单位</a:t>
              </a:r>
              <a:endParaRPr lang="en-US" sz="1600" b="1" dirty="0">
                <a:solidFill>
                  <a:schemeClr val="tx1">
                    <a:lumMod val="75000"/>
                    <a:lumOff val="25000"/>
                  </a:schemeClr>
                </a:solidFill>
                <a:latin typeface="+mj-lt"/>
                <a:ea typeface="华文细黑" panose="02010600040101010101" pitchFamily="2" charset="-122"/>
              </a:endParaRPr>
            </a:p>
          </p:txBody>
        </p:sp>
        <p:sp>
          <p:nvSpPr>
            <p:cNvPr id="74" name="TextBox 25"/>
            <p:cNvSpPr txBox="1"/>
            <p:nvPr/>
          </p:nvSpPr>
          <p:spPr>
            <a:xfrm>
              <a:off x="1596630" y="1845169"/>
              <a:ext cx="2516836" cy="400110"/>
            </a:xfrm>
            <a:prstGeom prst="rect">
              <a:avLst/>
            </a:prstGeom>
            <a:grpFill/>
          </p:spPr>
          <p:txBody>
            <a:bodyPr wrap="square" rtlCol="0">
              <a:spAutoFit/>
            </a:bodyPr>
            <a:lstStyle/>
            <a:p>
              <a:pPr algn="ctr"/>
              <a:endParaRPr lang="zh-CN" altLang="en-US" sz="2000" b="1" dirty="0">
                <a:solidFill>
                  <a:schemeClr val="tx1">
                    <a:lumMod val="75000"/>
                    <a:lumOff val="25000"/>
                  </a:schemeClr>
                </a:solidFill>
                <a:latin typeface="+mj-lt"/>
                <a:ea typeface="方正静蕾简体" panose="02000000000000000000" pitchFamily="2" charset="-122"/>
              </a:endParaRPr>
            </a:p>
          </p:txBody>
        </p:sp>
      </p:grpSp>
      <p:grpSp>
        <p:nvGrpSpPr>
          <p:cNvPr id="3" name="组合 74"/>
          <p:cNvGrpSpPr/>
          <p:nvPr/>
        </p:nvGrpSpPr>
        <p:grpSpPr>
          <a:xfrm>
            <a:off x="4507993" y="1412776"/>
            <a:ext cx="2897309" cy="1569985"/>
            <a:chOff x="4635020" y="1595070"/>
            <a:chExt cx="2764985" cy="1569985"/>
          </a:xfrm>
          <a:noFill/>
        </p:grpSpPr>
        <p:sp>
          <p:nvSpPr>
            <p:cNvPr id="76" name="椭圆 31"/>
            <p:cNvSpPr/>
            <p:nvPr/>
          </p:nvSpPr>
          <p:spPr>
            <a:xfrm>
              <a:off x="4635020" y="1595070"/>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77" name="TextBox 33"/>
            <p:cNvSpPr txBox="1"/>
            <p:nvPr/>
          </p:nvSpPr>
          <p:spPr>
            <a:xfrm>
              <a:off x="4749387" y="2464439"/>
              <a:ext cx="2516836" cy="338554"/>
            </a:xfrm>
            <a:prstGeom prst="rect">
              <a:avLst/>
            </a:prstGeom>
            <a:grpFill/>
            <a:ln>
              <a:noFill/>
            </a:ln>
          </p:spPr>
          <p:txBody>
            <a:bodyPr wrap="square" rtlCol="0">
              <a:spAutoFit/>
            </a:bodyPr>
            <a:lstStyle/>
            <a:p>
              <a:pPr lvl="0" algn="ctr">
                <a:spcBef>
                  <a:spcPct val="20000"/>
                </a:spcBef>
                <a:defRPr/>
              </a:pPr>
              <a:r>
                <a:rPr lang="zh-CN" altLang="en-US" sz="1600" dirty="0" smtClean="0">
                  <a:solidFill>
                    <a:schemeClr val="tx1">
                      <a:lumMod val="75000"/>
                      <a:lumOff val="25000"/>
                    </a:schemeClr>
                  </a:solidFill>
                  <a:latin typeface="+mj-lt"/>
                  <a:ea typeface="华文细黑" panose="02010600040101010101" pitchFamily="2" charset="-122"/>
                </a:rPr>
                <a:t>继续教育学院</a:t>
              </a:r>
              <a:endParaRPr lang="en-US" sz="1600" dirty="0">
                <a:solidFill>
                  <a:schemeClr val="tx1">
                    <a:lumMod val="75000"/>
                    <a:lumOff val="25000"/>
                  </a:schemeClr>
                </a:solidFill>
                <a:latin typeface="+mj-lt"/>
                <a:ea typeface="华文细黑" panose="02010600040101010101" pitchFamily="2" charset="-122"/>
              </a:endParaRPr>
            </a:p>
          </p:txBody>
        </p:sp>
        <p:sp>
          <p:nvSpPr>
            <p:cNvPr id="78" name="TextBox 33"/>
            <p:cNvSpPr txBox="1"/>
            <p:nvPr/>
          </p:nvSpPr>
          <p:spPr>
            <a:xfrm>
              <a:off x="4811619" y="1769597"/>
              <a:ext cx="2516836" cy="400110"/>
            </a:xfrm>
            <a:prstGeom prst="rect">
              <a:avLst/>
            </a:prstGeom>
            <a:grpFill/>
            <a:ln>
              <a:noFill/>
            </a:ln>
          </p:spPr>
          <p:txBody>
            <a:bodyPr wrap="square" rtlCol="0">
              <a:spAutoFit/>
            </a:bodyPr>
            <a:lstStyle/>
            <a:p>
              <a:pPr algn="ctr"/>
              <a:endParaRPr lang="zh-CN" altLang="en-US" sz="2000" b="1" dirty="0">
                <a:solidFill>
                  <a:schemeClr val="tx1">
                    <a:lumMod val="75000"/>
                    <a:lumOff val="25000"/>
                  </a:schemeClr>
                </a:solidFill>
                <a:latin typeface="+mj-lt"/>
                <a:ea typeface="方正静蕾简体" panose="02000000000000000000" pitchFamily="2" charset="-122"/>
              </a:endParaRPr>
            </a:p>
          </p:txBody>
        </p:sp>
      </p:grpSp>
      <p:grpSp>
        <p:nvGrpSpPr>
          <p:cNvPr id="4" name="组合 78"/>
          <p:cNvGrpSpPr/>
          <p:nvPr/>
        </p:nvGrpSpPr>
        <p:grpSpPr>
          <a:xfrm>
            <a:off x="1343472" y="4991389"/>
            <a:ext cx="2897309" cy="1569985"/>
            <a:chOff x="7823247" y="1566042"/>
            <a:chExt cx="2764985" cy="1569985"/>
          </a:xfrm>
          <a:noFill/>
        </p:grpSpPr>
        <p:sp>
          <p:nvSpPr>
            <p:cNvPr id="80" name="椭圆 31"/>
            <p:cNvSpPr/>
            <p:nvPr/>
          </p:nvSpPr>
          <p:spPr>
            <a:xfrm>
              <a:off x="7823247" y="1566042"/>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81" name="TextBox 38"/>
            <p:cNvSpPr txBox="1"/>
            <p:nvPr/>
          </p:nvSpPr>
          <p:spPr>
            <a:xfrm>
              <a:off x="7948132" y="2464439"/>
              <a:ext cx="2516836" cy="338554"/>
            </a:xfrm>
            <a:prstGeom prst="rect">
              <a:avLst/>
            </a:prstGeom>
            <a:grpFill/>
          </p:spPr>
          <p:txBody>
            <a:bodyPr wrap="square" rtlCol="0">
              <a:spAutoFit/>
            </a:bodyPr>
            <a:lstStyle/>
            <a:p>
              <a:pPr lvl="0" algn="ctr">
                <a:spcBef>
                  <a:spcPct val="20000"/>
                </a:spcBef>
                <a:defRPr/>
              </a:pPr>
              <a:r>
                <a:rPr lang="zh-CN" altLang="en-US" sz="1600" dirty="0" smtClean="0">
                  <a:solidFill>
                    <a:schemeClr val="tx1">
                      <a:lumMod val="75000"/>
                      <a:lumOff val="25000"/>
                    </a:schemeClr>
                  </a:solidFill>
                  <a:ea typeface="华文细黑" panose="02010600040101010101" pitchFamily="2" charset="-122"/>
                </a:rPr>
                <a:t>学校群团组织</a:t>
              </a:r>
              <a:endParaRPr lang="en-US" sz="1600" dirty="0">
                <a:solidFill>
                  <a:schemeClr val="tx1">
                    <a:lumMod val="75000"/>
                    <a:lumOff val="25000"/>
                  </a:schemeClr>
                </a:solidFill>
                <a:latin typeface="+mj-lt"/>
                <a:ea typeface="华文细黑" panose="02010600040101010101" pitchFamily="2" charset="-122"/>
              </a:endParaRPr>
            </a:p>
          </p:txBody>
        </p:sp>
        <p:sp>
          <p:nvSpPr>
            <p:cNvPr id="82" name="TextBox 38"/>
            <p:cNvSpPr txBox="1"/>
            <p:nvPr/>
          </p:nvSpPr>
          <p:spPr>
            <a:xfrm>
              <a:off x="7948132" y="1845169"/>
              <a:ext cx="2516836" cy="400110"/>
            </a:xfrm>
            <a:prstGeom prst="rect">
              <a:avLst/>
            </a:prstGeom>
            <a:grpFill/>
          </p:spPr>
          <p:txBody>
            <a:bodyPr wrap="square" rtlCol="0">
              <a:spAutoFit/>
            </a:bodyPr>
            <a:lstStyle/>
            <a:p>
              <a:pPr algn="ctr"/>
              <a:endParaRPr lang="zh-CN" altLang="en-US" sz="2000" b="1" dirty="0">
                <a:solidFill>
                  <a:schemeClr val="tx1">
                    <a:lumMod val="75000"/>
                    <a:lumOff val="25000"/>
                  </a:schemeClr>
                </a:solidFill>
                <a:latin typeface="+mj-lt"/>
                <a:ea typeface="方正静蕾简体" panose="02000000000000000000" pitchFamily="2" charset="-122"/>
              </a:endParaRPr>
            </a:p>
          </p:txBody>
        </p:sp>
      </p:grpSp>
      <p:grpSp>
        <p:nvGrpSpPr>
          <p:cNvPr id="5" name="组合 82"/>
          <p:cNvGrpSpPr/>
          <p:nvPr/>
        </p:nvGrpSpPr>
        <p:grpSpPr>
          <a:xfrm>
            <a:off x="1343472" y="3168081"/>
            <a:ext cx="2897309" cy="1569985"/>
            <a:chOff x="1470498" y="3566573"/>
            <a:chExt cx="2764985" cy="1569985"/>
          </a:xfrm>
          <a:noFill/>
        </p:grpSpPr>
        <p:sp>
          <p:nvSpPr>
            <p:cNvPr id="84" name="椭圆 31"/>
            <p:cNvSpPr/>
            <p:nvPr/>
          </p:nvSpPr>
          <p:spPr>
            <a:xfrm>
              <a:off x="1470498" y="3566573"/>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85" name="TextBox 41"/>
            <p:cNvSpPr txBox="1"/>
            <p:nvPr/>
          </p:nvSpPr>
          <p:spPr>
            <a:xfrm>
              <a:off x="1571078" y="3907110"/>
              <a:ext cx="2516836" cy="400110"/>
            </a:xfrm>
            <a:prstGeom prst="rect">
              <a:avLst/>
            </a:prstGeom>
            <a:grpFill/>
          </p:spPr>
          <p:txBody>
            <a:bodyPr wrap="square" rtlCol="0">
              <a:spAutoFit/>
            </a:bodyPr>
            <a:lstStyle/>
            <a:p>
              <a:pPr algn="ctr"/>
              <a:endParaRPr lang="zh-CN" altLang="en-US" sz="2000" b="1" dirty="0">
                <a:solidFill>
                  <a:schemeClr val="tx1">
                    <a:lumMod val="75000"/>
                    <a:lumOff val="25000"/>
                  </a:schemeClr>
                </a:solidFill>
                <a:latin typeface="+mj-lt"/>
                <a:ea typeface="方正静蕾简体" panose="02000000000000000000" pitchFamily="2" charset="-122"/>
              </a:endParaRPr>
            </a:p>
          </p:txBody>
        </p:sp>
        <p:sp>
          <p:nvSpPr>
            <p:cNvPr id="86" name="TextBox 41"/>
            <p:cNvSpPr txBox="1"/>
            <p:nvPr/>
          </p:nvSpPr>
          <p:spPr>
            <a:xfrm>
              <a:off x="1571078" y="4482578"/>
              <a:ext cx="2516836" cy="338554"/>
            </a:xfrm>
            <a:prstGeom prst="rect">
              <a:avLst/>
            </a:prstGeom>
            <a:grpFill/>
          </p:spPr>
          <p:txBody>
            <a:bodyPr wrap="square" rtlCol="0">
              <a:spAutoFit/>
            </a:bodyPr>
            <a:lstStyle/>
            <a:p>
              <a:pPr lvl="0" algn="ctr">
                <a:spcBef>
                  <a:spcPct val="20000"/>
                </a:spcBef>
                <a:defRPr/>
              </a:pPr>
              <a:r>
                <a:rPr lang="zh-CN" altLang="en-US" sz="1600" dirty="0" smtClean="0">
                  <a:solidFill>
                    <a:schemeClr val="tx1">
                      <a:lumMod val="75000"/>
                      <a:lumOff val="25000"/>
                    </a:schemeClr>
                  </a:solidFill>
                  <a:latin typeface="+mj-lt"/>
                  <a:ea typeface="华文细黑" panose="02010600040101010101" pitchFamily="2" charset="-122"/>
                </a:rPr>
                <a:t>学校虚体研究机构</a:t>
              </a:r>
              <a:endParaRPr lang="en-US" sz="1600" dirty="0">
                <a:solidFill>
                  <a:schemeClr val="tx1">
                    <a:lumMod val="75000"/>
                    <a:lumOff val="25000"/>
                  </a:schemeClr>
                </a:solidFill>
                <a:latin typeface="+mj-lt"/>
                <a:ea typeface="华文细黑" panose="02010600040101010101" pitchFamily="2" charset="-122"/>
              </a:endParaRPr>
            </a:p>
          </p:txBody>
        </p:sp>
      </p:grpSp>
      <p:grpSp>
        <p:nvGrpSpPr>
          <p:cNvPr id="6" name="组合 86"/>
          <p:cNvGrpSpPr/>
          <p:nvPr/>
        </p:nvGrpSpPr>
        <p:grpSpPr>
          <a:xfrm>
            <a:off x="4507993" y="3169996"/>
            <a:ext cx="2897309" cy="1569985"/>
            <a:chOff x="4635019" y="3566573"/>
            <a:chExt cx="2764985" cy="1569985"/>
          </a:xfrm>
          <a:noFill/>
        </p:grpSpPr>
        <p:sp>
          <p:nvSpPr>
            <p:cNvPr id="88" name="椭圆 31"/>
            <p:cNvSpPr/>
            <p:nvPr/>
          </p:nvSpPr>
          <p:spPr>
            <a:xfrm>
              <a:off x="4635019" y="3566573"/>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89" name="TextBox 44"/>
            <p:cNvSpPr txBox="1"/>
            <p:nvPr/>
          </p:nvSpPr>
          <p:spPr>
            <a:xfrm>
              <a:off x="4759637" y="3907110"/>
              <a:ext cx="2516836" cy="400110"/>
            </a:xfrm>
            <a:prstGeom prst="rect">
              <a:avLst/>
            </a:prstGeom>
            <a:grpFill/>
          </p:spPr>
          <p:txBody>
            <a:bodyPr wrap="square" rtlCol="0">
              <a:spAutoFit/>
            </a:bodyPr>
            <a:lstStyle/>
            <a:p>
              <a:pPr algn="ctr"/>
              <a:endParaRPr lang="zh-CN" altLang="en-US" sz="2000" b="1" dirty="0">
                <a:solidFill>
                  <a:schemeClr val="tx1">
                    <a:lumMod val="75000"/>
                    <a:lumOff val="25000"/>
                  </a:schemeClr>
                </a:solidFill>
                <a:latin typeface="+mj-lt"/>
                <a:ea typeface="方正静蕾简体" panose="02000000000000000000" pitchFamily="2" charset="-122"/>
              </a:endParaRPr>
            </a:p>
          </p:txBody>
        </p:sp>
        <p:sp>
          <p:nvSpPr>
            <p:cNvPr id="90" name="TextBox 44"/>
            <p:cNvSpPr txBox="1"/>
            <p:nvPr/>
          </p:nvSpPr>
          <p:spPr>
            <a:xfrm>
              <a:off x="4759637" y="4480663"/>
              <a:ext cx="2516836" cy="338554"/>
            </a:xfrm>
            <a:prstGeom prst="rect">
              <a:avLst/>
            </a:prstGeom>
            <a:grpFill/>
          </p:spPr>
          <p:txBody>
            <a:bodyPr wrap="square" rtlCol="0">
              <a:spAutoFit/>
            </a:bodyPr>
            <a:lstStyle/>
            <a:p>
              <a:pPr algn="ctr">
                <a:spcBef>
                  <a:spcPct val="20000"/>
                </a:spcBef>
                <a:defRPr/>
              </a:pPr>
              <a:r>
                <a:rPr lang="zh-CN" altLang="en-US" sz="1600" dirty="0" smtClean="0">
                  <a:solidFill>
                    <a:schemeClr val="tx1">
                      <a:lumMod val="75000"/>
                      <a:lumOff val="25000"/>
                    </a:schemeClr>
                  </a:solidFill>
                  <a:ea typeface="华文细黑" panose="02010600040101010101" pitchFamily="2" charset="-122"/>
                </a:rPr>
                <a:t>学校职能管理部门</a:t>
              </a:r>
              <a:endParaRPr lang="en-US" altLang="zh-CN" sz="1600" dirty="0" smtClean="0">
                <a:solidFill>
                  <a:schemeClr val="tx1">
                    <a:lumMod val="75000"/>
                    <a:lumOff val="25000"/>
                  </a:schemeClr>
                </a:solidFill>
                <a:ea typeface="华文细黑" panose="02010600040101010101" pitchFamily="2" charset="-122"/>
              </a:endParaRPr>
            </a:p>
          </p:txBody>
        </p:sp>
      </p:grpSp>
      <p:grpSp>
        <p:nvGrpSpPr>
          <p:cNvPr id="7" name="组合 90"/>
          <p:cNvGrpSpPr/>
          <p:nvPr/>
        </p:nvGrpSpPr>
        <p:grpSpPr>
          <a:xfrm>
            <a:off x="7696220" y="3140968"/>
            <a:ext cx="2897309" cy="1569985"/>
            <a:chOff x="7823246" y="3537545"/>
            <a:chExt cx="2764985" cy="1569985"/>
          </a:xfrm>
          <a:noFill/>
        </p:grpSpPr>
        <p:sp>
          <p:nvSpPr>
            <p:cNvPr id="92" name="椭圆 31"/>
            <p:cNvSpPr/>
            <p:nvPr/>
          </p:nvSpPr>
          <p:spPr>
            <a:xfrm>
              <a:off x="7823246" y="3537545"/>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93" name="TextBox 47"/>
            <p:cNvSpPr txBox="1"/>
            <p:nvPr/>
          </p:nvSpPr>
          <p:spPr>
            <a:xfrm>
              <a:off x="7948132" y="3867365"/>
              <a:ext cx="2516836" cy="400110"/>
            </a:xfrm>
            <a:prstGeom prst="rect">
              <a:avLst/>
            </a:prstGeom>
            <a:grpFill/>
          </p:spPr>
          <p:txBody>
            <a:bodyPr wrap="square" rtlCol="0">
              <a:spAutoFit/>
            </a:bodyPr>
            <a:lstStyle/>
            <a:p>
              <a:pPr algn="ctr"/>
              <a:endParaRPr lang="zh-CN" altLang="en-US" sz="2000" b="1" dirty="0">
                <a:solidFill>
                  <a:schemeClr val="tx1">
                    <a:lumMod val="75000"/>
                    <a:lumOff val="25000"/>
                  </a:schemeClr>
                </a:solidFill>
                <a:latin typeface="+mj-lt"/>
                <a:ea typeface="方正静蕾简体" panose="02000000000000000000" pitchFamily="2" charset="-122"/>
              </a:endParaRPr>
            </a:p>
          </p:txBody>
        </p:sp>
        <p:sp>
          <p:nvSpPr>
            <p:cNvPr id="94" name="TextBox 47"/>
            <p:cNvSpPr txBox="1"/>
            <p:nvPr/>
          </p:nvSpPr>
          <p:spPr>
            <a:xfrm>
              <a:off x="7948132" y="4408655"/>
              <a:ext cx="2516836" cy="338554"/>
            </a:xfrm>
            <a:prstGeom prst="rect">
              <a:avLst/>
            </a:prstGeom>
            <a:grpFill/>
          </p:spPr>
          <p:txBody>
            <a:bodyPr wrap="square" rtlCol="0">
              <a:spAutoFit/>
            </a:bodyPr>
            <a:lstStyle/>
            <a:p>
              <a:pPr lvl="0" algn="ctr">
                <a:spcBef>
                  <a:spcPct val="20000"/>
                </a:spcBef>
                <a:defRPr/>
              </a:pPr>
              <a:r>
                <a:rPr lang="zh-CN" altLang="en-US" sz="1600" dirty="0" smtClean="0">
                  <a:solidFill>
                    <a:schemeClr val="tx1">
                      <a:lumMod val="75000"/>
                      <a:lumOff val="25000"/>
                    </a:schemeClr>
                  </a:solidFill>
                  <a:ea typeface="华文细黑" panose="02010600040101010101" pitchFamily="2" charset="-122"/>
                </a:rPr>
                <a:t>教职工个人</a:t>
              </a:r>
              <a:endParaRPr lang="en-US" sz="1600" dirty="0">
                <a:solidFill>
                  <a:schemeClr val="tx1">
                    <a:lumMod val="75000"/>
                    <a:lumOff val="25000"/>
                  </a:schemeClr>
                </a:solidFill>
                <a:latin typeface="+mj-lt"/>
                <a:ea typeface="华文细黑" panose="02010600040101010101" pitchFamily="2" charset="-122"/>
              </a:endParaRPr>
            </a:p>
          </p:txBody>
        </p:sp>
      </p:grpSp>
      <p:sp>
        <p:nvSpPr>
          <p:cNvPr id="29" name="文本框 28"/>
          <p:cNvSpPr txBox="1"/>
          <p:nvPr/>
        </p:nvSpPr>
        <p:spPr>
          <a:xfrm>
            <a:off x="1452734" y="534992"/>
            <a:ext cx="9467802"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以北京大学名义开办非学历继续教育的</a:t>
            </a:r>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办学主体</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pic>
        <p:nvPicPr>
          <p:cNvPr id="2050" name="Picture 2"/>
          <p:cNvPicPr>
            <a:picLocks noChangeAspect="1" noChangeArrowheads="1"/>
          </p:cNvPicPr>
          <p:nvPr/>
        </p:nvPicPr>
        <p:blipFill>
          <a:blip r:embed="rId3" cstate="print"/>
          <a:srcRect/>
          <a:stretch>
            <a:fillRect/>
          </a:stretch>
        </p:blipFill>
        <p:spPr bwMode="auto">
          <a:xfrm>
            <a:off x="2296565" y="1536096"/>
            <a:ext cx="1008112" cy="580547"/>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5392909" y="1536096"/>
            <a:ext cx="1008112" cy="58054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352529" y="5076212"/>
            <a:ext cx="1003176" cy="572124"/>
          </a:xfrm>
          <a:prstGeom prst="rect">
            <a:avLst/>
          </a:prstGeom>
          <a:noFill/>
          <a:ln w="9525">
            <a:noFill/>
            <a:miter lim="800000"/>
            <a:headEnd/>
            <a:tailEnd/>
          </a:ln>
        </p:spPr>
      </p:pic>
      <p:pic>
        <p:nvPicPr>
          <p:cNvPr id="31" name="Picture 3"/>
          <p:cNvPicPr>
            <a:picLocks noChangeAspect="1" noChangeArrowheads="1"/>
          </p:cNvPicPr>
          <p:nvPr/>
        </p:nvPicPr>
        <p:blipFill>
          <a:blip r:embed="rId4" cstate="print"/>
          <a:srcRect/>
          <a:stretch>
            <a:fillRect/>
          </a:stretch>
        </p:blipFill>
        <p:spPr bwMode="auto">
          <a:xfrm>
            <a:off x="2224558" y="3270512"/>
            <a:ext cx="1003176" cy="572124"/>
          </a:xfrm>
          <a:prstGeom prst="rect">
            <a:avLst/>
          </a:prstGeom>
          <a:noFill/>
          <a:ln w="9525">
            <a:noFill/>
            <a:miter lim="800000"/>
            <a:headEnd/>
            <a:tailEnd/>
          </a:ln>
        </p:spPr>
      </p:pic>
      <p:pic>
        <p:nvPicPr>
          <p:cNvPr id="32" name="Picture 3"/>
          <p:cNvPicPr>
            <a:picLocks noChangeAspect="1" noChangeArrowheads="1"/>
          </p:cNvPicPr>
          <p:nvPr/>
        </p:nvPicPr>
        <p:blipFill>
          <a:blip r:embed="rId4" cstate="print"/>
          <a:srcRect/>
          <a:stretch>
            <a:fillRect/>
          </a:stretch>
        </p:blipFill>
        <p:spPr bwMode="auto">
          <a:xfrm>
            <a:off x="5464918" y="3270512"/>
            <a:ext cx="1003176" cy="572124"/>
          </a:xfrm>
          <a:prstGeom prst="rect">
            <a:avLst/>
          </a:prstGeom>
          <a:noFill/>
          <a:ln w="9525">
            <a:noFill/>
            <a:miter lim="800000"/>
            <a:headEnd/>
            <a:tailEnd/>
          </a:ln>
        </p:spPr>
      </p:pic>
      <p:pic>
        <p:nvPicPr>
          <p:cNvPr id="33" name="Picture 3"/>
          <p:cNvPicPr>
            <a:picLocks noChangeAspect="1" noChangeArrowheads="1"/>
          </p:cNvPicPr>
          <p:nvPr/>
        </p:nvPicPr>
        <p:blipFill>
          <a:blip r:embed="rId4" cstate="print"/>
          <a:srcRect/>
          <a:stretch>
            <a:fillRect/>
          </a:stretch>
        </p:blipFill>
        <p:spPr bwMode="auto">
          <a:xfrm>
            <a:off x="8688288" y="3284984"/>
            <a:ext cx="1003176" cy="572124"/>
          </a:xfrm>
          <a:prstGeom prst="rect">
            <a:avLst/>
          </a:prstGeom>
          <a:noFill/>
          <a:ln w="9525">
            <a:noFill/>
            <a:miter lim="800000"/>
            <a:headEnd/>
            <a:tailEnd/>
          </a:ln>
        </p:spPr>
      </p:pic>
      <p:grpSp>
        <p:nvGrpSpPr>
          <p:cNvPr id="34" name="组合 78"/>
          <p:cNvGrpSpPr/>
          <p:nvPr/>
        </p:nvGrpSpPr>
        <p:grpSpPr>
          <a:xfrm>
            <a:off x="4566843" y="4941168"/>
            <a:ext cx="2897309" cy="1569985"/>
            <a:chOff x="7823247" y="1566042"/>
            <a:chExt cx="2764985" cy="1569985"/>
          </a:xfrm>
          <a:noFill/>
        </p:grpSpPr>
        <p:sp>
          <p:nvSpPr>
            <p:cNvPr id="35" name="椭圆 31"/>
            <p:cNvSpPr/>
            <p:nvPr/>
          </p:nvSpPr>
          <p:spPr>
            <a:xfrm>
              <a:off x="7823247" y="1566042"/>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36" name="TextBox 38"/>
            <p:cNvSpPr txBox="1"/>
            <p:nvPr/>
          </p:nvSpPr>
          <p:spPr>
            <a:xfrm>
              <a:off x="7948132" y="2464439"/>
              <a:ext cx="2516836" cy="338554"/>
            </a:xfrm>
            <a:prstGeom prst="rect">
              <a:avLst/>
            </a:prstGeom>
            <a:grpFill/>
          </p:spPr>
          <p:txBody>
            <a:bodyPr wrap="square" rtlCol="0">
              <a:spAutoFit/>
            </a:bodyPr>
            <a:lstStyle/>
            <a:p>
              <a:pPr lvl="0" algn="ctr">
                <a:spcBef>
                  <a:spcPct val="20000"/>
                </a:spcBef>
                <a:defRPr/>
              </a:pPr>
              <a:r>
                <a:rPr lang="zh-CN" altLang="en-US" sz="1600" dirty="0" smtClean="0">
                  <a:solidFill>
                    <a:schemeClr val="tx1">
                      <a:lumMod val="75000"/>
                      <a:lumOff val="25000"/>
                    </a:schemeClr>
                  </a:solidFill>
                  <a:ea typeface="华文细黑" panose="02010600040101010101" pitchFamily="2" charset="-122"/>
                </a:rPr>
                <a:t>校办企业、学校参股公司</a:t>
              </a:r>
              <a:endParaRPr lang="en-US" sz="1600" dirty="0">
                <a:solidFill>
                  <a:schemeClr val="tx1">
                    <a:lumMod val="75000"/>
                    <a:lumOff val="25000"/>
                  </a:schemeClr>
                </a:solidFill>
                <a:latin typeface="+mj-lt"/>
                <a:ea typeface="华文细黑" panose="02010600040101010101" pitchFamily="2" charset="-122"/>
              </a:endParaRPr>
            </a:p>
          </p:txBody>
        </p:sp>
        <p:sp>
          <p:nvSpPr>
            <p:cNvPr id="37" name="TextBox 38"/>
            <p:cNvSpPr txBox="1"/>
            <p:nvPr/>
          </p:nvSpPr>
          <p:spPr>
            <a:xfrm>
              <a:off x="7948132" y="1845169"/>
              <a:ext cx="2516836" cy="400110"/>
            </a:xfrm>
            <a:prstGeom prst="rect">
              <a:avLst/>
            </a:prstGeom>
            <a:grpFill/>
          </p:spPr>
          <p:txBody>
            <a:bodyPr wrap="square" rtlCol="0">
              <a:spAutoFit/>
            </a:bodyPr>
            <a:lstStyle/>
            <a:p>
              <a:pPr algn="ctr"/>
              <a:endParaRPr lang="zh-CN" altLang="en-US" sz="2000" b="1" dirty="0">
                <a:solidFill>
                  <a:schemeClr val="tx1">
                    <a:lumMod val="75000"/>
                    <a:lumOff val="25000"/>
                  </a:schemeClr>
                </a:solidFill>
                <a:latin typeface="+mj-lt"/>
                <a:ea typeface="方正静蕾简体" panose="02000000000000000000" pitchFamily="2" charset="-122"/>
              </a:endParaRPr>
            </a:p>
          </p:txBody>
        </p:sp>
      </p:grpSp>
      <p:pic>
        <p:nvPicPr>
          <p:cNvPr id="38" name="Picture 3"/>
          <p:cNvPicPr>
            <a:picLocks noChangeAspect="1" noChangeArrowheads="1"/>
          </p:cNvPicPr>
          <p:nvPr/>
        </p:nvPicPr>
        <p:blipFill>
          <a:blip r:embed="rId4" cstate="print"/>
          <a:srcRect/>
          <a:stretch>
            <a:fillRect/>
          </a:stretch>
        </p:blipFill>
        <p:spPr bwMode="auto">
          <a:xfrm>
            <a:off x="5519936" y="5013176"/>
            <a:ext cx="1003176" cy="572124"/>
          </a:xfrm>
          <a:prstGeom prst="rect">
            <a:avLst/>
          </a:prstGeom>
          <a:noFill/>
          <a:ln w="9525">
            <a:noFill/>
            <a:miter lim="800000"/>
            <a:headEnd/>
            <a:tailEnd/>
          </a:ln>
        </p:spPr>
      </p:pic>
      <p:grpSp>
        <p:nvGrpSpPr>
          <p:cNvPr id="39" name="组合 78"/>
          <p:cNvGrpSpPr/>
          <p:nvPr/>
        </p:nvGrpSpPr>
        <p:grpSpPr>
          <a:xfrm>
            <a:off x="7735195" y="4941168"/>
            <a:ext cx="2897309" cy="1569985"/>
            <a:chOff x="7823247" y="1566042"/>
            <a:chExt cx="2764985" cy="1569985"/>
          </a:xfrm>
          <a:noFill/>
        </p:grpSpPr>
        <p:sp>
          <p:nvSpPr>
            <p:cNvPr id="40" name="椭圆 31"/>
            <p:cNvSpPr/>
            <p:nvPr/>
          </p:nvSpPr>
          <p:spPr>
            <a:xfrm>
              <a:off x="7823247" y="1566042"/>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41" name="TextBox 38"/>
            <p:cNvSpPr txBox="1"/>
            <p:nvPr/>
          </p:nvSpPr>
          <p:spPr>
            <a:xfrm>
              <a:off x="8045618" y="2286122"/>
              <a:ext cx="2516836" cy="634020"/>
            </a:xfrm>
            <a:prstGeom prst="rect">
              <a:avLst/>
            </a:prstGeom>
            <a:grpFill/>
          </p:spPr>
          <p:txBody>
            <a:bodyPr wrap="square" rtlCol="0">
              <a:spAutoFit/>
            </a:bodyPr>
            <a:lstStyle/>
            <a:p>
              <a:pPr lvl="0" algn="ctr">
                <a:spcBef>
                  <a:spcPct val="20000"/>
                </a:spcBef>
                <a:defRPr/>
              </a:pPr>
              <a:r>
                <a:rPr lang="zh-CN" altLang="en-US" sz="1600" dirty="0" smtClean="0">
                  <a:solidFill>
                    <a:schemeClr val="tx1">
                      <a:lumMod val="75000"/>
                      <a:lumOff val="25000"/>
                    </a:schemeClr>
                  </a:solidFill>
                  <a:ea typeface="华文细黑" panose="02010600040101010101" pitchFamily="2" charset="-122"/>
                </a:rPr>
                <a:t>校地、校校合</a:t>
              </a:r>
              <a:r>
                <a:rPr lang="zh-CN" altLang="en-US" sz="1600" dirty="0" smtClean="0">
                  <a:solidFill>
                    <a:schemeClr val="tx1">
                      <a:lumMod val="75000"/>
                      <a:lumOff val="25000"/>
                    </a:schemeClr>
                  </a:solidFill>
                  <a:ea typeface="华文细黑" panose="02010600040101010101" pitchFamily="2" charset="-122"/>
                </a:rPr>
                <a:t>作</a:t>
              </a:r>
              <a:endParaRPr lang="en-US" altLang="zh-CN" sz="1600" dirty="0" smtClean="0">
                <a:solidFill>
                  <a:schemeClr val="tx1">
                    <a:lumMod val="75000"/>
                    <a:lumOff val="25000"/>
                  </a:schemeClr>
                </a:solidFill>
                <a:ea typeface="华文细黑" panose="02010600040101010101" pitchFamily="2" charset="-122"/>
              </a:endParaRPr>
            </a:p>
            <a:p>
              <a:pPr lvl="0" algn="ctr">
                <a:spcBef>
                  <a:spcPct val="20000"/>
                </a:spcBef>
                <a:defRPr/>
              </a:pPr>
              <a:r>
                <a:rPr lang="zh-CN" altLang="en-US" sz="1600" dirty="0" smtClean="0">
                  <a:solidFill>
                    <a:schemeClr val="tx1">
                      <a:lumMod val="75000"/>
                      <a:lumOff val="25000"/>
                    </a:schemeClr>
                  </a:solidFill>
                  <a:ea typeface="华文细黑" panose="02010600040101010101" pitchFamily="2" charset="-122"/>
                </a:rPr>
                <a:t>设</a:t>
              </a:r>
              <a:r>
                <a:rPr lang="zh-CN" altLang="en-US" sz="1600" dirty="0" smtClean="0">
                  <a:solidFill>
                    <a:schemeClr val="tx1">
                      <a:lumMod val="75000"/>
                      <a:lumOff val="25000"/>
                    </a:schemeClr>
                  </a:solidFill>
                  <a:ea typeface="华文细黑" panose="02010600040101010101" pitchFamily="2" charset="-122"/>
                </a:rPr>
                <a:t>立的科研机构</a:t>
              </a:r>
              <a:endParaRPr lang="en-US" sz="1600" dirty="0">
                <a:solidFill>
                  <a:schemeClr val="tx1">
                    <a:lumMod val="75000"/>
                    <a:lumOff val="25000"/>
                  </a:schemeClr>
                </a:solidFill>
                <a:latin typeface="+mj-lt"/>
                <a:ea typeface="华文细黑" panose="02010600040101010101" pitchFamily="2" charset="-122"/>
              </a:endParaRPr>
            </a:p>
          </p:txBody>
        </p:sp>
        <p:sp>
          <p:nvSpPr>
            <p:cNvPr id="42" name="TextBox 38"/>
            <p:cNvSpPr txBox="1"/>
            <p:nvPr/>
          </p:nvSpPr>
          <p:spPr>
            <a:xfrm>
              <a:off x="7948132" y="1845169"/>
              <a:ext cx="2516836" cy="400110"/>
            </a:xfrm>
            <a:prstGeom prst="rect">
              <a:avLst/>
            </a:prstGeom>
            <a:grpFill/>
          </p:spPr>
          <p:txBody>
            <a:bodyPr wrap="square" rtlCol="0">
              <a:spAutoFit/>
            </a:bodyPr>
            <a:lstStyle/>
            <a:p>
              <a:pPr algn="ctr"/>
              <a:endParaRPr lang="zh-CN" altLang="en-US" sz="2000" b="1" dirty="0">
                <a:solidFill>
                  <a:schemeClr val="tx1">
                    <a:lumMod val="75000"/>
                    <a:lumOff val="25000"/>
                  </a:schemeClr>
                </a:solidFill>
                <a:latin typeface="+mj-lt"/>
                <a:ea typeface="方正静蕾简体" panose="02000000000000000000" pitchFamily="2" charset="-122"/>
              </a:endParaRPr>
            </a:p>
          </p:txBody>
        </p:sp>
      </p:grpSp>
      <p:pic>
        <p:nvPicPr>
          <p:cNvPr id="43" name="Picture 3"/>
          <p:cNvPicPr>
            <a:picLocks noChangeAspect="1" noChangeArrowheads="1"/>
          </p:cNvPicPr>
          <p:nvPr/>
        </p:nvPicPr>
        <p:blipFill>
          <a:blip r:embed="rId4" cstate="print"/>
          <a:srcRect/>
          <a:stretch>
            <a:fillRect/>
          </a:stretch>
        </p:blipFill>
        <p:spPr bwMode="auto">
          <a:xfrm>
            <a:off x="8744252" y="5025991"/>
            <a:ext cx="1003176" cy="572124"/>
          </a:xfrm>
          <a:prstGeom prst="rect">
            <a:avLst/>
          </a:prstGeom>
          <a:noFill/>
          <a:ln w="9525">
            <a:noFill/>
            <a:miter lim="800000"/>
            <a:headEnd/>
            <a:tailEnd/>
          </a:ln>
        </p:spPr>
      </p:pic>
    </p:spTree>
    <p:extLst>
      <p:ext uri="{BB962C8B-B14F-4D97-AF65-F5344CB8AC3E}">
        <p14:creationId xmlns:p14="http://schemas.microsoft.com/office/powerpoint/2010/main" xmlns="" val="2741694058"/>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ppt_w</p:attrName>
                                        </p:attrNameLst>
                                      </p:cBhvr>
                                      <p:tavLst>
                                        <p:tav tm="0" fmla="#ppt_w*sin(2.5*pi*$)">
                                          <p:val>
                                            <p:fltVal val="0"/>
                                          </p:val>
                                        </p:tav>
                                        <p:tav tm="100000">
                                          <p:val>
                                            <p:fltVal val="1"/>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000"/>
                                        <p:tgtEl>
                                          <p:spTgt spid="34"/>
                                        </p:tgtEl>
                                      </p:cBhvr>
                                    </p:animEffect>
                                    <p:anim calcmode="lin" valueType="num">
                                      <p:cBhvr>
                                        <p:cTn id="38" dur="2000" fill="hold"/>
                                        <p:tgtEl>
                                          <p:spTgt spid="34"/>
                                        </p:tgtEl>
                                        <p:attrNameLst>
                                          <p:attrName>ppt_w</p:attrName>
                                        </p:attrNameLst>
                                      </p:cBhvr>
                                      <p:tavLst>
                                        <p:tav tm="0" fmla="#ppt_w*sin(2.5*pi*$)">
                                          <p:val>
                                            <p:fltVal val="0"/>
                                          </p:val>
                                        </p:tav>
                                        <p:tav tm="100000">
                                          <p:val>
                                            <p:fltVal val="1"/>
                                          </p:val>
                                        </p:tav>
                                      </p:tavLst>
                                    </p:anim>
                                    <p:anim calcmode="lin" valueType="num">
                                      <p:cBhvr>
                                        <p:cTn id="39" dur="2000" fill="hold"/>
                                        <p:tgtEl>
                                          <p:spTgt spid="34"/>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2000"/>
                                        <p:tgtEl>
                                          <p:spTgt spid="39"/>
                                        </p:tgtEl>
                                      </p:cBhvr>
                                    </p:animEffect>
                                    <p:anim calcmode="lin" valueType="num">
                                      <p:cBhvr>
                                        <p:cTn id="43" dur="2000" fill="hold"/>
                                        <p:tgtEl>
                                          <p:spTgt spid="39"/>
                                        </p:tgtEl>
                                        <p:attrNameLst>
                                          <p:attrName>ppt_w</p:attrName>
                                        </p:attrNameLst>
                                      </p:cBhvr>
                                      <p:tavLst>
                                        <p:tav tm="0" fmla="#ppt_w*sin(2.5*pi*$)">
                                          <p:val>
                                            <p:fltVal val="0"/>
                                          </p:val>
                                        </p:tav>
                                        <p:tav tm="100000">
                                          <p:val>
                                            <p:fltVal val="1"/>
                                          </p:val>
                                        </p:tav>
                                      </p:tavLst>
                                    </p:anim>
                                    <p:anim calcmode="lin" valueType="num">
                                      <p:cBhvr>
                                        <p:cTn id="44" dur="20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1271464" y="2564904"/>
            <a:ext cx="4752528" cy="707886"/>
          </a:xfrm>
          <a:prstGeom prst="rect">
            <a:avLst/>
          </a:prstGeom>
          <a:noFill/>
        </p:spPr>
        <p:txBody>
          <a:bodyPr wrap="square" rtlCol="0">
            <a:spAutoFit/>
          </a:bodyPr>
          <a:lstStyle/>
          <a:p>
            <a:pPr algn="r"/>
            <a:r>
              <a:rPr lang="zh-CN" altLang="en-US" sz="4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办学形式</a:t>
            </a:r>
            <a:endParaRPr lang="zh-CN" altLang="en-US" sz="40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2" name="组合 4"/>
          <p:cNvGrpSpPr/>
          <p:nvPr/>
        </p:nvGrpSpPr>
        <p:grpSpPr>
          <a:xfrm>
            <a:off x="6015725" y="2279350"/>
            <a:ext cx="4274415" cy="2895758"/>
            <a:chOff x="1559496" y="2018719"/>
            <a:chExt cx="4274415" cy="2895758"/>
          </a:xfrm>
        </p:grpSpPr>
        <p:pic>
          <p:nvPicPr>
            <p:cNvPr id="3" name="图片 2"/>
            <p:cNvPicPr>
              <a:picLocks noChangeAspect="1"/>
            </p:cNvPicPr>
            <p:nvPr/>
          </p:nvPicPr>
          <p:blipFill>
            <a:blip r:embed="rId3" cstate="print"/>
            <a:stretch>
              <a:fillRect/>
            </a:stretch>
          </p:blipFill>
          <p:spPr>
            <a:xfrm>
              <a:off x="1559496" y="2018719"/>
              <a:ext cx="4274415" cy="2895758"/>
            </a:xfrm>
            <a:prstGeom prst="rect">
              <a:avLst/>
            </a:prstGeom>
          </p:spPr>
        </p:pic>
        <p:sp>
          <p:nvSpPr>
            <p:cNvPr id="13" name="文本框 12"/>
            <p:cNvSpPr txBox="1"/>
            <p:nvPr/>
          </p:nvSpPr>
          <p:spPr>
            <a:xfrm rot="19336847" flipH="1">
              <a:off x="3640606" y="2088427"/>
              <a:ext cx="1518596" cy="1569660"/>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9600" dirty="0"/>
                <a:t>03</a:t>
              </a:r>
              <a:endParaRPr lang="zh-CN" altLang="en-US" sz="9600" dirty="0"/>
            </a:p>
          </p:txBody>
        </p:sp>
      </p:grpSp>
      <p:sp>
        <p:nvSpPr>
          <p:cNvPr id="9" name="文本框 93"/>
          <p:cNvSpPr txBox="1">
            <a:spLocks noChangeArrowheads="1"/>
          </p:cNvSpPr>
          <p:nvPr/>
        </p:nvSpPr>
        <p:spPr bwMode="auto">
          <a:xfrm>
            <a:off x="4799856" y="3307496"/>
            <a:ext cx="1080120" cy="337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b="1" dirty="0" smtClean="0">
                <a:solidFill>
                  <a:srgbClr val="000000"/>
                </a:solidFill>
                <a:cs typeface="+mn-ea"/>
                <a:sym typeface="+mn-lt"/>
              </a:rPr>
              <a:t>招生</a:t>
            </a:r>
            <a:r>
              <a:rPr lang="zh-CN" altLang="en-US" sz="1600" b="1" dirty="0" smtClean="0">
                <a:solidFill>
                  <a:srgbClr val="000000"/>
                </a:solidFill>
                <a:cs typeface="+mn-ea"/>
                <a:sym typeface="+mn-lt"/>
              </a:rPr>
              <a:t>权</a:t>
            </a:r>
            <a:endParaRPr lang="en-US" altLang="zh-CN" sz="1600" b="1" dirty="0">
              <a:solidFill>
                <a:srgbClr val="000000"/>
              </a:solidFill>
              <a:latin typeface="方正静蕾简体"/>
              <a:ea typeface="方正静蕾简体"/>
              <a:cs typeface="+mn-ea"/>
              <a:sym typeface="+mn-lt"/>
            </a:endParaRPr>
          </a:p>
        </p:txBody>
      </p:sp>
      <p:sp>
        <p:nvSpPr>
          <p:cNvPr id="10" name="Freeform 5"/>
          <p:cNvSpPr>
            <a:spLocks noEditPoints="1"/>
          </p:cNvSpPr>
          <p:nvPr/>
        </p:nvSpPr>
        <p:spPr bwMode="auto">
          <a:xfrm flipH="1">
            <a:off x="9768408" y="1718431"/>
            <a:ext cx="1630825" cy="2383048"/>
          </a:xfrm>
          <a:custGeom>
            <a:avLst/>
            <a:gdLst>
              <a:gd name="T0" fmla="*/ 216 w 346"/>
              <a:gd name="T1" fmla="*/ 18 h 507"/>
              <a:gd name="T2" fmla="*/ 189 w 346"/>
              <a:gd name="T3" fmla="*/ 122 h 507"/>
              <a:gd name="T4" fmla="*/ 88 w 346"/>
              <a:gd name="T5" fmla="*/ 246 h 507"/>
              <a:gd name="T6" fmla="*/ 48 w 346"/>
              <a:gd name="T7" fmla="*/ 243 h 507"/>
              <a:gd name="T8" fmla="*/ 6 w 346"/>
              <a:gd name="T9" fmla="*/ 301 h 507"/>
              <a:gd name="T10" fmla="*/ 89 w 346"/>
              <a:gd name="T11" fmla="*/ 346 h 507"/>
              <a:gd name="T12" fmla="*/ 120 w 346"/>
              <a:gd name="T13" fmla="*/ 307 h 507"/>
              <a:gd name="T14" fmla="*/ 104 w 346"/>
              <a:gd name="T15" fmla="*/ 263 h 507"/>
              <a:gd name="T16" fmla="*/ 173 w 346"/>
              <a:gd name="T17" fmla="*/ 158 h 507"/>
              <a:gd name="T18" fmla="*/ 150 w 346"/>
              <a:gd name="T19" fmla="*/ 298 h 507"/>
              <a:gd name="T20" fmla="*/ 117 w 346"/>
              <a:gd name="T21" fmla="*/ 464 h 507"/>
              <a:gd name="T22" fmla="*/ 143 w 346"/>
              <a:gd name="T23" fmla="*/ 506 h 507"/>
              <a:gd name="T24" fmla="*/ 143 w 346"/>
              <a:gd name="T25" fmla="*/ 438 h 507"/>
              <a:gd name="T26" fmla="*/ 176 w 346"/>
              <a:gd name="T27" fmla="*/ 380 h 507"/>
              <a:gd name="T28" fmla="*/ 203 w 346"/>
              <a:gd name="T29" fmla="*/ 503 h 507"/>
              <a:gd name="T30" fmla="*/ 250 w 346"/>
              <a:gd name="T31" fmla="*/ 482 h 507"/>
              <a:gd name="T32" fmla="*/ 199 w 346"/>
              <a:gd name="T33" fmla="*/ 405 h 507"/>
              <a:gd name="T34" fmla="*/ 188 w 346"/>
              <a:gd name="T35" fmla="*/ 175 h 507"/>
              <a:gd name="T36" fmla="*/ 232 w 346"/>
              <a:gd name="T37" fmla="*/ 253 h 507"/>
              <a:gd name="T38" fmla="*/ 285 w 346"/>
              <a:gd name="T39" fmla="*/ 202 h 507"/>
              <a:gd name="T40" fmla="*/ 290 w 346"/>
              <a:gd name="T41" fmla="*/ 224 h 507"/>
              <a:gd name="T42" fmla="*/ 275 w 346"/>
              <a:gd name="T43" fmla="*/ 254 h 507"/>
              <a:gd name="T44" fmla="*/ 223 w 346"/>
              <a:gd name="T45" fmla="*/ 272 h 507"/>
              <a:gd name="T46" fmla="*/ 223 w 346"/>
              <a:gd name="T47" fmla="*/ 279 h 507"/>
              <a:gd name="T48" fmla="*/ 291 w 346"/>
              <a:gd name="T49" fmla="*/ 276 h 507"/>
              <a:gd name="T50" fmla="*/ 312 w 346"/>
              <a:gd name="T51" fmla="*/ 236 h 507"/>
              <a:gd name="T52" fmla="*/ 318 w 346"/>
              <a:gd name="T53" fmla="*/ 205 h 507"/>
              <a:gd name="T54" fmla="*/ 319 w 346"/>
              <a:gd name="T55" fmla="*/ 165 h 507"/>
              <a:gd name="T56" fmla="*/ 291 w 346"/>
              <a:gd name="T57" fmla="*/ 150 h 507"/>
              <a:gd name="T58" fmla="*/ 102 w 346"/>
              <a:gd name="T59" fmla="*/ 339 h 507"/>
              <a:gd name="T60" fmla="*/ 105 w 346"/>
              <a:gd name="T61" fmla="*/ 320 h 507"/>
              <a:gd name="T62" fmla="*/ 111 w 346"/>
              <a:gd name="T63" fmla="*/ 303 h 507"/>
              <a:gd name="T64" fmla="*/ 82 w 346"/>
              <a:gd name="T65" fmla="*/ 348 h 507"/>
              <a:gd name="T66" fmla="*/ 10 w 346"/>
              <a:gd name="T67" fmla="*/ 298 h 507"/>
              <a:gd name="T68" fmla="*/ 45 w 346"/>
              <a:gd name="T69" fmla="*/ 246 h 507"/>
              <a:gd name="T70" fmla="*/ 45 w 346"/>
              <a:gd name="T71" fmla="*/ 284 h 507"/>
              <a:gd name="T72" fmla="*/ 59 w 346"/>
              <a:gd name="T73" fmla="*/ 291 h 507"/>
              <a:gd name="T74" fmla="*/ 70 w 346"/>
              <a:gd name="T75" fmla="*/ 299 h 507"/>
              <a:gd name="T76" fmla="*/ 79 w 346"/>
              <a:gd name="T77" fmla="*/ 313 h 507"/>
              <a:gd name="T78" fmla="*/ 98 w 346"/>
              <a:gd name="T79" fmla="*/ 288 h 507"/>
              <a:gd name="T80" fmla="*/ 272 w 346"/>
              <a:gd name="T81" fmla="*/ 270 h 507"/>
              <a:gd name="T82" fmla="*/ 282 w 346"/>
              <a:gd name="T83" fmla="*/ 276 h 507"/>
              <a:gd name="T84" fmla="*/ 291 w 346"/>
              <a:gd name="T85" fmla="*/ 233 h 507"/>
              <a:gd name="T86" fmla="*/ 286 w 346"/>
              <a:gd name="T87" fmla="*/ 154 h 507"/>
              <a:gd name="T88" fmla="*/ 274 w 346"/>
              <a:gd name="T89" fmla="*/ 179 h 507"/>
              <a:gd name="T90" fmla="*/ 233 w 346"/>
              <a:gd name="T91" fmla="*/ 227 h 507"/>
              <a:gd name="T92" fmla="*/ 202 w 346"/>
              <a:gd name="T93" fmla="*/ 139 h 507"/>
              <a:gd name="T94" fmla="*/ 248 w 346"/>
              <a:gd name="T95" fmla="*/ 144 h 507"/>
              <a:gd name="T96" fmla="*/ 227 w 346"/>
              <a:gd name="T97" fmla="*/ 119 h 507"/>
              <a:gd name="T98" fmla="*/ 297 w 346"/>
              <a:gd name="T99" fmla="*/ 3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507">
                <a:moveTo>
                  <a:pt x="328" y="105"/>
                </a:moveTo>
                <a:cubicBezTo>
                  <a:pt x="346" y="59"/>
                  <a:pt x="323" y="34"/>
                  <a:pt x="310" y="25"/>
                </a:cubicBezTo>
                <a:cubicBezTo>
                  <a:pt x="271" y="0"/>
                  <a:pt x="239" y="4"/>
                  <a:pt x="216" y="18"/>
                </a:cubicBezTo>
                <a:cubicBezTo>
                  <a:pt x="194" y="33"/>
                  <a:pt x="187" y="61"/>
                  <a:pt x="189" y="82"/>
                </a:cubicBezTo>
                <a:cubicBezTo>
                  <a:pt x="189" y="82"/>
                  <a:pt x="191" y="91"/>
                  <a:pt x="194" y="98"/>
                </a:cubicBezTo>
                <a:cubicBezTo>
                  <a:pt x="197" y="105"/>
                  <a:pt x="192" y="114"/>
                  <a:pt x="189" y="122"/>
                </a:cubicBezTo>
                <a:cubicBezTo>
                  <a:pt x="185" y="130"/>
                  <a:pt x="182" y="132"/>
                  <a:pt x="170" y="139"/>
                </a:cubicBezTo>
                <a:cubicBezTo>
                  <a:pt x="158" y="147"/>
                  <a:pt x="141" y="157"/>
                  <a:pt x="120" y="186"/>
                </a:cubicBezTo>
                <a:cubicBezTo>
                  <a:pt x="99" y="215"/>
                  <a:pt x="89" y="243"/>
                  <a:pt x="88" y="246"/>
                </a:cubicBezTo>
                <a:cubicBezTo>
                  <a:pt x="87" y="249"/>
                  <a:pt x="86" y="251"/>
                  <a:pt x="80" y="251"/>
                </a:cubicBezTo>
                <a:cubicBezTo>
                  <a:pt x="75" y="251"/>
                  <a:pt x="68" y="257"/>
                  <a:pt x="67" y="257"/>
                </a:cubicBezTo>
                <a:cubicBezTo>
                  <a:pt x="65" y="257"/>
                  <a:pt x="52" y="246"/>
                  <a:pt x="48" y="243"/>
                </a:cubicBezTo>
                <a:cubicBezTo>
                  <a:pt x="44" y="240"/>
                  <a:pt x="41" y="240"/>
                  <a:pt x="39" y="241"/>
                </a:cubicBezTo>
                <a:cubicBezTo>
                  <a:pt x="37" y="242"/>
                  <a:pt x="10" y="279"/>
                  <a:pt x="5" y="289"/>
                </a:cubicBezTo>
                <a:cubicBezTo>
                  <a:pt x="0" y="299"/>
                  <a:pt x="4" y="299"/>
                  <a:pt x="6" y="301"/>
                </a:cubicBezTo>
                <a:cubicBezTo>
                  <a:pt x="9" y="303"/>
                  <a:pt x="32" y="322"/>
                  <a:pt x="43" y="330"/>
                </a:cubicBezTo>
                <a:cubicBezTo>
                  <a:pt x="54" y="338"/>
                  <a:pt x="77" y="356"/>
                  <a:pt x="79" y="357"/>
                </a:cubicBezTo>
                <a:cubicBezTo>
                  <a:pt x="81" y="358"/>
                  <a:pt x="88" y="347"/>
                  <a:pt x="89" y="346"/>
                </a:cubicBezTo>
                <a:cubicBezTo>
                  <a:pt x="89" y="346"/>
                  <a:pt x="96" y="350"/>
                  <a:pt x="98" y="351"/>
                </a:cubicBezTo>
                <a:cubicBezTo>
                  <a:pt x="101" y="352"/>
                  <a:pt x="105" y="343"/>
                  <a:pt x="108" y="336"/>
                </a:cubicBezTo>
                <a:cubicBezTo>
                  <a:pt x="110" y="329"/>
                  <a:pt x="119" y="309"/>
                  <a:pt x="120" y="307"/>
                </a:cubicBezTo>
                <a:cubicBezTo>
                  <a:pt x="121" y="304"/>
                  <a:pt x="111" y="297"/>
                  <a:pt x="110" y="294"/>
                </a:cubicBezTo>
                <a:cubicBezTo>
                  <a:pt x="108" y="291"/>
                  <a:pt x="112" y="285"/>
                  <a:pt x="111" y="279"/>
                </a:cubicBezTo>
                <a:cubicBezTo>
                  <a:pt x="110" y="273"/>
                  <a:pt x="104" y="266"/>
                  <a:pt x="104" y="263"/>
                </a:cubicBezTo>
                <a:cubicBezTo>
                  <a:pt x="103" y="260"/>
                  <a:pt x="108" y="241"/>
                  <a:pt x="118" y="219"/>
                </a:cubicBezTo>
                <a:cubicBezTo>
                  <a:pt x="129" y="196"/>
                  <a:pt x="156" y="165"/>
                  <a:pt x="164" y="160"/>
                </a:cubicBezTo>
                <a:cubicBezTo>
                  <a:pt x="171" y="154"/>
                  <a:pt x="172" y="156"/>
                  <a:pt x="173" y="158"/>
                </a:cubicBezTo>
                <a:cubicBezTo>
                  <a:pt x="174" y="161"/>
                  <a:pt x="171" y="171"/>
                  <a:pt x="165" y="187"/>
                </a:cubicBezTo>
                <a:cubicBezTo>
                  <a:pt x="159" y="204"/>
                  <a:pt x="155" y="238"/>
                  <a:pt x="153" y="251"/>
                </a:cubicBezTo>
                <a:cubicBezTo>
                  <a:pt x="151" y="264"/>
                  <a:pt x="151" y="293"/>
                  <a:pt x="150" y="298"/>
                </a:cubicBezTo>
                <a:cubicBezTo>
                  <a:pt x="149" y="303"/>
                  <a:pt x="146" y="313"/>
                  <a:pt x="145" y="323"/>
                </a:cubicBezTo>
                <a:cubicBezTo>
                  <a:pt x="145" y="332"/>
                  <a:pt x="140" y="369"/>
                  <a:pt x="137" y="382"/>
                </a:cubicBezTo>
                <a:cubicBezTo>
                  <a:pt x="135" y="396"/>
                  <a:pt x="123" y="449"/>
                  <a:pt x="117" y="464"/>
                </a:cubicBezTo>
                <a:cubicBezTo>
                  <a:pt x="112" y="478"/>
                  <a:pt x="105" y="479"/>
                  <a:pt x="99" y="491"/>
                </a:cubicBezTo>
                <a:cubicBezTo>
                  <a:pt x="93" y="502"/>
                  <a:pt x="98" y="507"/>
                  <a:pt x="103" y="507"/>
                </a:cubicBezTo>
                <a:cubicBezTo>
                  <a:pt x="108" y="507"/>
                  <a:pt x="134" y="507"/>
                  <a:pt x="143" y="506"/>
                </a:cubicBezTo>
                <a:cubicBezTo>
                  <a:pt x="152" y="504"/>
                  <a:pt x="150" y="503"/>
                  <a:pt x="149" y="497"/>
                </a:cubicBezTo>
                <a:cubicBezTo>
                  <a:pt x="148" y="491"/>
                  <a:pt x="137" y="488"/>
                  <a:pt x="133" y="482"/>
                </a:cubicBezTo>
                <a:cubicBezTo>
                  <a:pt x="129" y="477"/>
                  <a:pt x="136" y="461"/>
                  <a:pt x="143" y="438"/>
                </a:cubicBezTo>
                <a:cubicBezTo>
                  <a:pt x="150" y="415"/>
                  <a:pt x="157" y="360"/>
                  <a:pt x="157" y="348"/>
                </a:cubicBezTo>
                <a:cubicBezTo>
                  <a:pt x="156" y="336"/>
                  <a:pt x="160" y="337"/>
                  <a:pt x="162" y="338"/>
                </a:cubicBezTo>
                <a:cubicBezTo>
                  <a:pt x="165" y="339"/>
                  <a:pt x="167" y="348"/>
                  <a:pt x="176" y="380"/>
                </a:cubicBezTo>
                <a:cubicBezTo>
                  <a:pt x="186" y="411"/>
                  <a:pt x="187" y="453"/>
                  <a:pt x="190" y="463"/>
                </a:cubicBezTo>
                <a:cubicBezTo>
                  <a:pt x="192" y="472"/>
                  <a:pt x="190" y="480"/>
                  <a:pt x="189" y="490"/>
                </a:cubicBezTo>
                <a:cubicBezTo>
                  <a:pt x="189" y="500"/>
                  <a:pt x="189" y="501"/>
                  <a:pt x="203" y="503"/>
                </a:cubicBezTo>
                <a:cubicBezTo>
                  <a:pt x="217" y="505"/>
                  <a:pt x="271" y="504"/>
                  <a:pt x="281" y="499"/>
                </a:cubicBezTo>
                <a:cubicBezTo>
                  <a:pt x="291" y="495"/>
                  <a:pt x="288" y="485"/>
                  <a:pt x="283" y="486"/>
                </a:cubicBezTo>
                <a:cubicBezTo>
                  <a:pt x="277" y="487"/>
                  <a:pt x="269" y="486"/>
                  <a:pt x="250" y="482"/>
                </a:cubicBezTo>
                <a:cubicBezTo>
                  <a:pt x="232" y="478"/>
                  <a:pt x="215" y="473"/>
                  <a:pt x="210" y="471"/>
                </a:cubicBezTo>
                <a:cubicBezTo>
                  <a:pt x="206" y="469"/>
                  <a:pt x="206" y="466"/>
                  <a:pt x="205" y="458"/>
                </a:cubicBezTo>
                <a:cubicBezTo>
                  <a:pt x="205" y="450"/>
                  <a:pt x="204" y="442"/>
                  <a:pt x="199" y="405"/>
                </a:cubicBezTo>
                <a:cubicBezTo>
                  <a:pt x="193" y="369"/>
                  <a:pt x="182" y="336"/>
                  <a:pt x="175" y="320"/>
                </a:cubicBezTo>
                <a:cubicBezTo>
                  <a:pt x="169" y="303"/>
                  <a:pt x="168" y="297"/>
                  <a:pt x="170" y="270"/>
                </a:cubicBezTo>
                <a:cubicBezTo>
                  <a:pt x="172" y="244"/>
                  <a:pt x="185" y="183"/>
                  <a:pt x="188" y="175"/>
                </a:cubicBezTo>
                <a:cubicBezTo>
                  <a:pt x="190" y="167"/>
                  <a:pt x="196" y="174"/>
                  <a:pt x="198" y="179"/>
                </a:cubicBezTo>
                <a:cubicBezTo>
                  <a:pt x="200" y="184"/>
                  <a:pt x="203" y="205"/>
                  <a:pt x="212" y="224"/>
                </a:cubicBezTo>
                <a:cubicBezTo>
                  <a:pt x="221" y="242"/>
                  <a:pt x="224" y="249"/>
                  <a:pt x="232" y="253"/>
                </a:cubicBezTo>
                <a:cubicBezTo>
                  <a:pt x="239" y="257"/>
                  <a:pt x="244" y="253"/>
                  <a:pt x="249" y="245"/>
                </a:cubicBezTo>
                <a:cubicBezTo>
                  <a:pt x="254" y="237"/>
                  <a:pt x="276" y="207"/>
                  <a:pt x="278" y="203"/>
                </a:cubicBezTo>
                <a:cubicBezTo>
                  <a:pt x="280" y="200"/>
                  <a:pt x="283" y="200"/>
                  <a:pt x="285" y="202"/>
                </a:cubicBezTo>
                <a:cubicBezTo>
                  <a:pt x="287" y="204"/>
                  <a:pt x="289" y="205"/>
                  <a:pt x="292" y="205"/>
                </a:cubicBezTo>
                <a:cubicBezTo>
                  <a:pt x="295" y="205"/>
                  <a:pt x="300" y="206"/>
                  <a:pt x="301" y="212"/>
                </a:cubicBezTo>
                <a:cubicBezTo>
                  <a:pt x="301" y="217"/>
                  <a:pt x="294" y="217"/>
                  <a:pt x="290" y="224"/>
                </a:cubicBezTo>
                <a:cubicBezTo>
                  <a:pt x="286" y="230"/>
                  <a:pt x="285" y="239"/>
                  <a:pt x="287" y="242"/>
                </a:cubicBezTo>
                <a:cubicBezTo>
                  <a:pt x="288" y="245"/>
                  <a:pt x="291" y="249"/>
                  <a:pt x="287" y="249"/>
                </a:cubicBezTo>
                <a:cubicBezTo>
                  <a:pt x="283" y="250"/>
                  <a:pt x="281" y="250"/>
                  <a:pt x="275" y="254"/>
                </a:cubicBezTo>
                <a:cubicBezTo>
                  <a:pt x="269" y="258"/>
                  <a:pt x="266" y="270"/>
                  <a:pt x="266" y="273"/>
                </a:cubicBezTo>
                <a:cubicBezTo>
                  <a:pt x="266" y="277"/>
                  <a:pt x="256" y="276"/>
                  <a:pt x="243" y="276"/>
                </a:cubicBezTo>
                <a:cubicBezTo>
                  <a:pt x="230" y="275"/>
                  <a:pt x="224" y="275"/>
                  <a:pt x="223" y="272"/>
                </a:cubicBezTo>
                <a:cubicBezTo>
                  <a:pt x="221" y="269"/>
                  <a:pt x="224" y="265"/>
                  <a:pt x="224" y="264"/>
                </a:cubicBezTo>
                <a:cubicBezTo>
                  <a:pt x="224" y="262"/>
                  <a:pt x="220" y="262"/>
                  <a:pt x="218" y="267"/>
                </a:cubicBezTo>
                <a:cubicBezTo>
                  <a:pt x="215" y="272"/>
                  <a:pt x="219" y="278"/>
                  <a:pt x="223" y="279"/>
                </a:cubicBezTo>
                <a:cubicBezTo>
                  <a:pt x="228" y="279"/>
                  <a:pt x="258" y="279"/>
                  <a:pt x="263" y="279"/>
                </a:cubicBezTo>
                <a:cubicBezTo>
                  <a:pt x="268" y="278"/>
                  <a:pt x="269" y="278"/>
                  <a:pt x="271" y="280"/>
                </a:cubicBezTo>
                <a:cubicBezTo>
                  <a:pt x="279" y="283"/>
                  <a:pt x="283" y="282"/>
                  <a:pt x="291" y="276"/>
                </a:cubicBezTo>
                <a:cubicBezTo>
                  <a:pt x="298" y="269"/>
                  <a:pt x="294" y="257"/>
                  <a:pt x="293" y="254"/>
                </a:cubicBezTo>
                <a:cubicBezTo>
                  <a:pt x="292" y="251"/>
                  <a:pt x="294" y="249"/>
                  <a:pt x="298" y="248"/>
                </a:cubicBezTo>
                <a:cubicBezTo>
                  <a:pt x="305" y="246"/>
                  <a:pt x="311" y="242"/>
                  <a:pt x="312" y="236"/>
                </a:cubicBezTo>
                <a:cubicBezTo>
                  <a:pt x="314" y="230"/>
                  <a:pt x="313" y="224"/>
                  <a:pt x="311" y="219"/>
                </a:cubicBezTo>
                <a:cubicBezTo>
                  <a:pt x="308" y="213"/>
                  <a:pt x="305" y="213"/>
                  <a:pt x="306" y="209"/>
                </a:cubicBezTo>
                <a:cubicBezTo>
                  <a:pt x="306" y="204"/>
                  <a:pt x="312" y="205"/>
                  <a:pt x="318" y="205"/>
                </a:cubicBezTo>
                <a:cubicBezTo>
                  <a:pt x="325" y="205"/>
                  <a:pt x="322" y="197"/>
                  <a:pt x="322" y="189"/>
                </a:cubicBezTo>
                <a:cubicBezTo>
                  <a:pt x="322" y="181"/>
                  <a:pt x="324" y="182"/>
                  <a:pt x="326" y="178"/>
                </a:cubicBezTo>
                <a:cubicBezTo>
                  <a:pt x="328" y="174"/>
                  <a:pt x="323" y="167"/>
                  <a:pt x="319" y="165"/>
                </a:cubicBezTo>
                <a:cubicBezTo>
                  <a:pt x="315" y="164"/>
                  <a:pt x="319" y="158"/>
                  <a:pt x="319" y="152"/>
                </a:cubicBezTo>
                <a:cubicBezTo>
                  <a:pt x="319" y="146"/>
                  <a:pt x="312" y="145"/>
                  <a:pt x="306" y="145"/>
                </a:cubicBezTo>
                <a:cubicBezTo>
                  <a:pt x="299" y="145"/>
                  <a:pt x="299" y="150"/>
                  <a:pt x="291" y="150"/>
                </a:cubicBezTo>
                <a:cubicBezTo>
                  <a:pt x="283" y="151"/>
                  <a:pt x="286" y="143"/>
                  <a:pt x="287" y="141"/>
                </a:cubicBezTo>
                <a:cubicBezTo>
                  <a:pt x="307" y="134"/>
                  <a:pt x="323" y="113"/>
                  <a:pt x="328" y="105"/>
                </a:cubicBezTo>
                <a:close/>
                <a:moveTo>
                  <a:pt x="102" y="339"/>
                </a:moveTo>
                <a:cubicBezTo>
                  <a:pt x="101" y="342"/>
                  <a:pt x="99" y="346"/>
                  <a:pt x="96" y="345"/>
                </a:cubicBezTo>
                <a:cubicBezTo>
                  <a:pt x="94" y="345"/>
                  <a:pt x="91" y="343"/>
                  <a:pt x="91" y="341"/>
                </a:cubicBezTo>
                <a:cubicBezTo>
                  <a:pt x="92" y="338"/>
                  <a:pt x="102" y="324"/>
                  <a:pt x="105" y="320"/>
                </a:cubicBezTo>
                <a:cubicBezTo>
                  <a:pt x="107" y="317"/>
                  <a:pt x="109" y="320"/>
                  <a:pt x="109" y="320"/>
                </a:cubicBezTo>
                <a:cubicBezTo>
                  <a:pt x="109" y="320"/>
                  <a:pt x="104" y="335"/>
                  <a:pt x="102" y="339"/>
                </a:cubicBezTo>
                <a:close/>
                <a:moveTo>
                  <a:pt x="111" y="303"/>
                </a:moveTo>
                <a:cubicBezTo>
                  <a:pt x="114" y="306"/>
                  <a:pt x="113" y="306"/>
                  <a:pt x="111" y="309"/>
                </a:cubicBezTo>
                <a:cubicBezTo>
                  <a:pt x="109" y="311"/>
                  <a:pt x="106" y="315"/>
                  <a:pt x="100" y="322"/>
                </a:cubicBezTo>
                <a:cubicBezTo>
                  <a:pt x="94" y="329"/>
                  <a:pt x="84" y="343"/>
                  <a:pt x="82" y="348"/>
                </a:cubicBezTo>
                <a:cubicBezTo>
                  <a:pt x="80" y="352"/>
                  <a:pt x="78" y="353"/>
                  <a:pt x="76" y="350"/>
                </a:cubicBezTo>
                <a:cubicBezTo>
                  <a:pt x="73" y="347"/>
                  <a:pt x="54" y="332"/>
                  <a:pt x="45" y="324"/>
                </a:cubicBezTo>
                <a:cubicBezTo>
                  <a:pt x="36" y="317"/>
                  <a:pt x="12" y="301"/>
                  <a:pt x="10" y="298"/>
                </a:cubicBezTo>
                <a:cubicBezTo>
                  <a:pt x="8" y="296"/>
                  <a:pt x="12" y="286"/>
                  <a:pt x="17" y="279"/>
                </a:cubicBezTo>
                <a:cubicBezTo>
                  <a:pt x="21" y="272"/>
                  <a:pt x="38" y="249"/>
                  <a:pt x="40" y="246"/>
                </a:cubicBezTo>
                <a:cubicBezTo>
                  <a:pt x="40" y="246"/>
                  <a:pt x="43" y="246"/>
                  <a:pt x="45" y="246"/>
                </a:cubicBezTo>
                <a:cubicBezTo>
                  <a:pt x="47" y="247"/>
                  <a:pt x="58" y="255"/>
                  <a:pt x="61" y="259"/>
                </a:cubicBezTo>
                <a:cubicBezTo>
                  <a:pt x="65" y="262"/>
                  <a:pt x="62" y="264"/>
                  <a:pt x="60" y="266"/>
                </a:cubicBezTo>
                <a:cubicBezTo>
                  <a:pt x="58" y="269"/>
                  <a:pt x="47" y="274"/>
                  <a:pt x="45" y="284"/>
                </a:cubicBezTo>
                <a:cubicBezTo>
                  <a:pt x="43" y="294"/>
                  <a:pt x="44" y="299"/>
                  <a:pt x="48" y="299"/>
                </a:cubicBezTo>
                <a:cubicBezTo>
                  <a:pt x="52" y="299"/>
                  <a:pt x="50" y="294"/>
                  <a:pt x="53" y="289"/>
                </a:cubicBezTo>
                <a:cubicBezTo>
                  <a:pt x="56" y="283"/>
                  <a:pt x="58" y="288"/>
                  <a:pt x="59" y="291"/>
                </a:cubicBezTo>
                <a:cubicBezTo>
                  <a:pt x="60" y="293"/>
                  <a:pt x="59" y="298"/>
                  <a:pt x="59" y="303"/>
                </a:cubicBezTo>
                <a:cubicBezTo>
                  <a:pt x="59" y="308"/>
                  <a:pt x="61" y="310"/>
                  <a:pt x="64" y="310"/>
                </a:cubicBezTo>
                <a:cubicBezTo>
                  <a:pt x="66" y="310"/>
                  <a:pt x="69" y="303"/>
                  <a:pt x="70" y="299"/>
                </a:cubicBezTo>
                <a:cubicBezTo>
                  <a:pt x="71" y="295"/>
                  <a:pt x="73" y="290"/>
                  <a:pt x="75" y="290"/>
                </a:cubicBezTo>
                <a:cubicBezTo>
                  <a:pt x="78" y="291"/>
                  <a:pt x="76" y="295"/>
                  <a:pt x="75" y="299"/>
                </a:cubicBezTo>
                <a:cubicBezTo>
                  <a:pt x="75" y="302"/>
                  <a:pt x="77" y="309"/>
                  <a:pt x="79" y="313"/>
                </a:cubicBezTo>
                <a:cubicBezTo>
                  <a:pt x="82" y="316"/>
                  <a:pt x="85" y="314"/>
                  <a:pt x="88" y="307"/>
                </a:cubicBezTo>
                <a:cubicBezTo>
                  <a:pt x="91" y="300"/>
                  <a:pt x="92" y="295"/>
                  <a:pt x="91" y="290"/>
                </a:cubicBezTo>
                <a:cubicBezTo>
                  <a:pt x="91" y="285"/>
                  <a:pt x="97" y="287"/>
                  <a:pt x="98" y="288"/>
                </a:cubicBezTo>
                <a:cubicBezTo>
                  <a:pt x="100" y="289"/>
                  <a:pt x="108" y="300"/>
                  <a:pt x="111" y="303"/>
                </a:cubicBezTo>
                <a:close/>
                <a:moveTo>
                  <a:pt x="282" y="276"/>
                </a:moveTo>
                <a:cubicBezTo>
                  <a:pt x="275" y="280"/>
                  <a:pt x="272" y="275"/>
                  <a:pt x="272" y="270"/>
                </a:cubicBezTo>
                <a:cubicBezTo>
                  <a:pt x="272" y="264"/>
                  <a:pt x="277" y="260"/>
                  <a:pt x="280" y="257"/>
                </a:cubicBezTo>
                <a:cubicBezTo>
                  <a:pt x="285" y="253"/>
                  <a:pt x="290" y="257"/>
                  <a:pt x="290" y="262"/>
                </a:cubicBezTo>
                <a:cubicBezTo>
                  <a:pt x="290" y="266"/>
                  <a:pt x="289" y="273"/>
                  <a:pt x="282" y="276"/>
                </a:cubicBezTo>
                <a:close/>
                <a:moveTo>
                  <a:pt x="308" y="228"/>
                </a:moveTo>
                <a:cubicBezTo>
                  <a:pt x="309" y="236"/>
                  <a:pt x="306" y="241"/>
                  <a:pt x="300" y="243"/>
                </a:cubicBezTo>
                <a:cubicBezTo>
                  <a:pt x="294" y="246"/>
                  <a:pt x="291" y="240"/>
                  <a:pt x="291" y="233"/>
                </a:cubicBezTo>
                <a:cubicBezTo>
                  <a:pt x="291" y="226"/>
                  <a:pt x="297" y="222"/>
                  <a:pt x="300" y="221"/>
                </a:cubicBezTo>
                <a:cubicBezTo>
                  <a:pt x="305" y="217"/>
                  <a:pt x="308" y="220"/>
                  <a:pt x="308" y="228"/>
                </a:cubicBezTo>
                <a:close/>
                <a:moveTo>
                  <a:pt x="286" y="154"/>
                </a:moveTo>
                <a:cubicBezTo>
                  <a:pt x="287" y="156"/>
                  <a:pt x="286" y="158"/>
                  <a:pt x="280" y="158"/>
                </a:cubicBezTo>
                <a:cubicBezTo>
                  <a:pt x="274" y="158"/>
                  <a:pt x="266" y="159"/>
                  <a:pt x="268" y="165"/>
                </a:cubicBezTo>
                <a:cubicBezTo>
                  <a:pt x="269" y="171"/>
                  <a:pt x="274" y="174"/>
                  <a:pt x="274" y="179"/>
                </a:cubicBezTo>
                <a:cubicBezTo>
                  <a:pt x="274" y="184"/>
                  <a:pt x="267" y="189"/>
                  <a:pt x="262" y="197"/>
                </a:cubicBezTo>
                <a:cubicBezTo>
                  <a:pt x="257" y="206"/>
                  <a:pt x="246" y="228"/>
                  <a:pt x="243" y="232"/>
                </a:cubicBezTo>
                <a:cubicBezTo>
                  <a:pt x="241" y="237"/>
                  <a:pt x="237" y="235"/>
                  <a:pt x="233" y="227"/>
                </a:cubicBezTo>
                <a:cubicBezTo>
                  <a:pt x="229" y="220"/>
                  <a:pt x="217" y="192"/>
                  <a:pt x="213" y="182"/>
                </a:cubicBezTo>
                <a:cubicBezTo>
                  <a:pt x="209" y="173"/>
                  <a:pt x="202" y="154"/>
                  <a:pt x="202" y="154"/>
                </a:cubicBezTo>
                <a:cubicBezTo>
                  <a:pt x="201" y="149"/>
                  <a:pt x="201" y="144"/>
                  <a:pt x="202" y="139"/>
                </a:cubicBezTo>
                <a:cubicBezTo>
                  <a:pt x="203" y="133"/>
                  <a:pt x="203" y="128"/>
                  <a:pt x="207" y="126"/>
                </a:cubicBezTo>
                <a:cubicBezTo>
                  <a:pt x="211" y="124"/>
                  <a:pt x="215" y="127"/>
                  <a:pt x="219" y="131"/>
                </a:cubicBezTo>
                <a:cubicBezTo>
                  <a:pt x="222" y="135"/>
                  <a:pt x="235" y="144"/>
                  <a:pt x="248" y="144"/>
                </a:cubicBezTo>
                <a:cubicBezTo>
                  <a:pt x="261" y="145"/>
                  <a:pt x="275" y="144"/>
                  <a:pt x="277" y="144"/>
                </a:cubicBezTo>
                <a:cubicBezTo>
                  <a:pt x="279" y="145"/>
                  <a:pt x="286" y="152"/>
                  <a:pt x="286" y="154"/>
                </a:cubicBezTo>
                <a:close/>
                <a:moveTo>
                  <a:pt x="227" y="119"/>
                </a:moveTo>
                <a:cubicBezTo>
                  <a:pt x="203" y="102"/>
                  <a:pt x="203" y="73"/>
                  <a:pt x="207" y="61"/>
                </a:cubicBezTo>
                <a:cubicBezTo>
                  <a:pt x="212" y="49"/>
                  <a:pt x="228" y="28"/>
                  <a:pt x="239" y="24"/>
                </a:cubicBezTo>
                <a:cubicBezTo>
                  <a:pt x="249" y="19"/>
                  <a:pt x="276" y="13"/>
                  <a:pt x="297" y="35"/>
                </a:cubicBezTo>
                <a:cubicBezTo>
                  <a:pt x="319" y="57"/>
                  <a:pt x="326" y="87"/>
                  <a:pt x="305" y="109"/>
                </a:cubicBezTo>
                <a:cubicBezTo>
                  <a:pt x="285" y="132"/>
                  <a:pt x="257" y="141"/>
                  <a:pt x="227" y="11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8" name="文本框 93"/>
          <p:cNvSpPr txBox="1">
            <a:spLocks noChangeArrowheads="1"/>
          </p:cNvSpPr>
          <p:nvPr/>
        </p:nvSpPr>
        <p:spPr bwMode="auto">
          <a:xfrm>
            <a:off x="5015880" y="4027576"/>
            <a:ext cx="864096" cy="337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b="1" dirty="0" smtClean="0">
                <a:solidFill>
                  <a:srgbClr val="000000"/>
                </a:solidFill>
                <a:cs typeface="+mn-ea"/>
                <a:sym typeface="+mn-lt"/>
              </a:rPr>
              <a:t>办</a:t>
            </a:r>
            <a:r>
              <a:rPr lang="zh-CN" altLang="en-US" sz="1600" b="1" dirty="0" smtClean="0">
                <a:solidFill>
                  <a:srgbClr val="000000"/>
                </a:solidFill>
                <a:cs typeface="+mn-ea"/>
                <a:sym typeface="+mn-lt"/>
              </a:rPr>
              <a:t>学</a:t>
            </a:r>
            <a:r>
              <a:rPr lang="zh-CN" altLang="en-US" sz="1600" b="1" dirty="0" smtClean="0">
                <a:solidFill>
                  <a:srgbClr val="000000"/>
                </a:solidFill>
                <a:cs typeface="+mn-ea"/>
                <a:sym typeface="+mn-lt"/>
              </a:rPr>
              <a:t>权</a:t>
            </a:r>
            <a:endParaRPr lang="en-US" altLang="zh-CN" sz="1600" b="1" dirty="0">
              <a:solidFill>
                <a:srgbClr val="000000"/>
              </a:solidFill>
              <a:latin typeface="方正静蕾简体"/>
              <a:ea typeface="方正静蕾简体"/>
              <a:cs typeface="+mn-ea"/>
              <a:sym typeface="+mn-lt"/>
            </a:endParaRPr>
          </a:p>
        </p:txBody>
      </p:sp>
      <p:sp>
        <p:nvSpPr>
          <p:cNvPr id="11" name="文本框 93"/>
          <p:cNvSpPr txBox="1">
            <a:spLocks noChangeArrowheads="1"/>
          </p:cNvSpPr>
          <p:nvPr/>
        </p:nvSpPr>
        <p:spPr bwMode="auto">
          <a:xfrm>
            <a:off x="4943872" y="3667536"/>
            <a:ext cx="936104" cy="337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b="1" dirty="0" smtClean="0">
                <a:solidFill>
                  <a:srgbClr val="000000"/>
                </a:solidFill>
                <a:cs typeface="+mn-ea"/>
                <a:sym typeface="+mn-lt"/>
              </a:rPr>
              <a:t>教</a:t>
            </a:r>
            <a:r>
              <a:rPr lang="zh-CN" altLang="en-US" sz="1600" b="1" dirty="0" smtClean="0">
                <a:solidFill>
                  <a:srgbClr val="000000"/>
                </a:solidFill>
                <a:cs typeface="+mn-ea"/>
                <a:sym typeface="+mn-lt"/>
              </a:rPr>
              <a:t>学</a:t>
            </a:r>
            <a:r>
              <a:rPr lang="zh-CN" altLang="en-US" sz="1600" b="1" dirty="0" smtClean="0">
                <a:solidFill>
                  <a:srgbClr val="000000"/>
                </a:solidFill>
                <a:cs typeface="+mn-ea"/>
                <a:sym typeface="+mn-lt"/>
              </a:rPr>
              <a:t>权</a:t>
            </a:r>
            <a:endParaRPr lang="en-US" altLang="zh-CN" sz="1600" b="1" dirty="0">
              <a:solidFill>
                <a:srgbClr val="000000"/>
              </a:solidFill>
              <a:latin typeface="方正静蕾简体"/>
              <a:ea typeface="方正静蕾简体"/>
              <a:cs typeface="+mn-ea"/>
              <a:sym typeface="+mn-lt"/>
            </a:endParaRPr>
          </a:p>
        </p:txBody>
      </p:sp>
      <p:sp>
        <p:nvSpPr>
          <p:cNvPr id="12" name="文本框 93"/>
          <p:cNvSpPr txBox="1">
            <a:spLocks noChangeArrowheads="1"/>
          </p:cNvSpPr>
          <p:nvPr/>
        </p:nvSpPr>
        <p:spPr bwMode="auto">
          <a:xfrm>
            <a:off x="5015880" y="4387616"/>
            <a:ext cx="864096" cy="337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b="1" dirty="0" smtClean="0">
                <a:solidFill>
                  <a:srgbClr val="000000"/>
                </a:solidFill>
                <a:cs typeface="+mn-ea"/>
                <a:sym typeface="+mn-lt"/>
              </a:rPr>
              <a:t>管</a:t>
            </a:r>
            <a:r>
              <a:rPr lang="zh-CN" altLang="en-US" sz="1600" b="1" dirty="0" smtClean="0">
                <a:solidFill>
                  <a:srgbClr val="000000"/>
                </a:solidFill>
                <a:cs typeface="+mn-ea"/>
                <a:sym typeface="+mn-lt"/>
              </a:rPr>
              <a:t>理权</a:t>
            </a:r>
            <a:endParaRPr lang="en-US" altLang="zh-CN" sz="1600" b="1" dirty="0">
              <a:solidFill>
                <a:srgbClr val="000000"/>
              </a:solidFill>
              <a:latin typeface="方正静蕾简体"/>
              <a:ea typeface="方正静蕾简体"/>
              <a:cs typeface="+mn-ea"/>
              <a:sym typeface="+mn-lt"/>
            </a:endParaRPr>
          </a:p>
        </p:txBody>
      </p:sp>
      <p:grpSp>
        <p:nvGrpSpPr>
          <p:cNvPr id="35" name="组合 34"/>
          <p:cNvGrpSpPr/>
          <p:nvPr/>
        </p:nvGrpSpPr>
        <p:grpSpPr>
          <a:xfrm>
            <a:off x="4727848" y="3356992"/>
            <a:ext cx="276961" cy="288032"/>
            <a:chOff x="6108700" y="2038350"/>
            <a:chExt cx="787400" cy="804863"/>
          </a:xfrm>
          <a:solidFill>
            <a:schemeClr val="tx1"/>
          </a:solidFill>
        </p:grpSpPr>
        <p:sp>
          <p:nvSpPr>
            <p:cNvPr id="36" name="Freeform 757"/>
            <p:cNvSpPr/>
            <p:nvPr/>
          </p:nvSpPr>
          <p:spPr bwMode="auto">
            <a:xfrm>
              <a:off x="6137275" y="2403475"/>
              <a:ext cx="25400" cy="46038"/>
            </a:xfrm>
            <a:custGeom>
              <a:avLst/>
              <a:gdLst/>
              <a:ahLst/>
              <a:cxnLst>
                <a:cxn ang="0">
                  <a:pos x="38" y="4"/>
                </a:cxn>
                <a:cxn ang="0">
                  <a:pos x="38" y="4"/>
                </a:cxn>
                <a:cxn ang="0">
                  <a:pos x="37" y="9"/>
                </a:cxn>
                <a:cxn ang="0">
                  <a:pos x="35" y="14"/>
                </a:cxn>
                <a:cxn ang="0">
                  <a:pos x="31" y="24"/>
                </a:cxn>
                <a:cxn ang="0">
                  <a:pos x="20" y="43"/>
                </a:cxn>
                <a:cxn ang="0">
                  <a:pos x="20" y="43"/>
                </a:cxn>
                <a:cxn ang="0">
                  <a:pos x="9" y="60"/>
                </a:cxn>
                <a:cxn ang="0">
                  <a:pos x="5" y="68"/>
                </a:cxn>
                <a:cxn ang="0">
                  <a:pos x="0" y="78"/>
                </a:cxn>
                <a:cxn ang="0">
                  <a:pos x="0" y="78"/>
                </a:cxn>
                <a:cxn ang="0">
                  <a:pos x="0" y="80"/>
                </a:cxn>
                <a:cxn ang="0">
                  <a:pos x="0" y="82"/>
                </a:cxn>
                <a:cxn ang="0">
                  <a:pos x="3" y="84"/>
                </a:cxn>
                <a:cxn ang="0">
                  <a:pos x="4" y="85"/>
                </a:cxn>
                <a:cxn ang="0">
                  <a:pos x="6" y="85"/>
                </a:cxn>
                <a:cxn ang="0">
                  <a:pos x="7" y="84"/>
                </a:cxn>
                <a:cxn ang="0">
                  <a:pos x="8" y="83"/>
                </a:cxn>
                <a:cxn ang="0">
                  <a:pos x="8" y="83"/>
                </a:cxn>
                <a:cxn ang="0">
                  <a:pos x="14" y="71"/>
                </a:cxn>
                <a:cxn ang="0">
                  <a:pos x="20" y="61"/>
                </a:cxn>
                <a:cxn ang="0">
                  <a:pos x="26" y="50"/>
                </a:cxn>
                <a:cxn ang="0">
                  <a:pos x="32" y="39"/>
                </a:cxn>
                <a:cxn ang="0">
                  <a:pos x="32" y="39"/>
                </a:cxn>
                <a:cxn ang="0">
                  <a:pos x="41" y="23"/>
                </a:cxn>
                <a:cxn ang="0">
                  <a:pos x="46" y="13"/>
                </a:cxn>
                <a:cxn ang="0">
                  <a:pos x="47" y="9"/>
                </a:cxn>
                <a:cxn ang="0">
                  <a:pos x="48" y="4"/>
                </a:cxn>
                <a:cxn ang="0">
                  <a:pos x="48" y="4"/>
                </a:cxn>
                <a:cxn ang="0">
                  <a:pos x="48" y="2"/>
                </a:cxn>
                <a:cxn ang="0">
                  <a:pos x="47" y="1"/>
                </a:cxn>
                <a:cxn ang="0">
                  <a:pos x="45" y="0"/>
                </a:cxn>
                <a:cxn ang="0">
                  <a:pos x="43" y="0"/>
                </a:cxn>
                <a:cxn ang="0">
                  <a:pos x="39" y="1"/>
                </a:cxn>
                <a:cxn ang="0">
                  <a:pos x="38" y="2"/>
                </a:cxn>
                <a:cxn ang="0">
                  <a:pos x="38" y="4"/>
                </a:cxn>
                <a:cxn ang="0">
                  <a:pos x="38" y="4"/>
                </a:cxn>
              </a:cxnLst>
              <a:rect l="0" t="0" r="r" b="b"/>
              <a:pathLst>
                <a:path w="48" h="85">
                  <a:moveTo>
                    <a:pt x="38" y="4"/>
                  </a:moveTo>
                  <a:lnTo>
                    <a:pt x="38" y="4"/>
                  </a:lnTo>
                  <a:lnTo>
                    <a:pt x="37" y="9"/>
                  </a:lnTo>
                  <a:lnTo>
                    <a:pt x="35" y="14"/>
                  </a:lnTo>
                  <a:lnTo>
                    <a:pt x="31" y="24"/>
                  </a:lnTo>
                  <a:lnTo>
                    <a:pt x="20" y="43"/>
                  </a:lnTo>
                  <a:lnTo>
                    <a:pt x="20" y="43"/>
                  </a:lnTo>
                  <a:lnTo>
                    <a:pt x="9" y="60"/>
                  </a:lnTo>
                  <a:lnTo>
                    <a:pt x="5" y="68"/>
                  </a:lnTo>
                  <a:lnTo>
                    <a:pt x="0" y="78"/>
                  </a:lnTo>
                  <a:lnTo>
                    <a:pt x="0" y="78"/>
                  </a:lnTo>
                  <a:lnTo>
                    <a:pt x="0" y="80"/>
                  </a:lnTo>
                  <a:lnTo>
                    <a:pt x="0" y="82"/>
                  </a:lnTo>
                  <a:lnTo>
                    <a:pt x="3" y="84"/>
                  </a:lnTo>
                  <a:lnTo>
                    <a:pt x="4" y="85"/>
                  </a:lnTo>
                  <a:lnTo>
                    <a:pt x="6" y="85"/>
                  </a:lnTo>
                  <a:lnTo>
                    <a:pt x="7" y="84"/>
                  </a:lnTo>
                  <a:lnTo>
                    <a:pt x="8" y="83"/>
                  </a:lnTo>
                  <a:lnTo>
                    <a:pt x="8" y="83"/>
                  </a:lnTo>
                  <a:lnTo>
                    <a:pt x="14" y="71"/>
                  </a:lnTo>
                  <a:lnTo>
                    <a:pt x="20" y="61"/>
                  </a:lnTo>
                  <a:lnTo>
                    <a:pt x="26" y="50"/>
                  </a:lnTo>
                  <a:lnTo>
                    <a:pt x="32" y="39"/>
                  </a:lnTo>
                  <a:lnTo>
                    <a:pt x="32" y="39"/>
                  </a:lnTo>
                  <a:lnTo>
                    <a:pt x="41" y="23"/>
                  </a:lnTo>
                  <a:lnTo>
                    <a:pt x="46" y="13"/>
                  </a:lnTo>
                  <a:lnTo>
                    <a:pt x="47" y="9"/>
                  </a:lnTo>
                  <a:lnTo>
                    <a:pt x="48" y="4"/>
                  </a:lnTo>
                  <a:lnTo>
                    <a:pt x="48" y="4"/>
                  </a:lnTo>
                  <a:lnTo>
                    <a:pt x="48" y="2"/>
                  </a:lnTo>
                  <a:lnTo>
                    <a:pt x="47" y="1"/>
                  </a:lnTo>
                  <a:lnTo>
                    <a:pt x="45" y="0"/>
                  </a:lnTo>
                  <a:lnTo>
                    <a:pt x="43"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37" name="Freeform 758"/>
            <p:cNvSpPr/>
            <p:nvPr/>
          </p:nvSpPr>
          <p:spPr bwMode="auto">
            <a:xfrm>
              <a:off x="6156325" y="2433638"/>
              <a:ext cx="25400" cy="57150"/>
            </a:xfrm>
            <a:custGeom>
              <a:avLst/>
              <a:gdLst/>
              <a:ahLst/>
              <a:cxnLst>
                <a:cxn ang="0">
                  <a:pos x="38" y="3"/>
                </a:cxn>
                <a:cxn ang="0">
                  <a:pos x="38" y="3"/>
                </a:cxn>
                <a:cxn ang="0">
                  <a:pos x="27" y="27"/>
                </a:cxn>
                <a:cxn ang="0">
                  <a:pos x="17" y="51"/>
                </a:cxn>
                <a:cxn ang="0">
                  <a:pos x="7" y="76"/>
                </a:cxn>
                <a:cxn ang="0">
                  <a:pos x="3" y="88"/>
                </a:cxn>
                <a:cxn ang="0">
                  <a:pos x="0" y="101"/>
                </a:cxn>
                <a:cxn ang="0">
                  <a:pos x="0" y="101"/>
                </a:cxn>
                <a:cxn ang="0">
                  <a:pos x="0" y="103"/>
                </a:cxn>
                <a:cxn ang="0">
                  <a:pos x="0" y="105"/>
                </a:cxn>
                <a:cxn ang="0">
                  <a:pos x="2" y="106"/>
                </a:cxn>
                <a:cxn ang="0">
                  <a:pos x="3" y="107"/>
                </a:cxn>
                <a:cxn ang="0">
                  <a:pos x="5" y="107"/>
                </a:cxn>
                <a:cxn ang="0">
                  <a:pos x="6" y="107"/>
                </a:cxn>
                <a:cxn ang="0">
                  <a:pos x="8" y="106"/>
                </a:cxn>
                <a:cxn ang="0">
                  <a:pos x="10" y="103"/>
                </a:cxn>
                <a:cxn ang="0">
                  <a:pos x="10" y="103"/>
                </a:cxn>
                <a:cxn ang="0">
                  <a:pos x="13" y="91"/>
                </a:cxn>
                <a:cxn ang="0">
                  <a:pos x="16" y="79"/>
                </a:cxn>
                <a:cxn ang="0">
                  <a:pos x="26" y="54"/>
                </a:cxn>
                <a:cxn ang="0">
                  <a:pos x="36" y="30"/>
                </a:cxn>
                <a:cxn ang="0">
                  <a:pos x="47" y="5"/>
                </a:cxn>
                <a:cxn ang="0">
                  <a:pos x="47" y="5"/>
                </a:cxn>
                <a:cxn ang="0">
                  <a:pos x="48" y="3"/>
                </a:cxn>
                <a:cxn ang="0">
                  <a:pos x="47" y="2"/>
                </a:cxn>
                <a:cxn ang="0">
                  <a:pos x="46" y="1"/>
                </a:cxn>
                <a:cxn ang="0">
                  <a:pos x="45" y="0"/>
                </a:cxn>
                <a:cxn ang="0">
                  <a:pos x="41" y="0"/>
                </a:cxn>
                <a:cxn ang="0">
                  <a:pos x="40" y="1"/>
                </a:cxn>
                <a:cxn ang="0">
                  <a:pos x="38" y="3"/>
                </a:cxn>
                <a:cxn ang="0">
                  <a:pos x="38" y="3"/>
                </a:cxn>
              </a:cxnLst>
              <a:rect l="0" t="0" r="r" b="b"/>
              <a:pathLst>
                <a:path w="48" h="107">
                  <a:moveTo>
                    <a:pt x="38" y="3"/>
                  </a:moveTo>
                  <a:lnTo>
                    <a:pt x="38" y="3"/>
                  </a:lnTo>
                  <a:lnTo>
                    <a:pt x="27" y="27"/>
                  </a:lnTo>
                  <a:lnTo>
                    <a:pt x="17" y="51"/>
                  </a:lnTo>
                  <a:lnTo>
                    <a:pt x="7" y="76"/>
                  </a:lnTo>
                  <a:lnTo>
                    <a:pt x="3" y="88"/>
                  </a:lnTo>
                  <a:lnTo>
                    <a:pt x="0" y="101"/>
                  </a:lnTo>
                  <a:lnTo>
                    <a:pt x="0" y="101"/>
                  </a:lnTo>
                  <a:lnTo>
                    <a:pt x="0" y="103"/>
                  </a:lnTo>
                  <a:lnTo>
                    <a:pt x="0" y="105"/>
                  </a:lnTo>
                  <a:lnTo>
                    <a:pt x="2" y="106"/>
                  </a:lnTo>
                  <a:lnTo>
                    <a:pt x="3" y="107"/>
                  </a:lnTo>
                  <a:lnTo>
                    <a:pt x="5" y="107"/>
                  </a:lnTo>
                  <a:lnTo>
                    <a:pt x="6" y="107"/>
                  </a:lnTo>
                  <a:lnTo>
                    <a:pt x="8" y="106"/>
                  </a:lnTo>
                  <a:lnTo>
                    <a:pt x="10" y="103"/>
                  </a:lnTo>
                  <a:lnTo>
                    <a:pt x="10" y="103"/>
                  </a:lnTo>
                  <a:lnTo>
                    <a:pt x="13" y="91"/>
                  </a:lnTo>
                  <a:lnTo>
                    <a:pt x="16" y="79"/>
                  </a:lnTo>
                  <a:lnTo>
                    <a:pt x="26" y="54"/>
                  </a:lnTo>
                  <a:lnTo>
                    <a:pt x="36" y="30"/>
                  </a:lnTo>
                  <a:lnTo>
                    <a:pt x="47" y="5"/>
                  </a:lnTo>
                  <a:lnTo>
                    <a:pt x="47" y="5"/>
                  </a:lnTo>
                  <a:lnTo>
                    <a:pt x="48" y="3"/>
                  </a:lnTo>
                  <a:lnTo>
                    <a:pt x="47" y="2"/>
                  </a:lnTo>
                  <a:lnTo>
                    <a:pt x="46" y="1"/>
                  </a:lnTo>
                  <a:lnTo>
                    <a:pt x="45" y="0"/>
                  </a:lnTo>
                  <a:lnTo>
                    <a:pt x="41" y="0"/>
                  </a:lnTo>
                  <a:lnTo>
                    <a:pt x="40" y="1"/>
                  </a:lnTo>
                  <a:lnTo>
                    <a:pt x="38" y="3"/>
                  </a:lnTo>
                  <a:lnTo>
                    <a:pt x="38"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38" name="Freeform 759"/>
            <p:cNvSpPr/>
            <p:nvPr/>
          </p:nvSpPr>
          <p:spPr bwMode="auto">
            <a:xfrm>
              <a:off x="6183313" y="2476500"/>
              <a:ext cx="17463" cy="42863"/>
            </a:xfrm>
            <a:custGeom>
              <a:avLst/>
              <a:gdLst/>
              <a:ahLst/>
              <a:cxnLst>
                <a:cxn ang="0">
                  <a:pos x="26" y="2"/>
                </a:cxn>
                <a:cxn ang="0">
                  <a:pos x="26" y="2"/>
                </a:cxn>
                <a:cxn ang="0">
                  <a:pos x="18" y="20"/>
                </a:cxn>
                <a:cxn ang="0">
                  <a:pos x="10" y="38"/>
                </a:cxn>
                <a:cxn ang="0">
                  <a:pos x="5" y="57"/>
                </a:cxn>
                <a:cxn ang="0">
                  <a:pos x="0" y="76"/>
                </a:cxn>
                <a:cxn ang="0">
                  <a:pos x="0" y="76"/>
                </a:cxn>
                <a:cxn ang="0">
                  <a:pos x="0" y="78"/>
                </a:cxn>
                <a:cxn ang="0">
                  <a:pos x="0" y="79"/>
                </a:cxn>
                <a:cxn ang="0">
                  <a:pos x="1" y="80"/>
                </a:cxn>
                <a:cxn ang="0">
                  <a:pos x="3" y="81"/>
                </a:cxn>
                <a:cxn ang="0">
                  <a:pos x="5" y="81"/>
                </a:cxn>
                <a:cxn ang="0">
                  <a:pos x="6" y="81"/>
                </a:cxn>
                <a:cxn ang="0">
                  <a:pos x="8" y="80"/>
                </a:cxn>
                <a:cxn ang="0">
                  <a:pos x="8" y="78"/>
                </a:cxn>
                <a:cxn ang="0">
                  <a:pos x="8" y="78"/>
                </a:cxn>
                <a:cxn ang="0">
                  <a:pos x="13" y="60"/>
                </a:cxn>
                <a:cxn ang="0">
                  <a:pos x="20" y="42"/>
                </a:cxn>
                <a:cxn ang="0">
                  <a:pos x="26" y="24"/>
                </a:cxn>
                <a:cxn ang="0">
                  <a:pos x="34" y="7"/>
                </a:cxn>
                <a:cxn ang="0">
                  <a:pos x="34" y="7"/>
                </a:cxn>
                <a:cxn ang="0">
                  <a:pos x="34" y="5"/>
                </a:cxn>
                <a:cxn ang="0">
                  <a:pos x="34" y="3"/>
                </a:cxn>
                <a:cxn ang="0">
                  <a:pos x="33" y="2"/>
                </a:cxn>
                <a:cxn ang="0">
                  <a:pos x="31" y="1"/>
                </a:cxn>
                <a:cxn ang="0">
                  <a:pos x="30" y="0"/>
                </a:cxn>
                <a:cxn ang="0">
                  <a:pos x="28" y="0"/>
                </a:cxn>
                <a:cxn ang="0">
                  <a:pos x="27" y="1"/>
                </a:cxn>
                <a:cxn ang="0">
                  <a:pos x="26" y="2"/>
                </a:cxn>
                <a:cxn ang="0">
                  <a:pos x="26" y="2"/>
                </a:cxn>
              </a:cxnLst>
              <a:rect l="0" t="0" r="r" b="b"/>
              <a:pathLst>
                <a:path w="34" h="81">
                  <a:moveTo>
                    <a:pt x="26" y="2"/>
                  </a:moveTo>
                  <a:lnTo>
                    <a:pt x="26" y="2"/>
                  </a:lnTo>
                  <a:lnTo>
                    <a:pt x="18" y="20"/>
                  </a:lnTo>
                  <a:lnTo>
                    <a:pt x="10" y="38"/>
                  </a:lnTo>
                  <a:lnTo>
                    <a:pt x="5" y="57"/>
                  </a:lnTo>
                  <a:lnTo>
                    <a:pt x="0" y="76"/>
                  </a:lnTo>
                  <a:lnTo>
                    <a:pt x="0" y="76"/>
                  </a:lnTo>
                  <a:lnTo>
                    <a:pt x="0" y="78"/>
                  </a:lnTo>
                  <a:lnTo>
                    <a:pt x="0" y="79"/>
                  </a:lnTo>
                  <a:lnTo>
                    <a:pt x="1" y="80"/>
                  </a:lnTo>
                  <a:lnTo>
                    <a:pt x="3" y="81"/>
                  </a:lnTo>
                  <a:lnTo>
                    <a:pt x="5" y="81"/>
                  </a:lnTo>
                  <a:lnTo>
                    <a:pt x="6" y="81"/>
                  </a:lnTo>
                  <a:lnTo>
                    <a:pt x="8" y="80"/>
                  </a:lnTo>
                  <a:lnTo>
                    <a:pt x="8" y="78"/>
                  </a:lnTo>
                  <a:lnTo>
                    <a:pt x="8" y="78"/>
                  </a:lnTo>
                  <a:lnTo>
                    <a:pt x="13" y="60"/>
                  </a:lnTo>
                  <a:lnTo>
                    <a:pt x="20" y="42"/>
                  </a:lnTo>
                  <a:lnTo>
                    <a:pt x="26" y="24"/>
                  </a:lnTo>
                  <a:lnTo>
                    <a:pt x="34" y="7"/>
                  </a:lnTo>
                  <a:lnTo>
                    <a:pt x="34" y="7"/>
                  </a:lnTo>
                  <a:lnTo>
                    <a:pt x="34" y="5"/>
                  </a:lnTo>
                  <a:lnTo>
                    <a:pt x="34" y="3"/>
                  </a:lnTo>
                  <a:lnTo>
                    <a:pt x="33" y="2"/>
                  </a:lnTo>
                  <a:lnTo>
                    <a:pt x="31" y="1"/>
                  </a:lnTo>
                  <a:lnTo>
                    <a:pt x="30" y="0"/>
                  </a:lnTo>
                  <a:lnTo>
                    <a:pt x="28" y="0"/>
                  </a:lnTo>
                  <a:lnTo>
                    <a:pt x="27" y="1"/>
                  </a:lnTo>
                  <a:lnTo>
                    <a:pt x="26" y="2"/>
                  </a:lnTo>
                  <a:lnTo>
                    <a:pt x="26"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39" name="Freeform 760"/>
            <p:cNvSpPr/>
            <p:nvPr/>
          </p:nvSpPr>
          <p:spPr bwMode="auto">
            <a:xfrm>
              <a:off x="6203950" y="2500313"/>
              <a:ext cx="20638" cy="41275"/>
            </a:xfrm>
            <a:custGeom>
              <a:avLst/>
              <a:gdLst/>
              <a:ahLst/>
              <a:cxnLst>
                <a:cxn ang="0">
                  <a:pos x="29" y="3"/>
                </a:cxn>
                <a:cxn ang="0">
                  <a:pos x="29" y="3"/>
                </a:cxn>
                <a:cxn ang="0">
                  <a:pos x="23" y="20"/>
                </a:cxn>
                <a:cxn ang="0">
                  <a:pos x="17" y="37"/>
                </a:cxn>
                <a:cxn ang="0">
                  <a:pos x="1" y="69"/>
                </a:cxn>
                <a:cxn ang="0">
                  <a:pos x="1" y="69"/>
                </a:cxn>
                <a:cxn ang="0">
                  <a:pos x="0" y="71"/>
                </a:cxn>
                <a:cxn ang="0">
                  <a:pos x="1" y="73"/>
                </a:cxn>
                <a:cxn ang="0">
                  <a:pos x="2" y="75"/>
                </a:cxn>
                <a:cxn ang="0">
                  <a:pos x="4" y="76"/>
                </a:cxn>
                <a:cxn ang="0">
                  <a:pos x="5" y="76"/>
                </a:cxn>
                <a:cxn ang="0">
                  <a:pos x="7" y="76"/>
                </a:cxn>
                <a:cxn ang="0">
                  <a:pos x="9" y="76"/>
                </a:cxn>
                <a:cxn ang="0">
                  <a:pos x="10" y="74"/>
                </a:cxn>
                <a:cxn ang="0">
                  <a:pos x="10" y="74"/>
                </a:cxn>
                <a:cxn ang="0">
                  <a:pos x="25" y="41"/>
                </a:cxn>
                <a:cxn ang="0">
                  <a:pos x="33" y="23"/>
                </a:cxn>
                <a:cxn ang="0">
                  <a:pos x="39" y="7"/>
                </a:cxn>
                <a:cxn ang="0">
                  <a:pos x="39" y="7"/>
                </a:cxn>
                <a:cxn ang="0">
                  <a:pos x="39" y="4"/>
                </a:cxn>
                <a:cxn ang="0">
                  <a:pos x="38" y="2"/>
                </a:cxn>
                <a:cxn ang="0">
                  <a:pos x="37" y="1"/>
                </a:cxn>
                <a:cxn ang="0">
                  <a:pos x="36" y="0"/>
                </a:cxn>
                <a:cxn ang="0">
                  <a:pos x="34" y="0"/>
                </a:cxn>
                <a:cxn ang="0">
                  <a:pos x="32" y="0"/>
                </a:cxn>
                <a:cxn ang="0">
                  <a:pos x="30" y="1"/>
                </a:cxn>
                <a:cxn ang="0">
                  <a:pos x="29" y="3"/>
                </a:cxn>
                <a:cxn ang="0">
                  <a:pos x="29" y="3"/>
                </a:cxn>
              </a:cxnLst>
              <a:rect l="0" t="0" r="r" b="b"/>
              <a:pathLst>
                <a:path w="39" h="76">
                  <a:moveTo>
                    <a:pt x="29" y="3"/>
                  </a:moveTo>
                  <a:lnTo>
                    <a:pt x="29" y="3"/>
                  </a:lnTo>
                  <a:lnTo>
                    <a:pt x="23" y="20"/>
                  </a:lnTo>
                  <a:lnTo>
                    <a:pt x="17" y="37"/>
                  </a:lnTo>
                  <a:lnTo>
                    <a:pt x="1" y="69"/>
                  </a:lnTo>
                  <a:lnTo>
                    <a:pt x="1" y="69"/>
                  </a:lnTo>
                  <a:lnTo>
                    <a:pt x="0" y="71"/>
                  </a:lnTo>
                  <a:lnTo>
                    <a:pt x="1" y="73"/>
                  </a:lnTo>
                  <a:lnTo>
                    <a:pt x="2" y="75"/>
                  </a:lnTo>
                  <a:lnTo>
                    <a:pt x="4" y="76"/>
                  </a:lnTo>
                  <a:lnTo>
                    <a:pt x="5" y="76"/>
                  </a:lnTo>
                  <a:lnTo>
                    <a:pt x="7" y="76"/>
                  </a:lnTo>
                  <a:lnTo>
                    <a:pt x="9" y="76"/>
                  </a:lnTo>
                  <a:lnTo>
                    <a:pt x="10" y="74"/>
                  </a:lnTo>
                  <a:lnTo>
                    <a:pt x="10" y="74"/>
                  </a:lnTo>
                  <a:lnTo>
                    <a:pt x="25" y="41"/>
                  </a:lnTo>
                  <a:lnTo>
                    <a:pt x="33" y="23"/>
                  </a:lnTo>
                  <a:lnTo>
                    <a:pt x="39" y="7"/>
                  </a:lnTo>
                  <a:lnTo>
                    <a:pt x="39" y="7"/>
                  </a:lnTo>
                  <a:lnTo>
                    <a:pt x="39" y="4"/>
                  </a:lnTo>
                  <a:lnTo>
                    <a:pt x="38" y="2"/>
                  </a:lnTo>
                  <a:lnTo>
                    <a:pt x="37" y="1"/>
                  </a:lnTo>
                  <a:lnTo>
                    <a:pt x="36" y="0"/>
                  </a:lnTo>
                  <a:lnTo>
                    <a:pt x="34" y="0"/>
                  </a:lnTo>
                  <a:lnTo>
                    <a:pt x="32" y="0"/>
                  </a:lnTo>
                  <a:lnTo>
                    <a:pt x="30" y="1"/>
                  </a:lnTo>
                  <a:lnTo>
                    <a:pt x="29" y="3"/>
                  </a:lnTo>
                  <a:lnTo>
                    <a:pt x="29"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40" name="Freeform 761"/>
            <p:cNvSpPr/>
            <p:nvPr/>
          </p:nvSpPr>
          <p:spPr bwMode="auto">
            <a:xfrm>
              <a:off x="6373813" y="2681288"/>
              <a:ext cx="12700" cy="38100"/>
            </a:xfrm>
            <a:custGeom>
              <a:avLst/>
              <a:gdLst/>
              <a:ahLst/>
              <a:cxnLst>
                <a:cxn ang="0">
                  <a:pos x="13" y="6"/>
                </a:cxn>
                <a:cxn ang="0">
                  <a:pos x="13" y="6"/>
                </a:cxn>
                <a:cxn ang="0">
                  <a:pos x="12" y="13"/>
                </a:cxn>
                <a:cxn ang="0">
                  <a:pos x="10" y="21"/>
                </a:cxn>
                <a:cxn ang="0">
                  <a:pos x="6" y="36"/>
                </a:cxn>
                <a:cxn ang="0">
                  <a:pos x="2" y="50"/>
                </a:cxn>
                <a:cxn ang="0">
                  <a:pos x="1" y="58"/>
                </a:cxn>
                <a:cxn ang="0">
                  <a:pos x="0" y="66"/>
                </a:cxn>
                <a:cxn ang="0">
                  <a:pos x="0" y="66"/>
                </a:cxn>
                <a:cxn ang="0">
                  <a:pos x="1" y="68"/>
                </a:cxn>
                <a:cxn ang="0">
                  <a:pos x="2" y="69"/>
                </a:cxn>
                <a:cxn ang="0">
                  <a:pos x="3" y="70"/>
                </a:cxn>
                <a:cxn ang="0">
                  <a:pos x="5" y="70"/>
                </a:cxn>
                <a:cxn ang="0">
                  <a:pos x="6" y="70"/>
                </a:cxn>
                <a:cxn ang="0">
                  <a:pos x="8" y="69"/>
                </a:cxn>
                <a:cxn ang="0">
                  <a:pos x="9" y="68"/>
                </a:cxn>
                <a:cxn ang="0">
                  <a:pos x="10" y="66"/>
                </a:cxn>
                <a:cxn ang="0">
                  <a:pos x="10" y="66"/>
                </a:cxn>
                <a:cxn ang="0">
                  <a:pos x="10" y="58"/>
                </a:cxn>
                <a:cxn ang="0">
                  <a:pos x="12" y="50"/>
                </a:cxn>
                <a:cxn ang="0">
                  <a:pos x="16" y="36"/>
                </a:cxn>
                <a:cxn ang="0">
                  <a:pos x="20" y="21"/>
                </a:cxn>
                <a:cxn ang="0">
                  <a:pos x="21" y="13"/>
                </a:cxn>
                <a:cxn ang="0">
                  <a:pos x="22" y="6"/>
                </a:cxn>
                <a:cxn ang="0">
                  <a:pos x="22" y="6"/>
                </a:cxn>
                <a:cxn ang="0">
                  <a:pos x="21" y="3"/>
                </a:cxn>
                <a:cxn ang="0">
                  <a:pos x="20" y="2"/>
                </a:cxn>
                <a:cxn ang="0">
                  <a:pos x="19" y="1"/>
                </a:cxn>
                <a:cxn ang="0">
                  <a:pos x="17" y="0"/>
                </a:cxn>
                <a:cxn ang="0">
                  <a:pos x="16" y="1"/>
                </a:cxn>
                <a:cxn ang="0">
                  <a:pos x="14" y="2"/>
                </a:cxn>
                <a:cxn ang="0">
                  <a:pos x="13" y="3"/>
                </a:cxn>
                <a:cxn ang="0">
                  <a:pos x="13" y="6"/>
                </a:cxn>
                <a:cxn ang="0">
                  <a:pos x="13" y="6"/>
                </a:cxn>
              </a:cxnLst>
              <a:rect l="0" t="0" r="r" b="b"/>
              <a:pathLst>
                <a:path w="22" h="70">
                  <a:moveTo>
                    <a:pt x="13" y="6"/>
                  </a:moveTo>
                  <a:lnTo>
                    <a:pt x="13" y="6"/>
                  </a:lnTo>
                  <a:lnTo>
                    <a:pt x="12" y="13"/>
                  </a:lnTo>
                  <a:lnTo>
                    <a:pt x="10" y="21"/>
                  </a:lnTo>
                  <a:lnTo>
                    <a:pt x="6" y="36"/>
                  </a:lnTo>
                  <a:lnTo>
                    <a:pt x="2" y="50"/>
                  </a:lnTo>
                  <a:lnTo>
                    <a:pt x="1" y="58"/>
                  </a:lnTo>
                  <a:lnTo>
                    <a:pt x="0" y="66"/>
                  </a:lnTo>
                  <a:lnTo>
                    <a:pt x="0" y="66"/>
                  </a:lnTo>
                  <a:lnTo>
                    <a:pt x="1" y="68"/>
                  </a:lnTo>
                  <a:lnTo>
                    <a:pt x="2" y="69"/>
                  </a:lnTo>
                  <a:lnTo>
                    <a:pt x="3" y="70"/>
                  </a:lnTo>
                  <a:lnTo>
                    <a:pt x="5" y="70"/>
                  </a:lnTo>
                  <a:lnTo>
                    <a:pt x="6" y="70"/>
                  </a:lnTo>
                  <a:lnTo>
                    <a:pt x="8" y="69"/>
                  </a:lnTo>
                  <a:lnTo>
                    <a:pt x="9" y="68"/>
                  </a:lnTo>
                  <a:lnTo>
                    <a:pt x="10" y="66"/>
                  </a:lnTo>
                  <a:lnTo>
                    <a:pt x="10" y="66"/>
                  </a:lnTo>
                  <a:lnTo>
                    <a:pt x="10" y="58"/>
                  </a:lnTo>
                  <a:lnTo>
                    <a:pt x="12" y="50"/>
                  </a:lnTo>
                  <a:lnTo>
                    <a:pt x="16" y="36"/>
                  </a:lnTo>
                  <a:lnTo>
                    <a:pt x="20" y="21"/>
                  </a:lnTo>
                  <a:lnTo>
                    <a:pt x="21" y="13"/>
                  </a:lnTo>
                  <a:lnTo>
                    <a:pt x="22" y="6"/>
                  </a:lnTo>
                  <a:lnTo>
                    <a:pt x="22" y="6"/>
                  </a:lnTo>
                  <a:lnTo>
                    <a:pt x="21" y="3"/>
                  </a:lnTo>
                  <a:lnTo>
                    <a:pt x="20" y="2"/>
                  </a:lnTo>
                  <a:lnTo>
                    <a:pt x="19" y="1"/>
                  </a:lnTo>
                  <a:lnTo>
                    <a:pt x="17" y="0"/>
                  </a:lnTo>
                  <a:lnTo>
                    <a:pt x="16" y="1"/>
                  </a:lnTo>
                  <a:lnTo>
                    <a:pt x="14" y="2"/>
                  </a:lnTo>
                  <a:lnTo>
                    <a:pt x="13" y="3"/>
                  </a:lnTo>
                  <a:lnTo>
                    <a:pt x="13" y="6"/>
                  </a:lnTo>
                  <a:lnTo>
                    <a:pt x="13" y="6"/>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41" name="Freeform 762"/>
            <p:cNvSpPr/>
            <p:nvPr/>
          </p:nvSpPr>
          <p:spPr bwMode="auto">
            <a:xfrm>
              <a:off x="6407150" y="2698750"/>
              <a:ext cx="30163" cy="42863"/>
            </a:xfrm>
            <a:custGeom>
              <a:avLst/>
              <a:gdLst/>
              <a:ahLst/>
              <a:cxnLst>
                <a:cxn ang="0">
                  <a:pos x="45" y="3"/>
                </a:cxn>
                <a:cxn ang="0">
                  <a:pos x="45" y="3"/>
                </a:cxn>
                <a:cxn ang="0">
                  <a:pos x="39" y="11"/>
                </a:cxn>
                <a:cxn ang="0">
                  <a:pos x="33" y="19"/>
                </a:cxn>
                <a:cxn ang="0">
                  <a:pos x="26" y="26"/>
                </a:cxn>
                <a:cxn ang="0">
                  <a:pos x="19" y="35"/>
                </a:cxn>
                <a:cxn ang="0">
                  <a:pos x="19" y="35"/>
                </a:cxn>
                <a:cxn ang="0">
                  <a:pos x="16" y="39"/>
                </a:cxn>
                <a:cxn ang="0">
                  <a:pos x="14" y="44"/>
                </a:cxn>
                <a:cxn ang="0">
                  <a:pos x="10" y="54"/>
                </a:cxn>
                <a:cxn ang="0">
                  <a:pos x="10" y="54"/>
                </a:cxn>
                <a:cxn ang="0">
                  <a:pos x="5" y="66"/>
                </a:cxn>
                <a:cxn ang="0">
                  <a:pos x="1" y="77"/>
                </a:cxn>
                <a:cxn ang="0">
                  <a:pos x="1" y="77"/>
                </a:cxn>
                <a:cxn ang="0">
                  <a:pos x="0" y="79"/>
                </a:cxn>
                <a:cxn ang="0">
                  <a:pos x="1" y="80"/>
                </a:cxn>
                <a:cxn ang="0">
                  <a:pos x="2" y="81"/>
                </a:cxn>
                <a:cxn ang="0">
                  <a:pos x="4" y="82"/>
                </a:cxn>
                <a:cxn ang="0">
                  <a:pos x="6" y="82"/>
                </a:cxn>
                <a:cxn ang="0">
                  <a:pos x="7" y="82"/>
                </a:cxn>
                <a:cxn ang="0">
                  <a:pos x="9" y="81"/>
                </a:cxn>
                <a:cxn ang="0">
                  <a:pos x="10" y="79"/>
                </a:cxn>
                <a:cxn ang="0">
                  <a:pos x="10" y="79"/>
                </a:cxn>
                <a:cxn ang="0">
                  <a:pos x="18" y="59"/>
                </a:cxn>
                <a:cxn ang="0">
                  <a:pos x="22" y="48"/>
                </a:cxn>
                <a:cxn ang="0">
                  <a:pos x="27" y="39"/>
                </a:cxn>
                <a:cxn ang="0">
                  <a:pos x="27" y="39"/>
                </a:cxn>
                <a:cxn ang="0">
                  <a:pos x="33" y="31"/>
                </a:cxn>
                <a:cxn ang="0">
                  <a:pos x="40" y="23"/>
                </a:cxn>
                <a:cxn ang="0">
                  <a:pos x="48" y="16"/>
                </a:cxn>
                <a:cxn ang="0">
                  <a:pos x="54" y="8"/>
                </a:cxn>
                <a:cxn ang="0">
                  <a:pos x="54" y="8"/>
                </a:cxn>
                <a:cxn ang="0">
                  <a:pos x="55" y="6"/>
                </a:cxn>
                <a:cxn ang="0">
                  <a:pos x="54" y="4"/>
                </a:cxn>
                <a:cxn ang="0">
                  <a:pos x="53" y="3"/>
                </a:cxn>
                <a:cxn ang="0">
                  <a:pos x="52" y="1"/>
                </a:cxn>
                <a:cxn ang="0">
                  <a:pos x="51" y="0"/>
                </a:cxn>
                <a:cxn ang="0">
                  <a:pos x="49" y="0"/>
                </a:cxn>
                <a:cxn ang="0">
                  <a:pos x="47" y="1"/>
                </a:cxn>
                <a:cxn ang="0">
                  <a:pos x="45" y="3"/>
                </a:cxn>
                <a:cxn ang="0">
                  <a:pos x="45" y="3"/>
                </a:cxn>
              </a:cxnLst>
              <a:rect l="0" t="0" r="r" b="b"/>
              <a:pathLst>
                <a:path w="55" h="82">
                  <a:moveTo>
                    <a:pt x="45" y="3"/>
                  </a:moveTo>
                  <a:lnTo>
                    <a:pt x="45" y="3"/>
                  </a:lnTo>
                  <a:lnTo>
                    <a:pt x="39" y="11"/>
                  </a:lnTo>
                  <a:lnTo>
                    <a:pt x="33" y="19"/>
                  </a:lnTo>
                  <a:lnTo>
                    <a:pt x="26" y="26"/>
                  </a:lnTo>
                  <a:lnTo>
                    <a:pt x="19" y="35"/>
                  </a:lnTo>
                  <a:lnTo>
                    <a:pt x="19" y="35"/>
                  </a:lnTo>
                  <a:lnTo>
                    <a:pt x="16" y="39"/>
                  </a:lnTo>
                  <a:lnTo>
                    <a:pt x="14" y="44"/>
                  </a:lnTo>
                  <a:lnTo>
                    <a:pt x="10" y="54"/>
                  </a:lnTo>
                  <a:lnTo>
                    <a:pt x="10" y="54"/>
                  </a:lnTo>
                  <a:lnTo>
                    <a:pt x="5" y="66"/>
                  </a:lnTo>
                  <a:lnTo>
                    <a:pt x="1" y="77"/>
                  </a:lnTo>
                  <a:lnTo>
                    <a:pt x="1" y="77"/>
                  </a:lnTo>
                  <a:lnTo>
                    <a:pt x="0" y="79"/>
                  </a:lnTo>
                  <a:lnTo>
                    <a:pt x="1" y="80"/>
                  </a:lnTo>
                  <a:lnTo>
                    <a:pt x="2" y="81"/>
                  </a:lnTo>
                  <a:lnTo>
                    <a:pt x="4" y="82"/>
                  </a:lnTo>
                  <a:lnTo>
                    <a:pt x="6" y="82"/>
                  </a:lnTo>
                  <a:lnTo>
                    <a:pt x="7" y="82"/>
                  </a:lnTo>
                  <a:lnTo>
                    <a:pt x="9" y="81"/>
                  </a:lnTo>
                  <a:lnTo>
                    <a:pt x="10" y="79"/>
                  </a:lnTo>
                  <a:lnTo>
                    <a:pt x="10" y="79"/>
                  </a:lnTo>
                  <a:lnTo>
                    <a:pt x="18" y="59"/>
                  </a:lnTo>
                  <a:lnTo>
                    <a:pt x="22" y="48"/>
                  </a:lnTo>
                  <a:lnTo>
                    <a:pt x="27" y="39"/>
                  </a:lnTo>
                  <a:lnTo>
                    <a:pt x="27" y="39"/>
                  </a:lnTo>
                  <a:lnTo>
                    <a:pt x="33" y="31"/>
                  </a:lnTo>
                  <a:lnTo>
                    <a:pt x="40" y="23"/>
                  </a:lnTo>
                  <a:lnTo>
                    <a:pt x="48" y="16"/>
                  </a:lnTo>
                  <a:lnTo>
                    <a:pt x="54" y="8"/>
                  </a:lnTo>
                  <a:lnTo>
                    <a:pt x="54" y="8"/>
                  </a:lnTo>
                  <a:lnTo>
                    <a:pt x="55" y="6"/>
                  </a:lnTo>
                  <a:lnTo>
                    <a:pt x="54" y="4"/>
                  </a:lnTo>
                  <a:lnTo>
                    <a:pt x="53" y="3"/>
                  </a:lnTo>
                  <a:lnTo>
                    <a:pt x="52" y="1"/>
                  </a:lnTo>
                  <a:lnTo>
                    <a:pt x="51" y="0"/>
                  </a:lnTo>
                  <a:lnTo>
                    <a:pt x="49" y="0"/>
                  </a:lnTo>
                  <a:lnTo>
                    <a:pt x="47" y="1"/>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42" name="Freeform 763"/>
            <p:cNvSpPr/>
            <p:nvPr/>
          </p:nvSpPr>
          <p:spPr bwMode="auto">
            <a:xfrm>
              <a:off x="6430963" y="2728913"/>
              <a:ext cx="26988" cy="50800"/>
            </a:xfrm>
            <a:custGeom>
              <a:avLst/>
              <a:gdLst/>
              <a:ahLst/>
              <a:cxnLst>
                <a:cxn ang="0">
                  <a:pos x="43" y="3"/>
                </a:cxn>
                <a:cxn ang="0">
                  <a:pos x="43" y="3"/>
                </a:cxn>
                <a:cxn ang="0">
                  <a:pos x="32" y="22"/>
                </a:cxn>
                <a:cxn ang="0">
                  <a:pos x="22" y="43"/>
                </a:cxn>
                <a:cxn ang="0">
                  <a:pos x="22" y="43"/>
                </a:cxn>
                <a:cxn ang="0">
                  <a:pos x="17" y="54"/>
                </a:cxn>
                <a:cxn ang="0">
                  <a:pos x="11" y="66"/>
                </a:cxn>
                <a:cxn ang="0">
                  <a:pos x="6" y="77"/>
                </a:cxn>
                <a:cxn ang="0">
                  <a:pos x="1" y="90"/>
                </a:cxn>
                <a:cxn ang="0">
                  <a:pos x="1" y="90"/>
                </a:cxn>
                <a:cxn ang="0">
                  <a:pos x="0" y="92"/>
                </a:cxn>
                <a:cxn ang="0">
                  <a:pos x="1" y="94"/>
                </a:cxn>
                <a:cxn ang="0">
                  <a:pos x="3" y="95"/>
                </a:cxn>
                <a:cxn ang="0">
                  <a:pos x="5" y="95"/>
                </a:cxn>
                <a:cxn ang="0">
                  <a:pos x="6" y="96"/>
                </a:cxn>
                <a:cxn ang="0">
                  <a:pos x="8" y="95"/>
                </a:cxn>
                <a:cxn ang="0">
                  <a:pos x="9" y="94"/>
                </a:cxn>
                <a:cxn ang="0">
                  <a:pos x="10" y="92"/>
                </a:cxn>
                <a:cxn ang="0">
                  <a:pos x="10" y="92"/>
                </a:cxn>
                <a:cxn ang="0">
                  <a:pos x="14" y="81"/>
                </a:cxn>
                <a:cxn ang="0">
                  <a:pos x="18" y="71"/>
                </a:cxn>
                <a:cxn ang="0">
                  <a:pos x="22" y="62"/>
                </a:cxn>
                <a:cxn ang="0">
                  <a:pos x="28" y="52"/>
                </a:cxn>
                <a:cxn ang="0">
                  <a:pos x="28" y="52"/>
                </a:cxn>
                <a:cxn ang="0">
                  <a:pos x="32" y="47"/>
                </a:cxn>
                <a:cxn ang="0">
                  <a:pos x="34" y="42"/>
                </a:cxn>
                <a:cxn ang="0">
                  <a:pos x="38" y="33"/>
                </a:cxn>
                <a:cxn ang="0">
                  <a:pos x="38" y="33"/>
                </a:cxn>
                <a:cxn ang="0">
                  <a:pos x="44" y="20"/>
                </a:cxn>
                <a:cxn ang="0">
                  <a:pos x="51" y="8"/>
                </a:cxn>
                <a:cxn ang="0">
                  <a:pos x="51" y="8"/>
                </a:cxn>
                <a:cxn ang="0">
                  <a:pos x="51" y="6"/>
                </a:cxn>
                <a:cxn ang="0">
                  <a:pos x="51" y="4"/>
                </a:cxn>
                <a:cxn ang="0">
                  <a:pos x="50" y="3"/>
                </a:cxn>
                <a:cxn ang="0">
                  <a:pos x="49" y="2"/>
                </a:cxn>
                <a:cxn ang="0">
                  <a:pos x="47" y="0"/>
                </a:cxn>
                <a:cxn ang="0">
                  <a:pos x="46" y="0"/>
                </a:cxn>
                <a:cxn ang="0">
                  <a:pos x="44" y="2"/>
                </a:cxn>
                <a:cxn ang="0">
                  <a:pos x="43" y="3"/>
                </a:cxn>
                <a:cxn ang="0">
                  <a:pos x="43" y="3"/>
                </a:cxn>
              </a:cxnLst>
              <a:rect l="0" t="0" r="r" b="b"/>
              <a:pathLst>
                <a:path w="51" h="96">
                  <a:moveTo>
                    <a:pt x="43" y="3"/>
                  </a:moveTo>
                  <a:lnTo>
                    <a:pt x="43" y="3"/>
                  </a:lnTo>
                  <a:lnTo>
                    <a:pt x="32" y="22"/>
                  </a:lnTo>
                  <a:lnTo>
                    <a:pt x="22" y="43"/>
                  </a:lnTo>
                  <a:lnTo>
                    <a:pt x="22" y="43"/>
                  </a:lnTo>
                  <a:lnTo>
                    <a:pt x="17" y="54"/>
                  </a:lnTo>
                  <a:lnTo>
                    <a:pt x="11" y="66"/>
                  </a:lnTo>
                  <a:lnTo>
                    <a:pt x="6" y="77"/>
                  </a:lnTo>
                  <a:lnTo>
                    <a:pt x="1" y="90"/>
                  </a:lnTo>
                  <a:lnTo>
                    <a:pt x="1" y="90"/>
                  </a:lnTo>
                  <a:lnTo>
                    <a:pt x="0" y="92"/>
                  </a:lnTo>
                  <a:lnTo>
                    <a:pt x="1" y="94"/>
                  </a:lnTo>
                  <a:lnTo>
                    <a:pt x="3" y="95"/>
                  </a:lnTo>
                  <a:lnTo>
                    <a:pt x="5" y="95"/>
                  </a:lnTo>
                  <a:lnTo>
                    <a:pt x="6" y="96"/>
                  </a:lnTo>
                  <a:lnTo>
                    <a:pt x="8" y="95"/>
                  </a:lnTo>
                  <a:lnTo>
                    <a:pt x="9" y="94"/>
                  </a:lnTo>
                  <a:lnTo>
                    <a:pt x="10" y="92"/>
                  </a:lnTo>
                  <a:lnTo>
                    <a:pt x="10" y="92"/>
                  </a:lnTo>
                  <a:lnTo>
                    <a:pt x="14" y="81"/>
                  </a:lnTo>
                  <a:lnTo>
                    <a:pt x="18" y="71"/>
                  </a:lnTo>
                  <a:lnTo>
                    <a:pt x="22" y="62"/>
                  </a:lnTo>
                  <a:lnTo>
                    <a:pt x="28" y="52"/>
                  </a:lnTo>
                  <a:lnTo>
                    <a:pt x="28" y="52"/>
                  </a:lnTo>
                  <a:lnTo>
                    <a:pt x="32" y="47"/>
                  </a:lnTo>
                  <a:lnTo>
                    <a:pt x="34" y="42"/>
                  </a:lnTo>
                  <a:lnTo>
                    <a:pt x="38" y="33"/>
                  </a:lnTo>
                  <a:lnTo>
                    <a:pt x="38" y="33"/>
                  </a:lnTo>
                  <a:lnTo>
                    <a:pt x="44" y="20"/>
                  </a:lnTo>
                  <a:lnTo>
                    <a:pt x="51" y="8"/>
                  </a:lnTo>
                  <a:lnTo>
                    <a:pt x="51" y="8"/>
                  </a:lnTo>
                  <a:lnTo>
                    <a:pt x="51" y="6"/>
                  </a:lnTo>
                  <a:lnTo>
                    <a:pt x="51" y="4"/>
                  </a:lnTo>
                  <a:lnTo>
                    <a:pt x="50" y="3"/>
                  </a:lnTo>
                  <a:lnTo>
                    <a:pt x="49" y="2"/>
                  </a:lnTo>
                  <a:lnTo>
                    <a:pt x="47" y="0"/>
                  </a:lnTo>
                  <a:lnTo>
                    <a:pt x="46" y="0"/>
                  </a:lnTo>
                  <a:lnTo>
                    <a:pt x="44" y="2"/>
                  </a:lnTo>
                  <a:lnTo>
                    <a:pt x="43" y="3"/>
                  </a:lnTo>
                  <a:lnTo>
                    <a:pt x="43"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43" name="Freeform 764"/>
            <p:cNvSpPr/>
            <p:nvPr/>
          </p:nvSpPr>
          <p:spPr bwMode="auto">
            <a:xfrm>
              <a:off x="6461125" y="2754313"/>
              <a:ext cx="25400" cy="49213"/>
            </a:xfrm>
            <a:custGeom>
              <a:avLst/>
              <a:gdLst/>
              <a:ahLst/>
              <a:cxnLst>
                <a:cxn ang="0">
                  <a:pos x="39" y="2"/>
                </a:cxn>
                <a:cxn ang="0">
                  <a:pos x="39" y="2"/>
                </a:cxn>
                <a:cxn ang="0">
                  <a:pos x="26" y="22"/>
                </a:cxn>
                <a:cxn ang="0">
                  <a:pos x="15" y="43"/>
                </a:cxn>
                <a:cxn ang="0">
                  <a:pos x="7" y="64"/>
                </a:cxn>
                <a:cxn ang="0">
                  <a:pos x="3" y="75"/>
                </a:cxn>
                <a:cxn ang="0">
                  <a:pos x="0" y="86"/>
                </a:cxn>
                <a:cxn ang="0">
                  <a:pos x="0" y="86"/>
                </a:cxn>
                <a:cxn ang="0">
                  <a:pos x="0" y="88"/>
                </a:cxn>
                <a:cxn ang="0">
                  <a:pos x="0" y="89"/>
                </a:cxn>
                <a:cxn ang="0">
                  <a:pos x="2" y="91"/>
                </a:cxn>
                <a:cxn ang="0">
                  <a:pos x="4" y="91"/>
                </a:cxn>
                <a:cxn ang="0">
                  <a:pos x="6" y="92"/>
                </a:cxn>
                <a:cxn ang="0">
                  <a:pos x="7" y="91"/>
                </a:cxn>
                <a:cxn ang="0">
                  <a:pos x="9" y="90"/>
                </a:cxn>
                <a:cxn ang="0">
                  <a:pos x="9" y="88"/>
                </a:cxn>
                <a:cxn ang="0">
                  <a:pos x="9" y="88"/>
                </a:cxn>
                <a:cxn ang="0">
                  <a:pos x="12" y="78"/>
                </a:cxn>
                <a:cxn ang="0">
                  <a:pos x="15" y="66"/>
                </a:cxn>
                <a:cxn ang="0">
                  <a:pos x="24" y="46"/>
                </a:cxn>
                <a:cxn ang="0">
                  <a:pos x="35" y="26"/>
                </a:cxn>
                <a:cxn ang="0">
                  <a:pos x="47" y="7"/>
                </a:cxn>
                <a:cxn ang="0">
                  <a:pos x="47" y="7"/>
                </a:cxn>
                <a:cxn ang="0">
                  <a:pos x="48" y="5"/>
                </a:cxn>
                <a:cxn ang="0">
                  <a:pos x="47" y="3"/>
                </a:cxn>
                <a:cxn ang="0">
                  <a:pos x="47" y="2"/>
                </a:cxn>
                <a:cxn ang="0">
                  <a:pos x="45" y="1"/>
                </a:cxn>
                <a:cxn ang="0">
                  <a:pos x="42" y="0"/>
                </a:cxn>
                <a:cxn ang="0">
                  <a:pos x="40" y="1"/>
                </a:cxn>
                <a:cxn ang="0">
                  <a:pos x="39" y="2"/>
                </a:cxn>
                <a:cxn ang="0">
                  <a:pos x="39" y="2"/>
                </a:cxn>
              </a:cxnLst>
              <a:rect l="0" t="0" r="r" b="b"/>
              <a:pathLst>
                <a:path w="48" h="92">
                  <a:moveTo>
                    <a:pt x="39" y="2"/>
                  </a:moveTo>
                  <a:lnTo>
                    <a:pt x="39" y="2"/>
                  </a:lnTo>
                  <a:lnTo>
                    <a:pt x="26" y="22"/>
                  </a:lnTo>
                  <a:lnTo>
                    <a:pt x="15" y="43"/>
                  </a:lnTo>
                  <a:lnTo>
                    <a:pt x="7" y="64"/>
                  </a:lnTo>
                  <a:lnTo>
                    <a:pt x="3" y="75"/>
                  </a:lnTo>
                  <a:lnTo>
                    <a:pt x="0" y="86"/>
                  </a:lnTo>
                  <a:lnTo>
                    <a:pt x="0" y="86"/>
                  </a:lnTo>
                  <a:lnTo>
                    <a:pt x="0" y="88"/>
                  </a:lnTo>
                  <a:lnTo>
                    <a:pt x="0" y="89"/>
                  </a:lnTo>
                  <a:lnTo>
                    <a:pt x="2" y="91"/>
                  </a:lnTo>
                  <a:lnTo>
                    <a:pt x="4" y="91"/>
                  </a:lnTo>
                  <a:lnTo>
                    <a:pt x="6" y="92"/>
                  </a:lnTo>
                  <a:lnTo>
                    <a:pt x="7" y="91"/>
                  </a:lnTo>
                  <a:lnTo>
                    <a:pt x="9" y="90"/>
                  </a:lnTo>
                  <a:lnTo>
                    <a:pt x="9" y="88"/>
                  </a:lnTo>
                  <a:lnTo>
                    <a:pt x="9" y="88"/>
                  </a:lnTo>
                  <a:lnTo>
                    <a:pt x="12" y="78"/>
                  </a:lnTo>
                  <a:lnTo>
                    <a:pt x="15" y="66"/>
                  </a:lnTo>
                  <a:lnTo>
                    <a:pt x="24" y="46"/>
                  </a:lnTo>
                  <a:lnTo>
                    <a:pt x="35" y="26"/>
                  </a:lnTo>
                  <a:lnTo>
                    <a:pt x="47" y="7"/>
                  </a:lnTo>
                  <a:lnTo>
                    <a:pt x="47" y="7"/>
                  </a:lnTo>
                  <a:lnTo>
                    <a:pt x="48" y="5"/>
                  </a:lnTo>
                  <a:lnTo>
                    <a:pt x="47" y="3"/>
                  </a:lnTo>
                  <a:lnTo>
                    <a:pt x="47" y="2"/>
                  </a:lnTo>
                  <a:lnTo>
                    <a:pt x="45" y="1"/>
                  </a:lnTo>
                  <a:lnTo>
                    <a:pt x="42" y="0"/>
                  </a:lnTo>
                  <a:lnTo>
                    <a:pt x="40"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44" name="Freeform 765"/>
            <p:cNvSpPr/>
            <p:nvPr/>
          </p:nvSpPr>
          <p:spPr bwMode="auto">
            <a:xfrm>
              <a:off x="6499225" y="2765425"/>
              <a:ext cx="22225" cy="53975"/>
            </a:xfrm>
            <a:custGeom>
              <a:avLst/>
              <a:gdLst/>
              <a:ahLst/>
              <a:cxnLst>
                <a:cxn ang="0">
                  <a:pos x="35" y="3"/>
                </a:cxn>
                <a:cxn ang="0">
                  <a:pos x="35" y="3"/>
                </a:cxn>
                <a:cxn ang="0">
                  <a:pos x="29" y="13"/>
                </a:cxn>
                <a:cxn ang="0">
                  <a:pos x="24" y="25"/>
                </a:cxn>
                <a:cxn ang="0">
                  <a:pos x="20" y="36"/>
                </a:cxn>
                <a:cxn ang="0">
                  <a:pos x="15" y="49"/>
                </a:cxn>
                <a:cxn ang="0">
                  <a:pos x="8" y="72"/>
                </a:cxn>
                <a:cxn ang="0">
                  <a:pos x="0" y="95"/>
                </a:cxn>
                <a:cxn ang="0">
                  <a:pos x="0" y="95"/>
                </a:cxn>
                <a:cxn ang="0">
                  <a:pos x="0" y="97"/>
                </a:cxn>
                <a:cxn ang="0">
                  <a:pos x="0" y="99"/>
                </a:cxn>
                <a:cxn ang="0">
                  <a:pos x="1" y="100"/>
                </a:cxn>
                <a:cxn ang="0">
                  <a:pos x="3" y="101"/>
                </a:cxn>
                <a:cxn ang="0">
                  <a:pos x="6" y="101"/>
                </a:cxn>
                <a:cxn ang="0">
                  <a:pos x="8" y="100"/>
                </a:cxn>
                <a:cxn ang="0">
                  <a:pos x="9" y="98"/>
                </a:cxn>
                <a:cxn ang="0">
                  <a:pos x="9" y="98"/>
                </a:cxn>
                <a:cxn ang="0">
                  <a:pos x="17" y="76"/>
                </a:cxn>
                <a:cxn ang="0">
                  <a:pos x="24" y="52"/>
                </a:cxn>
                <a:cxn ang="0">
                  <a:pos x="32" y="29"/>
                </a:cxn>
                <a:cxn ang="0">
                  <a:pos x="37" y="19"/>
                </a:cxn>
                <a:cxn ang="0">
                  <a:pos x="43" y="7"/>
                </a:cxn>
                <a:cxn ang="0">
                  <a:pos x="43" y="7"/>
                </a:cxn>
                <a:cxn ang="0">
                  <a:pos x="44" y="5"/>
                </a:cxn>
                <a:cxn ang="0">
                  <a:pos x="44" y="4"/>
                </a:cxn>
                <a:cxn ang="0">
                  <a:pos x="43" y="2"/>
                </a:cxn>
                <a:cxn ang="0">
                  <a:pos x="41" y="1"/>
                </a:cxn>
                <a:cxn ang="0">
                  <a:pos x="40" y="1"/>
                </a:cxn>
                <a:cxn ang="0">
                  <a:pos x="38" y="0"/>
                </a:cxn>
                <a:cxn ang="0">
                  <a:pos x="36" y="1"/>
                </a:cxn>
                <a:cxn ang="0">
                  <a:pos x="35" y="3"/>
                </a:cxn>
                <a:cxn ang="0">
                  <a:pos x="35" y="3"/>
                </a:cxn>
              </a:cxnLst>
              <a:rect l="0" t="0" r="r" b="b"/>
              <a:pathLst>
                <a:path w="44" h="101">
                  <a:moveTo>
                    <a:pt x="35" y="3"/>
                  </a:moveTo>
                  <a:lnTo>
                    <a:pt x="35" y="3"/>
                  </a:lnTo>
                  <a:lnTo>
                    <a:pt x="29" y="13"/>
                  </a:lnTo>
                  <a:lnTo>
                    <a:pt x="24" y="25"/>
                  </a:lnTo>
                  <a:lnTo>
                    <a:pt x="20" y="36"/>
                  </a:lnTo>
                  <a:lnTo>
                    <a:pt x="15" y="49"/>
                  </a:lnTo>
                  <a:lnTo>
                    <a:pt x="8" y="72"/>
                  </a:lnTo>
                  <a:lnTo>
                    <a:pt x="0" y="95"/>
                  </a:lnTo>
                  <a:lnTo>
                    <a:pt x="0" y="95"/>
                  </a:lnTo>
                  <a:lnTo>
                    <a:pt x="0" y="97"/>
                  </a:lnTo>
                  <a:lnTo>
                    <a:pt x="0" y="99"/>
                  </a:lnTo>
                  <a:lnTo>
                    <a:pt x="1" y="100"/>
                  </a:lnTo>
                  <a:lnTo>
                    <a:pt x="3" y="101"/>
                  </a:lnTo>
                  <a:lnTo>
                    <a:pt x="6" y="101"/>
                  </a:lnTo>
                  <a:lnTo>
                    <a:pt x="8" y="100"/>
                  </a:lnTo>
                  <a:lnTo>
                    <a:pt x="9" y="98"/>
                  </a:lnTo>
                  <a:lnTo>
                    <a:pt x="9" y="98"/>
                  </a:lnTo>
                  <a:lnTo>
                    <a:pt x="17" y="76"/>
                  </a:lnTo>
                  <a:lnTo>
                    <a:pt x="24" y="52"/>
                  </a:lnTo>
                  <a:lnTo>
                    <a:pt x="32" y="29"/>
                  </a:lnTo>
                  <a:lnTo>
                    <a:pt x="37" y="19"/>
                  </a:lnTo>
                  <a:lnTo>
                    <a:pt x="43" y="7"/>
                  </a:lnTo>
                  <a:lnTo>
                    <a:pt x="43" y="7"/>
                  </a:lnTo>
                  <a:lnTo>
                    <a:pt x="44" y="5"/>
                  </a:lnTo>
                  <a:lnTo>
                    <a:pt x="44" y="4"/>
                  </a:lnTo>
                  <a:lnTo>
                    <a:pt x="43" y="2"/>
                  </a:lnTo>
                  <a:lnTo>
                    <a:pt x="41" y="1"/>
                  </a:lnTo>
                  <a:lnTo>
                    <a:pt x="40" y="1"/>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45" name="Freeform 766"/>
            <p:cNvSpPr/>
            <p:nvPr/>
          </p:nvSpPr>
          <p:spPr bwMode="auto">
            <a:xfrm>
              <a:off x="6540500" y="2767013"/>
              <a:ext cx="23813" cy="53975"/>
            </a:xfrm>
            <a:custGeom>
              <a:avLst/>
              <a:gdLst/>
              <a:ahLst/>
              <a:cxnLst>
                <a:cxn ang="0">
                  <a:pos x="35" y="4"/>
                </a:cxn>
                <a:cxn ang="0">
                  <a:pos x="35" y="4"/>
                </a:cxn>
                <a:cxn ang="0">
                  <a:pos x="29" y="27"/>
                </a:cxn>
                <a:cxn ang="0">
                  <a:pos x="20" y="50"/>
                </a:cxn>
                <a:cxn ang="0">
                  <a:pos x="11" y="73"/>
                </a:cxn>
                <a:cxn ang="0">
                  <a:pos x="1" y="94"/>
                </a:cxn>
                <a:cxn ang="0">
                  <a:pos x="1" y="94"/>
                </a:cxn>
                <a:cxn ang="0">
                  <a:pos x="0" y="96"/>
                </a:cxn>
                <a:cxn ang="0">
                  <a:pos x="1" y="98"/>
                </a:cxn>
                <a:cxn ang="0">
                  <a:pos x="2" y="101"/>
                </a:cxn>
                <a:cxn ang="0">
                  <a:pos x="3" y="102"/>
                </a:cxn>
                <a:cxn ang="0">
                  <a:pos x="4" y="102"/>
                </a:cxn>
                <a:cxn ang="0">
                  <a:pos x="6" y="102"/>
                </a:cxn>
                <a:cxn ang="0">
                  <a:pos x="8" y="102"/>
                </a:cxn>
                <a:cxn ang="0">
                  <a:pos x="9" y="100"/>
                </a:cxn>
                <a:cxn ang="0">
                  <a:pos x="9" y="100"/>
                </a:cxn>
                <a:cxn ang="0">
                  <a:pos x="19" y="77"/>
                </a:cxn>
                <a:cxn ang="0">
                  <a:pos x="29" y="54"/>
                </a:cxn>
                <a:cxn ang="0">
                  <a:pos x="37" y="30"/>
                </a:cxn>
                <a:cxn ang="0">
                  <a:pos x="44" y="6"/>
                </a:cxn>
                <a:cxn ang="0">
                  <a:pos x="44" y="6"/>
                </a:cxn>
                <a:cxn ang="0">
                  <a:pos x="44" y="4"/>
                </a:cxn>
                <a:cxn ang="0">
                  <a:pos x="43" y="3"/>
                </a:cxn>
                <a:cxn ang="0">
                  <a:pos x="42" y="1"/>
                </a:cxn>
                <a:cxn ang="0">
                  <a:pos x="41" y="1"/>
                </a:cxn>
                <a:cxn ang="0">
                  <a:pos x="39" y="0"/>
                </a:cxn>
                <a:cxn ang="0">
                  <a:pos x="37" y="1"/>
                </a:cxn>
                <a:cxn ang="0">
                  <a:pos x="36" y="2"/>
                </a:cxn>
                <a:cxn ang="0">
                  <a:pos x="35" y="4"/>
                </a:cxn>
                <a:cxn ang="0">
                  <a:pos x="35" y="4"/>
                </a:cxn>
              </a:cxnLst>
              <a:rect l="0" t="0" r="r" b="b"/>
              <a:pathLst>
                <a:path w="44" h="102">
                  <a:moveTo>
                    <a:pt x="35" y="4"/>
                  </a:moveTo>
                  <a:lnTo>
                    <a:pt x="35" y="4"/>
                  </a:lnTo>
                  <a:lnTo>
                    <a:pt x="29" y="27"/>
                  </a:lnTo>
                  <a:lnTo>
                    <a:pt x="20" y="50"/>
                  </a:lnTo>
                  <a:lnTo>
                    <a:pt x="11" y="73"/>
                  </a:lnTo>
                  <a:lnTo>
                    <a:pt x="1" y="94"/>
                  </a:lnTo>
                  <a:lnTo>
                    <a:pt x="1" y="94"/>
                  </a:lnTo>
                  <a:lnTo>
                    <a:pt x="0" y="96"/>
                  </a:lnTo>
                  <a:lnTo>
                    <a:pt x="1" y="98"/>
                  </a:lnTo>
                  <a:lnTo>
                    <a:pt x="2" y="101"/>
                  </a:lnTo>
                  <a:lnTo>
                    <a:pt x="3" y="102"/>
                  </a:lnTo>
                  <a:lnTo>
                    <a:pt x="4" y="102"/>
                  </a:lnTo>
                  <a:lnTo>
                    <a:pt x="6" y="102"/>
                  </a:lnTo>
                  <a:lnTo>
                    <a:pt x="8" y="102"/>
                  </a:lnTo>
                  <a:lnTo>
                    <a:pt x="9" y="100"/>
                  </a:lnTo>
                  <a:lnTo>
                    <a:pt x="9" y="100"/>
                  </a:lnTo>
                  <a:lnTo>
                    <a:pt x="19" y="77"/>
                  </a:lnTo>
                  <a:lnTo>
                    <a:pt x="29" y="54"/>
                  </a:lnTo>
                  <a:lnTo>
                    <a:pt x="37" y="30"/>
                  </a:lnTo>
                  <a:lnTo>
                    <a:pt x="44" y="6"/>
                  </a:lnTo>
                  <a:lnTo>
                    <a:pt x="44" y="6"/>
                  </a:lnTo>
                  <a:lnTo>
                    <a:pt x="44" y="4"/>
                  </a:lnTo>
                  <a:lnTo>
                    <a:pt x="43" y="3"/>
                  </a:lnTo>
                  <a:lnTo>
                    <a:pt x="42" y="1"/>
                  </a:lnTo>
                  <a:lnTo>
                    <a:pt x="41" y="1"/>
                  </a:lnTo>
                  <a:lnTo>
                    <a:pt x="39" y="0"/>
                  </a:lnTo>
                  <a:lnTo>
                    <a:pt x="37" y="1"/>
                  </a:lnTo>
                  <a:lnTo>
                    <a:pt x="36" y="2"/>
                  </a:lnTo>
                  <a:lnTo>
                    <a:pt x="35" y="4"/>
                  </a:lnTo>
                  <a:lnTo>
                    <a:pt x="35"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46" name="Freeform 767"/>
            <p:cNvSpPr/>
            <p:nvPr/>
          </p:nvSpPr>
          <p:spPr bwMode="auto">
            <a:xfrm>
              <a:off x="6386513" y="2139950"/>
              <a:ext cx="15875" cy="36513"/>
            </a:xfrm>
            <a:custGeom>
              <a:avLst/>
              <a:gdLst/>
              <a:ahLst/>
              <a:cxnLst>
                <a:cxn ang="0">
                  <a:pos x="22" y="4"/>
                </a:cxn>
                <a:cxn ang="0">
                  <a:pos x="22" y="4"/>
                </a:cxn>
                <a:cxn ang="0">
                  <a:pos x="21" y="12"/>
                </a:cxn>
                <a:cxn ang="0">
                  <a:pos x="19" y="19"/>
                </a:cxn>
                <a:cxn ang="0">
                  <a:pos x="14" y="32"/>
                </a:cxn>
                <a:cxn ang="0">
                  <a:pos x="14" y="32"/>
                </a:cxn>
                <a:cxn ang="0">
                  <a:pos x="9" y="48"/>
                </a:cxn>
                <a:cxn ang="0">
                  <a:pos x="5" y="55"/>
                </a:cxn>
                <a:cxn ang="0">
                  <a:pos x="0" y="62"/>
                </a:cxn>
                <a:cxn ang="0">
                  <a:pos x="0" y="62"/>
                </a:cxn>
                <a:cxn ang="0">
                  <a:pos x="0" y="65"/>
                </a:cxn>
                <a:cxn ang="0">
                  <a:pos x="0" y="67"/>
                </a:cxn>
                <a:cxn ang="0">
                  <a:pos x="2" y="68"/>
                </a:cxn>
                <a:cxn ang="0">
                  <a:pos x="3" y="69"/>
                </a:cxn>
                <a:cxn ang="0">
                  <a:pos x="5" y="70"/>
                </a:cxn>
                <a:cxn ang="0">
                  <a:pos x="6" y="70"/>
                </a:cxn>
                <a:cxn ang="0">
                  <a:pos x="8" y="69"/>
                </a:cxn>
                <a:cxn ang="0">
                  <a:pos x="9" y="68"/>
                </a:cxn>
                <a:cxn ang="0">
                  <a:pos x="9" y="68"/>
                </a:cxn>
                <a:cxn ang="0">
                  <a:pos x="13" y="60"/>
                </a:cxn>
                <a:cxn ang="0">
                  <a:pos x="16" y="53"/>
                </a:cxn>
                <a:cxn ang="0">
                  <a:pos x="22" y="38"/>
                </a:cxn>
                <a:cxn ang="0">
                  <a:pos x="22" y="38"/>
                </a:cxn>
                <a:cxn ang="0">
                  <a:pos x="28" y="22"/>
                </a:cxn>
                <a:cxn ang="0">
                  <a:pos x="31" y="14"/>
                </a:cxn>
                <a:cxn ang="0">
                  <a:pos x="32" y="4"/>
                </a:cxn>
                <a:cxn ang="0">
                  <a:pos x="32" y="4"/>
                </a:cxn>
                <a:cxn ang="0">
                  <a:pos x="32" y="3"/>
                </a:cxn>
                <a:cxn ang="0">
                  <a:pos x="31" y="1"/>
                </a:cxn>
                <a:cxn ang="0">
                  <a:pos x="29" y="0"/>
                </a:cxn>
                <a:cxn ang="0">
                  <a:pos x="27" y="0"/>
                </a:cxn>
                <a:cxn ang="0">
                  <a:pos x="25" y="0"/>
                </a:cxn>
                <a:cxn ang="0">
                  <a:pos x="24" y="1"/>
                </a:cxn>
                <a:cxn ang="0">
                  <a:pos x="23" y="3"/>
                </a:cxn>
                <a:cxn ang="0">
                  <a:pos x="22" y="4"/>
                </a:cxn>
                <a:cxn ang="0">
                  <a:pos x="22" y="4"/>
                </a:cxn>
              </a:cxnLst>
              <a:rect l="0" t="0" r="r" b="b"/>
              <a:pathLst>
                <a:path w="32" h="70">
                  <a:moveTo>
                    <a:pt x="22" y="4"/>
                  </a:moveTo>
                  <a:lnTo>
                    <a:pt x="22" y="4"/>
                  </a:lnTo>
                  <a:lnTo>
                    <a:pt x="21" y="12"/>
                  </a:lnTo>
                  <a:lnTo>
                    <a:pt x="19" y="19"/>
                  </a:lnTo>
                  <a:lnTo>
                    <a:pt x="14" y="32"/>
                  </a:lnTo>
                  <a:lnTo>
                    <a:pt x="14" y="32"/>
                  </a:lnTo>
                  <a:lnTo>
                    <a:pt x="9" y="48"/>
                  </a:lnTo>
                  <a:lnTo>
                    <a:pt x="5" y="55"/>
                  </a:lnTo>
                  <a:lnTo>
                    <a:pt x="0" y="62"/>
                  </a:lnTo>
                  <a:lnTo>
                    <a:pt x="0" y="62"/>
                  </a:lnTo>
                  <a:lnTo>
                    <a:pt x="0" y="65"/>
                  </a:lnTo>
                  <a:lnTo>
                    <a:pt x="0" y="67"/>
                  </a:lnTo>
                  <a:lnTo>
                    <a:pt x="2" y="68"/>
                  </a:lnTo>
                  <a:lnTo>
                    <a:pt x="3" y="69"/>
                  </a:lnTo>
                  <a:lnTo>
                    <a:pt x="5" y="70"/>
                  </a:lnTo>
                  <a:lnTo>
                    <a:pt x="6" y="70"/>
                  </a:lnTo>
                  <a:lnTo>
                    <a:pt x="8" y="69"/>
                  </a:lnTo>
                  <a:lnTo>
                    <a:pt x="9" y="68"/>
                  </a:lnTo>
                  <a:lnTo>
                    <a:pt x="9" y="68"/>
                  </a:lnTo>
                  <a:lnTo>
                    <a:pt x="13" y="60"/>
                  </a:lnTo>
                  <a:lnTo>
                    <a:pt x="16" y="53"/>
                  </a:lnTo>
                  <a:lnTo>
                    <a:pt x="22" y="38"/>
                  </a:lnTo>
                  <a:lnTo>
                    <a:pt x="22" y="38"/>
                  </a:lnTo>
                  <a:lnTo>
                    <a:pt x="28" y="22"/>
                  </a:lnTo>
                  <a:lnTo>
                    <a:pt x="31" y="14"/>
                  </a:lnTo>
                  <a:lnTo>
                    <a:pt x="32" y="4"/>
                  </a:lnTo>
                  <a:lnTo>
                    <a:pt x="32" y="4"/>
                  </a:lnTo>
                  <a:lnTo>
                    <a:pt x="32" y="3"/>
                  </a:lnTo>
                  <a:lnTo>
                    <a:pt x="31" y="1"/>
                  </a:lnTo>
                  <a:lnTo>
                    <a:pt x="29" y="0"/>
                  </a:lnTo>
                  <a:lnTo>
                    <a:pt x="27" y="0"/>
                  </a:lnTo>
                  <a:lnTo>
                    <a:pt x="25" y="0"/>
                  </a:lnTo>
                  <a:lnTo>
                    <a:pt x="24" y="1"/>
                  </a:lnTo>
                  <a:lnTo>
                    <a:pt x="23" y="3"/>
                  </a:lnTo>
                  <a:lnTo>
                    <a:pt x="22" y="4"/>
                  </a:lnTo>
                  <a:lnTo>
                    <a:pt x="22"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47" name="Freeform 768"/>
            <p:cNvSpPr/>
            <p:nvPr/>
          </p:nvSpPr>
          <p:spPr bwMode="auto">
            <a:xfrm>
              <a:off x="6429375" y="2155825"/>
              <a:ext cx="9525" cy="33338"/>
            </a:xfrm>
            <a:custGeom>
              <a:avLst/>
              <a:gdLst/>
              <a:ahLst/>
              <a:cxnLst>
                <a:cxn ang="0">
                  <a:pos x="7" y="4"/>
                </a:cxn>
                <a:cxn ang="0">
                  <a:pos x="7" y="4"/>
                </a:cxn>
                <a:cxn ang="0">
                  <a:pos x="6" y="18"/>
                </a:cxn>
                <a:cxn ang="0">
                  <a:pos x="3" y="31"/>
                </a:cxn>
                <a:cxn ang="0">
                  <a:pos x="1" y="45"/>
                </a:cxn>
                <a:cxn ang="0">
                  <a:pos x="0" y="58"/>
                </a:cxn>
                <a:cxn ang="0">
                  <a:pos x="0" y="58"/>
                </a:cxn>
                <a:cxn ang="0">
                  <a:pos x="1" y="60"/>
                </a:cxn>
                <a:cxn ang="0">
                  <a:pos x="2" y="61"/>
                </a:cxn>
                <a:cxn ang="0">
                  <a:pos x="3" y="63"/>
                </a:cxn>
                <a:cxn ang="0">
                  <a:pos x="6" y="63"/>
                </a:cxn>
                <a:cxn ang="0">
                  <a:pos x="7" y="63"/>
                </a:cxn>
                <a:cxn ang="0">
                  <a:pos x="9" y="61"/>
                </a:cxn>
                <a:cxn ang="0">
                  <a:pos x="10" y="60"/>
                </a:cxn>
                <a:cxn ang="0">
                  <a:pos x="10" y="58"/>
                </a:cxn>
                <a:cxn ang="0">
                  <a:pos x="10" y="58"/>
                </a:cxn>
                <a:cxn ang="0">
                  <a:pos x="12" y="45"/>
                </a:cxn>
                <a:cxn ang="0">
                  <a:pos x="14" y="31"/>
                </a:cxn>
                <a:cxn ang="0">
                  <a:pos x="16" y="18"/>
                </a:cxn>
                <a:cxn ang="0">
                  <a:pos x="17" y="4"/>
                </a:cxn>
                <a:cxn ang="0">
                  <a:pos x="17" y="4"/>
                </a:cxn>
                <a:cxn ang="0">
                  <a:pos x="16" y="2"/>
                </a:cxn>
                <a:cxn ang="0">
                  <a:pos x="15" y="1"/>
                </a:cxn>
                <a:cxn ang="0">
                  <a:pos x="14" y="0"/>
                </a:cxn>
                <a:cxn ang="0">
                  <a:pos x="12" y="0"/>
                </a:cxn>
                <a:cxn ang="0">
                  <a:pos x="10" y="0"/>
                </a:cxn>
                <a:cxn ang="0">
                  <a:pos x="9" y="1"/>
                </a:cxn>
                <a:cxn ang="0">
                  <a:pos x="8" y="2"/>
                </a:cxn>
                <a:cxn ang="0">
                  <a:pos x="7" y="4"/>
                </a:cxn>
                <a:cxn ang="0">
                  <a:pos x="7" y="4"/>
                </a:cxn>
              </a:cxnLst>
              <a:rect l="0" t="0" r="r" b="b"/>
              <a:pathLst>
                <a:path w="17" h="63">
                  <a:moveTo>
                    <a:pt x="7" y="4"/>
                  </a:moveTo>
                  <a:lnTo>
                    <a:pt x="7" y="4"/>
                  </a:lnTo>
                  <a:lnTo>
                    <a:pt x="6" y="18"/>
                  </a:lnTo>
                  <a:lnTo>
                    <a:pt x="3" y="31"/>
                  </a:lnTo>
                  <a:lnTo>
                    <a:pt x="1" y="45"/>
                  </a:lnTo>
                  <a:lnTo>
                    <a:pt x="0" y="58"/>
                  </a:lnTo>
                  <a:lnTo>
                    <a:pt x="0" y="58"/>
                  </a:lnTo>
                  <a:lnTo>
                    <a:pt x="1" y="60"/>
                  </a:lnTo>
                  <a:lnTo>
                    <a:pt x="2" y="61"/>
                  </a:lnTo>
                  <a:lnTo>
                    <a:pt x="3" y="63"/>
                  </a:lnTo>
                  <a:lnTo>
                    <a:pt x="6" y="63"/>
                  </a:lnTo>
                  <a:lnTo>
                    <a:pt x="7" y="63"/>
                  </a:lnTo>
                  <a:lnTo>
                    <a:pt x="9" y="61"/>
                  </a:lnTo>
                  <a:lnTo>
                    <a:pt x="10" y="60"/>
                  </a:lnTo>
                  <a:lnTo>
                    <a:pt x="10" y="58"/>
                  </a:lnTo>
                  <a:lnTo>
                    <a:pt x="10" y="58"/>
                  </a:lnTo>
                  <a:lnTo>
                    <a:pt x="12" y="45"/>
                  </a:lnTo>
                  <a:lnTo>
                    <a:pt x="14" y="31"/>
                  </a:lnTo>
                  <a:lnTo>
                    <a:pt x="16" y="18"/>
                  </a:lnTo>
                  <a:lnTo>
                    <a:pt x="17" y="4"/>
                  </a:lnTo>
                  <a:lnTo>
                    <a:pt x="17" y="4"/>
                  </a:lnTo>
                  <a:lnTo>
                    <a:pt x="16" y="2"/>
                  </a:lnTo>
                  <a:lnTo>
                    <a:pt x="15" y="1"/>
                  </a:lnTo>
                  <a:lnTo>
                    <a:pt x="14" y="0"/>
                  </a:lnTo>
                  <a:lnTo>
                    <a:pt x="12" y="0"/>
                  </a:lnTo>
                  <a:lnTo>
                    <a:pt x="10" y="0"/>
                  </a:lnTo>
                  <a:lnTo>
                    <a:pt x="9" y="1"/>
                  </a:lnTo>
                  <a:lnTo>
                    <a:pt x="8" y="2"/>
                  </a:lnTo>
                  <a:lnTo>
                    <a:pt x="7" y="4"/>
                  </a:lnTo>
                  <a:lnTo>
                    <a:pt x="7"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48" name="Freeform 769"/>
            <p:cNvSpPr/>
            <p:nvPr/>
          </p:nvSpPr>
          <p:spPr bwMode="auto">
            <a:xfrm>
              <a:off x="6461125" y="2173288"/>
              <a:ext cx="14288" cy="36513"/>
            </a:xfrm>
            <a:custGeom>
              <a:avLst/>
              <a:gdLst/>
              <a:ahLst/>
              <a:cxnLst>
                <a:cxn ang="0">
                  <a:pos x="17" y="2"/>
                </a:cxn>
                <a:cxn ang="0">
                  <a:pos x="17" y="2"/>
                </a:cxn>
                <a:cxn ang="0">
                  <a:pos x="14" y="9"/>
                </a:cxn>
                <a:cxn ang="0">
                  <a:pos x="11" y="17"/>
                </a:cxn>
                <a:cxn ang="0">
                  <a:pos x="7" y="32"/>
                </a:cxn>
                <a:cxn ang="0">
                  <a:pos x="5" y="47"/>
                </a:cxn>
                <a:cxn ang="0">
                  <a:pos x="1" y="64"/>
                </a:cxn>
                <a:cxn ang="0">
                  <a:pos x="1" y="64"/>
                </a:cxn>
                <a:cxn ang="0">
                  <a:pos x="0" y="66"/>
                </a:cxn>
                <a:cxn ang="0">
                  <a:pos x="1" y="67"/>
                </a:cxn>
                <a:cxn ang="0">
                  <a:pos x="3" y="68"/>
                </a:cxn>
                <a:cxn ang="0">
                  <a:pos x="5" y="69"/>
                </a:cxn>
                <a:cxn ang="0">
                  <a:pos x="7" y="69"/>
                </a:cxn>
                <a:cxn ang="0">
                  <a:pos x="8" y="69"/>
                </a:cxn>
                <a:cxn ang="0">
                  <a:pos x="10" y="68"/>
                </a:cxn>
                <a:cxn ang="0">
                  <a:pos x="10" y="66"/>
                </a:cxn>
                <a:cxn ang="0">
                  <a:pos x="10" y="66"/>
                </a:cxn>
                <a:cxn ang="0">
                  <a:pos x="14" y="51"/>
                </a:cxn>
                <a:cxn ang="0">
                  <a:pos x="16" y="36"/>
                </a:cxn>
                <a:cxn ang="0">
                  <a:pos x="19" y="21"/>
                </a:cxn>
                <a:cxn ang="0">
                  <a:pos x="22" y="14"/>
                </a:cxn>
                <a:cxn ang="0">
                  <a:pos x="25" y="7"/>
                </a:cxn>
                <a:cxn ang="0">
                  <a:pos x="25" y="7"/>
                </a:cxn>
                <a:cxn ang="0">
                  <a:pos x="26" y="5"/>
                </a:cxn>
                <a:cxn ang="0">
                  <a:pos x="26" y="3"/>
                </a:cxn>
                <a:cxn ang="0">
                  <a:pos x="25" y="2"/>
                </a:cxn>
                <a:cxn ang="0">
                  <a:pos x="24" y="1"/>
                </a:cxn>
                <a:cxn ang="0">
                  <a:pos x="22" y="0"/>
                </a:cxn>
                <a:cxn ang="0">
                  <a:pos x="20" y="0"/>
                </a:cxn>
                <a:cxn ang="0">
                  <a:pos x="19" y="1"/>
                </a:cxn>
                <a:cxn ang="0">
                  <a:pos x="17" y="2"/>
                </a:cxn>
                <a:cxn ang="0">
                  <a:pos x="17" y="2"/>
                </a:cxn>
              </a:cxnLst>
              <a:rect l="0" t="0" r="r" b="b"/>
              <a:pathLst>
                <a:path w="26" h="69">
                  <a:moveTo>
                    <a:pt x="17" y="2"/>
                  </a:moveTo>
                  <a:lnTo>
                    <a:pt x="17" y="2"/>
                  </a:lnTo>
                  <a:lnTo>
                    <a:pt x="14" y="9"/>
                  </a:lnTo>
                  <a:lnTo>
                    <a:pt x="11" y="17"/>
                  </a:lnTo>
                  <a:lnTo>
                    <a:pt x="7" y="32"/>
                  </a:lnTo>
                  <a:lnTo>
                    <a:pt x="5" y="47"/>
                  </a:lnTo>
                  <a:lnTo>
                    <a:pt x="1" y="64"/>
                  </a:lnTo>
                  <a:lnTo>
                    <a:pt x="1" y="64"/>
                  </a:lnTo>
                  <a:lnTo>
                    <a:pt x="0" y="66"/>
                  </a:lnTo>
                  <a:lnTo>
                    <a:pt x="1" y="67"/>
                  </a:lnTo>
                  <a:lnTo>
                    <a:pt x="3" y="68"/>
                  </a:lnTo>
                  <a:lnTo>
                    <a:pt x="5" y="69"/>
                  </a:lnTo>
                  <a:lnTo>
                    <a:pt x="7" y="69"/>
                  </a:lnTo>
                  <a:lnTo>
                    <a:pt x="8" y="69"/>
                  </a:lnTo>
                  <a:lnTo>
                    <a:pt x="10" y="68"/>
                  </a:lnTo>
                  <a:lnTo>
                    <a:pt x="10" y="66"/>
                  </a:lnTo>
                  <a:lnTo>
                    <a:pt x="10" y="66"/>
                  </a:lnTo>
                  <a:lnTo>
                    <a:pt x="14" y="51"/>
                  </a:lnTo>
                  <a:lnTo>
                    <a:pt x="16" y="36"/>
                  </a:lnTo>
                  <a:lnTo>
                    <a:pt x="19" y="21"/>
                  </a:lnTo>
                  <a:lnTo>
                    <a:pt x="22" y="14"/>
                  </a:lnTo>
                  <a:lnTo>
                    <a:pt x="25" y="7"/>
                  </a:lnTo>
                  <a:lnTo>
                    <a:pt x="25" y="7"/>
                  </a:lnTo>
                  <a:lnTo>
                    <a:pt x="26" y="5"/>
                  </a:lnTo>
                  <a:lnTo>
                    <a:pt x="26" y="3"/>
                  </a:lnTo>
                  <a:lnTo>
                    <a:pt x="25" y="2"/>
                  </a:lnTo>
                  <a:lnTo>
                    <a:pt x="24" y="1"/>
                  </a:lnTo>
                  <a:lnTo>
                    <a:pt x="22" y="0"/>
                  </a:lnTo>
                  <a:lnTo>
                    <a:pt x="20" y="0"/>
                  </a:lnTo>
                  <a:lnTo>
                    <a:pt x="19" y="1"/>
                  </a:lnTo>
                  <a:lnTo>
                    <a:pt x="17" y="2"/>
                  </a:lnTo>
                  <a:lnTo>
                    <a:pt x="17"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49" name="Freeform 770"/>
            <p:cNvSpPr/>
            <p:nvPr/>
          </p:nvSpPr>
          <p:spPr bwMode="auto">
            <a:xfrm>
              <a:off x="6475413" y="2203450"/>
              <a:ext cx="19050" cy="50800"/>
            </a:xfrm>
            <a:custGeom>
              <a:avLst/>
              <a:gdLst/>
              <a:ahLst/>
              <a:cxnLst>
                <a:cxn ang="0">
                  <a:pos x="30" y="2"/>
                </a:cxn>
                <a:cxn ang="0">
                  <a:pos x="30" y="2"/>
                </a:cxn>
                <a:cxn ang="0">
                  <a:pos x="23" y="11"/>
                </a:cxn>
                <a:cxn ang="0">
                  <a:pos x="18" y="21"/>
                </a:cxn>
                <a:cxn ang="0">
                  <a:pos x="13" y="32"/>
                </a:cxn>
                <a:cxn ang="0">
                  <a:pos x="9" y="43"/>
                </a:cxn>
                <a:cxn ang="0">
                  <a:pos x="6" y="54"/>
                </a:cxn>
                <a:cxn ang="0">
                  <a:pos x="3" y="67"/>
                </a:cxn>
                <a:cxn ang="0">
                  <a:pos x="0" y="90"/>
                </a:cxn>
                <a:cxn ang="0">
                  <a:pos x="0" y="90"/>
                </a:cxn>
                <a:cxn ang="0">
                  <a:pos x="0" y="92"/>
                </a:cxn>
                <a:cxn ang="0">
                  <a:pos x="1" y="94"/>
                </a:cxn>
                <a:cxn ang="0">
                  <a:pos x="2" y="95"/>
                </a:cxn>
                <a:cxn ang="0">
                  <a:pos x="5" y="95"/>
                </a:cxn>
                <a:cxn ang="0">
                  <a:pos x="8" y="94"/>
                </a:cxn>
                <a:cxn ang="0">
                  <a:pos x="9" y="92"/>
                </a:cxn>
                <a:cxn ang="0">
                  <a:pos x="10" y="90"/>
                </a:cxn>
                <a:cxn ang="0">
                  <a:pos x="10" y="90"/>
                </a:cxn>
                <a:cxn ang="0">
                  <a:pos x="13" y="68"/>
                </a:cxn>
                <a:cxn ang="0">
                  <a:pos x="15" y="58"/>
                </a:cxn>
                <a:cxn ang="0">
                  <a:pos x="18" y="47"/>
                </a:cxn>
                <a:cxn ang="0">
                  <a:pos x="21" y="37"/>
                </a:cxn>
                <a:cxn ang="0">
                  <a:pos x="25" y="26"/>
                </a:cxn>
                <a:cxn ang="0">
                  <a:pos x="30" y="17"/>
                </a:cxn>
                <a:cxn ang="0">
                  <a:pos x="37" y="8"/>
                </a:cxn>
                <a:cxn ang="0">
                  <a:pos x="37" y="8"/>
                </a:cxn>
                <a:cxn ang="0">
                  <a:pos x="38" y="6"/>
                </a:cxn>
                <a:cxn ang="0">
                  <a:pos x="38" y="4"/>
                </a:cxn>
                <a:cxn ang="0">
                  <a:pos x="37" y="1"/>
                </a:cxn>
                <a:cxn ang="0">
                  <a:pos x="35" y="0"/>
                </a:cxn>
                <a:cxn ang="0">
                  <a:pos x="34" y="0"/>
                </a:cxn>
                <a:cxn ang="0">
                  <a:pos x="31" y="0"/>
                </a:cxn>
                <a:cxn ang="0">
                  <a:pos x="30" y="2"/>
                </a:cxn>
                <a:cxn ang="0">
                  <a:pos x="30" y="2"/>
                </a:cxn>
              </a:cxnLst>
              <a:rect l="0" t="0" r="r" b="b"/>
              <a:pathLst>
                <a:path w="38" h="95">
                  <a:moveTo>
                    <a:pt x="30" y="2"/>
                  </a:moveTo>
                  <a:lnTo>
                    <a:pt x="30" y="2"/>
                  </a:lnTo>
                  <a:lnTo>
                    <a:pt x="23" y="11"/>
                  </a:lnTo>
                  <a:lnTo>
                    <a:pt x="18" y="21"/>
                  </a:lnTo>
                  <a:lnTo>
                    <a:pt x="13" y="32"/>
                  </a:lnTo>
                  <a:lnTo>
                    <a:pt x="9" y="43"/>
                  </a:lnTo>
                  <a:lnTo>
                    <a:pt x="6" y="54"/>
                  </a:lnTo>
                  <a:lnTo>
                    <a:pt x="3" y="67"/>
                  </a:lnTo>
                  <a:lnTo>
                    <a:pt x="0" y="90"/>
                  </a:lnTo>
                  <a:lnTo>
                    <a:pt x="0" y="90"/>
                  </a:lnTo>
                  <a:lnTo>
                    <a:pt x="0" y="92"/>
                  </a:lnTo>
                  <a:lnTo>
                    <a:pt x="1" y="94"/>
                  </a:lnTo>
                  <a:lnTo>
                    <a:pt x="2" y="95"/>
                  </a:lnTo>
                  <a:lnTo>
                    <a:pt x="5" y="95"/>
                  </a:lnTo>
                  <a:lnTo>
                    <a:pt x="8" y="94"/>
                  </a:lnTo>
                  <a:lnTo>
                    <a:pt x="9" y="92"/>
                  </a:lnTo>
                  <a:lnTo>
                    <a:pt x="10" y="90"/>
                  </a:lnTo>
                  <a:lnTo>
                    <a:pt x="10" y="90"/>
                  </a:lnTo>
                  <a:lnTo>
                    <a:pt x="13" y="68"/>
                  </a:lnTo>
                  <a:lnTo>
                    <a:pt x="15" y="58"/>
                  </a:lnTo>
                  <a:lnTo>
                    <a:pt x="18" y="47"/>
                  </a:lnTo>
                  <a:lnTo>
                    <a:pt x="21" y="37"/>
                  </a:lnTo>
                  <a:lnTo>
                    <a:pt x="25" y="26"/>
                  </a:lnTo>
                  <a:lnTo>
                    <a:pt x="30" y="17"/>
                  </a:lnTo>
                  <a:lnTo>
                    <a:pt x="37" y="8"/>
                  </a:lnTo>
                  <a:lnTo>
                    <a:pt x="37" y="8"/>
                  </a:lnTo>
                  <a:lnTo>
                    <a:pt x="38" y="6"/>
                  </a:lnTo>
                  <a:lnTo>
                    <a:pt x="38" y="4"/>
                  </a:lnTo>
                  <a:lnTo>
                    <a:pt x="37" y="1"/>
                  </a:lnTo>
                  <a:lnTo>
                    <a:pt x="35" y="0"/>
                  </a:lnTo>
                  <a:lnTo>
                    <a:pt x="34" y="0"/>
                  </a:lnTo>
                  <a:lnTo>
                    <a:pt x="31" y="0"/>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50" name="Freeform 771"/>
            <p:cNvSpPr/>
            <p:nvPr/>
          </p:nvSpPr>
          <p:spPr bwMode="auto">
            <a:xfrm>
              <a:off x="6481763" y="2241550"/>
              <a:ext cx="26988" cy="55563"/>
            </a:xfrm>
            <a:custGeom>
              <a:avLst/>
              <a:gdLst/>
              <a:ahLst/>
              <a:cxnLst>
                <a:cxn ang="0">
                  <a:pos x="42" y="2"/>
                </a:cxn>
                <a:cxn ang="0">
                  <a:pos x="42" y="2"/>
                </a:cxn>
                <a:cxn ang="0">
                  <a:pos x="34" y="13"/>
                </a:cxn>
                <a:cxn ang="0">
                  <a:pos x="28" y="25"/>
                </a:cxn>
                <a:cxn ang="0">
                  <a:pos x="23" y="37"/>
                </a:cxn>
                <a:cxn ang="0">
                  <a:pos x="17" y="50"/>
                </a:cxn>
                <a:cxn ang="0">
                  <a:pos x="8" y="76"/>
                </a:cxn>
                <a:cxn ang="0">
                  <a:pos x="0" y="102"/>
                </a:cxn>
                <a:cxn ang="0">
                  <a:pos x="0" y="102"/>
                </a:cxn>
                <a:cxn ang="0">
                  <a:pos x="0" y="104"/>
                </a:cxn>
                <a:cxn ang="0">
                  <a:pos x="1" y="105"/>
                </a:cxn>
                <a:cxn ang="0">
                  <a:pos x="2" y="106"/>
                </a:cxn>
                <a:cxn ang="0">
                  <a:pos x="3" y="107"/>
                </a:cxn>
                <a:cxn ang="0">
                  <a:pos x="5" y="107"/>
                </a:cxn>
                <a:cxn ang="0">
                  <a:pos x="7" y="107"/>
                </a:cxn>
                <a:cxn ang="0">
                  <a:pos x="8" y="106"/>
                </a:cxn>
                <a:cxn ang="0">
                  <a:pos x="9" y="104"/>
                </a:cxn>
                <a:cxn ang="0">
                  <a:pos x="9" y="104"/>
                </a:cxn>
                <a:cxn ang="0">
                  <a:pos x="17" y="79"/>
                </a:cxn>
                <a:cxn ang="0">
                  <a:pos x="26" y="54"/>
                </a:cxn>
                <a:cxn ang="0">
                  <a:pos x="31" y="41"/>
                </a:cxn>
                <a:cxn ang="0">
                  <a:pos x="36" y="29"/>
                </a:cxn>
                <a:cxn ang="0">
                  <a:pos x="42" y="18"/>
                </a:cxn>
                <a:cxn ang="0">
                  <a:pos x="50" y="6"/>
                </a:cxn>
                <a:cxn ang="0">
                  <a:pos x="50" y="6"/>
                </a:cxn>
                <a:cxn ang="0">
                  <a:pos x="51" y="5"/>
                </a:cxn>
                <a:cxn ang="0">
                  <a:pos x="51" y="3"/>
                </a:cxn>
                <a:cxn ang="0">
                  <a:pos x="50" y="2"/>
                </a:cxn>
                <a:cxn ang="0">
                  <a:pos x="49" y="1"/>
                </a:cxn>
                <a:cxn ang="0">
                  <a:pos x="45" y="0"/>
                </a:cxn>
                <a:cxn ang="0">
                  <a:pos x="43" y="0"/>
                </a:cxn>
                <a:cxn ang="0">
                  <a:pos x="42" y="2"/>
                </a:cxn>
                <a:cxn ang="0">
                  <a:pos x="42" y="2"/>
                </a:cxn>
              </a:cxnLst>
              <a:rect l="0" t="0" r="r" b="b"/>
              <a:pathLst>
                <a:path w="51" h="107">
                  <a:moveTo>
                    <a:pt x="42" y="2"/>
                  </a:moveTo>
                  <a:lnTo>
                    <a:pt x="42" y="2"/>
                  </a:lnTo>
                  <a:lnTo>
                    <a:pt x="34" y="13"/>
                  </a:lnTo>
                  <a:lnTo>
                    <a:pt x="28" y="25"/>
                  </a:lnTo>
                  <a:lnTo>
                    <a:pt x="23" y="37"/>
                  </a:lnTo>
                  <a:lnTo>
                    <a:pt x="17" y="50"/>
                  </a:lnTo>
                  <a:lnTo>
                    <a:pt x="8" y="76"/>
                  </a:lnTo>
                  <a:lnTo>
                    <a:pt x="0" y="102"/>
                  </a:lnTo>
                  <a:lnTo>
                    <a:pt x="0" y="102"/>
                  </a:lnTo>
                  <a:lnTo>
                    <a:pt x="0" y="104"/>
                  </a:lnTo>
                  <a:lnTo>
                    <a:pt x="1" y="105"/>
                  </a:lnTo>
                  <a:lnTo>
                    <a:pt x="2" y="106"/>
                  </a:lnTo>
                  <a:lnTo>
                    <a:pt x="3" y="107"/>
                  </a:lnTo>
                  <a:lnTo>
                    <a:pt x="5" y="107"/>
                  </a:lnTo>
                  <a:lnTo>
                    <a:pt x="7" y="107"/>
                  </a:lnTo>
                  <a:lnTo>
                    <a:pt x="8" y="106"/>
                  </a:lnTo>
                  <a:lnTo>
                    <a:pt x="9" y="104"/>
                  </a:lnTo>
                  <a:lnTo>
                    <a:pt x="9" y="104"/>
                  </a:lnTo>
                  <a:lnTo>
                    <a:pt x="17" y="79"/>
                  </a:lnTo>
                  <a:lnTo>
                    <a:pt x="26" y="54"/>
                  </a:lnTo>
                  <a:lnTo>
                    <a:pt x="31" y="41"/>
                  </a:lnTo>
                  <a:lnTo>
                    <a:pt x="36" y="29"/>
                  </a:lnTo>
                  <a:lnTo>
                    <a:pt x="42" y="18"/>
                  </a:lnTo>
                  <a:lnTo>
                    <a:pt x="50" y="6"/>
                  </a:lnTo>
                  <a:lnTo>
                    <a:pt x="50" y="6"/>
                  </a:lnTo>
                  <a:lnTo>
                    <a:pt x="51" y="5"/>
                  </a:lnTo>
                  <a:lnTo>
                    <a:pt x="51" y="3"/>
                  </a:lnTo>
                  <a:lnTo>
                    <a:pt x="50" y="2"/>
                  </a:lnTo>
                  <a:lnTo>
                    <a:pt x="49" y="1"/>
                  </a:lnTo>
                  <a:lnTo>
                    <a:pt x="45" y="0"/>
                  </a:lnTo>
                  <a:lnTo>
                    <a:pt x="43" y="0"/>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51" name="Freeform 772"/>
            <p:cNvSpPr/>
            <p:nvPr/>
          </p:nvSpPr>
          <p:spPr bwMode="auto">
            <a:xfrm>
              <a:off x="6770688" y="2238375"/>
              <a:ext cx="12700" cy="47625"/>
            </a:xfrm>
            <a:custGeom>
              <a:avLst/>
              <a:gdLst/>
              <a:ahLst/>
              <a:cxnLst>
                <a:cxn ang="0">
                  <a:pos x="17" y="4"/>
                </a:cxn>
                <a:cxn ang="0">
                  <a:pos x="17" y="4"/>
                </a:cxn>
                <a:cxn ang="0">
                  <a:pos x="12" y="25"/>
                </a:cxn>
                <a:cxn ang="0">
                  <a:pos x="7" y="45"/>
                </a:cxn>
                <a:cxn ang="0">
                  <a:pos x="3" y="65"/>
                </a:cxn>
                <a:cxn ang="0">
                  <a:pos x="1" y="75"/>
                </a:cxn>
                <a:cxn ang="0">
                  <a:pos x="0" y="87"/>
                </a:cxn>
                <a:cxn ang="0">
                  <a:pos x="0" y="87"/>
                </a:cxn>
                <a:cxn ang="0">
                  <a:pos x="1" y="88"/>
                </a:cxn>
                <a:cxn ang="0">
                  <a:pos x="2" y="90"/>
                </a:cxn>
                <a:cxn ang="0">
                  <a:pos x="3" y="91"/>
                </a:cxn>
                <a:cxn ang="0">
                  <a:pos x="5" y="91"/>
                </a:cxn>
                <a:cxn ang="0">
                  <a:pos x="7" y="91"/>
                </a:cxn>
                <a:cxn ang="0">
                  <a:pos x="8" y="90"/>
                </a:cxn>
                <a:cxn ang="0">
                  <a:pos x="9" y="88"/>
                </a:cxn>
                <a:cxn ang="0">
                  <a:pos x="10" y="87"/>
                </a:cxn>
                <a:cxn ang="0">
                  <a:pos x="10" y="87"/>
                </a:cxn>
                <a:cxn ang="0">
                  <a:pos x="10" y="75"/>
                </a:cxn>
                <a:cxn ang="0">
                  <a:pos x="12" y="65"/>
                </a:cxn>
                <a:cxn ang="0">
                  <a:pos x="17" y="45"/>
                </a:cxn>
                <a:cxn ang="0">
                  <a:pos x="22" y="25"/>
                </a:cxn>
                <a:cxn ang="0">
                  <a:pos x="26" y="4"/>
                </a:cxn>
                <a:cxn ang="0">
                  <a:pos x="26" y="4"/>
                </a:cxn>
                <a:cxn ang="0">
                  <a:pos x="26" y="2"/>
                </a:cxn>
                <a:cxn ang="0">
                  <a:pos x="25" y="1"/>
                </a:cxn>
                <a:cxn ang="0">
                  <a:pos x="24" y="0"/>
                </a:cxn>
                <a:cxn ang="0">
                  <a:pos x="22" y="0"/>
                </a:cxn>
                <a:cxn ang="0">
                  <a:pos x="19" y="1"/>
                </a:cxn>
                <a:cxn ang="0">
                  <a:pos x="17" y="2"/>
                </a:cxn>
                <a:cxn ang="0">
                  <a:pos x="17" y="4"/>
                </a:cxn>
                <a:cxn ang="0">
                  <a:pos x="17" y="4"/>
                </a:cxn>
              </a:cxnLst>
              <a:rect l="0" t="0" r="r" b="b"/>
              <a:pathLst>
                <a:path w="26" h="91">
                  <a:moveTo>
                    <a:pt x="17" y="4"/>
                  </a:moveTo>
                  <a:lnTo>
                    <a:pt x="17" y="4"/>
                  </a:lnTo>
                  <a:lnTo>
                    <a:pt x="12" y="25"/>
                  </a:lnTo>
                  <a:lnTo>
                    <a:pt x="7" y="45"/>
                  </a:lnTo>
                  <a:lnTo>
                    <a:pt x="3" y="65"/>
                  </a:lnTo>
                  <a:lnTo>
                    <a:pt x="1" y="75"/>
                  </a:lnTo>
                  <a:lnTo>
                    <a:pt x="0" y="87"/>
                  </a:lnTo>
                  <a:lnTo>
                    <a:pt x="0" y="87"/>
                  </a:lnTo>
                  <a:lnTo>
                    <a:pt x="1" y="88"/>
                  </a:lnTo>
                  <a:lnTo>
                    <a:pt x="2" y="90"/>
                  </a:lnTo>
                  <a:lnTo>
                    <a:pt x="3" y="91"/>
                  </a:lnTo>
                  <a:lnTo>
                    <a:pt x="5" y="91"/>
                  </a:lnTo>
                  <a:lnTo>
                    <a:pt x="7" y="91"/>
                  </a:lnTo>
                  <a:lnTo>
                    <a:pt x="8" y="90"/>
                  </a:lnTo>
                  <a:lnTo>
                    <a:pt x="9" y="88"/>
                  </a:lnTo>
                  <a:lnTo>
                    <a:pt x="10" y="87"/>
                  </a:lnTo>
                  <a:lnTo>
                    <a:pt x="10" y="87"/>
                  </a:lnTo>
                  <a:lnTo>
                    <a:pt x="10" y="75"/>
                  </a:lnTo>
                  <a:lnTo>
                    <a:pt x="12" y="65"/>
                  </a:lnTo>
                  <a:lnTo>
                    <a:pt x="17" y="45"/>
                  </a:lnTo>
                  <a:lnTo>
                    <a:pt x="22" y="25"/>
                  </a:lnTo>
                  <a:lnTo>
                    <a:pt x="26" y="4"/>
                  </a:lnTo>
                  <a:lnTo>
                    <a:pt x="26" y="4"/>
                  </a:lnTo>
                  <a:lnTo>
                    <a:pt x="26" y="2"/>
                  </a:lnTo>
                  <a:lnTo>
                    <a:pt x="25" y="1"/>
                  </a:lnTo>
                  <a:lnTo>
                    <a:pt x="24" y="0"/>
                  </a:lnTo>
                  <a:lnTo>
                    <a:pt x="22" y="0"/>
                  </a:lnTo>
                  <a:lnTo>
                    <a:pt x="19" y="1"/>
                  </a:lnTo>
                  <a:lnTo>
                    <a:pt x="17" y="2"/>
                  </a:lnTo>
                  <a:lnTo>
                    <a:pt x="17" y="4"/>
                  </a:lnTo>
                  <a:lnTo>
                    <a:pt x="17"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52" name="Freeform 773"/>
            <p:cNvSpPr/>
            <p:nvPr/>
          </p:nvSpPr>
          <p:spPr bwMode="auto">
            <a:xfrm>
              <a:off x="6811963" y="2214563"/>
              <a:ext cx="17463" cy="50800"/>
            </a:xfrm>
            <a:custGeom>
              <a:avLst/>
              <a:gdLst/>
              <a:ahLst/>
              <a:cxnLst>
                <a:cxn ang="0">
                  <a:pos x="23" y="3"/>
                </a:cxn>
                <a:cxn ang="0">
                  <a:pos x="23" y="3"/>
                </a:cxn>
                <a:cxn ang="0">
                  <a:pos x="14" y="25"/>
                </a:cxn>
                <a:cxn ang="0">
                  <a:pos x="9" y="47"/>
                </a:cxn>
                <a:cxn ang="0">
                  <a:pos x="4" y="70"/>
                </a:cxn>
                <a:cxn ang="0">
                  <a:pos x="0" y="92"/>
                </a:cxn>
                <a:cxn ang="0">
                  <a:pos x="0" y="92"/>
                </a:cxn>
                <a:cxn ang="0">
                  <a:pos x="0" y="94"/>
                </a:cxn>
                <a:cxn ang="0">
                  <a:pos x="1" y="96"/>
                </a:cxn>
                <a:cxn ang="0">
                  <a:pos x="3" y="98"/>
                </a:cxn>
                <a:cxn ang="0">
                  <a:pos x="6" y="98"/>
                </a:cxn>
                <a:cxn ang="0">
                  <a:pos x="7" y="98"/>
                </a:cxn>
                <a:cxn ang="0">
                  <a:pos x="9" y="96"/>
                </a:cxn>
                <a:cxn ang="0">
                  <a:pos x="9" y="96"/>
                </a:cxn>
                <a:cxn ang="0">
                  <a:pos x="9" y="95"/>
                </a:cxn>
                <a:cxn ang="0">
                  <a:pos x="9" y="95"/>
                </a:cxn>
                <a:cxn ang="0">
                  <a:pos x="11" y="94"/>
                </a:cxn>
                <a:cxn ang="0">
                  <a:pos x="12" y="91"/>
                </a:cxn>
                <a:cxn ang="0">
                  <a:pos x="12" y="88"/>
                </a:cxn>
                <a:cxn ang="0">
                  <a:pos x="10" y="86"/>
                </a:cxn>
                <a:cxn ang="0">
                  <a:pos x="10" y="86"/>
                </a:cxn>
                <a:cxn ang="0">
                  <a:pos x="14" y="66"/>
                </a:cxn>
                <a:cxn ang="0">
                  <a:pos x="18" y="46"/>
                </a:cxn>
                <a:cxn ang="0">
                  <a:pos x="25" y="25"/>
                </a:cxn>
                <a:cxn ang="0">
                  <a:pos x="31" y="5"/>
                </a:cxn>
                <a:cxn ang="0">
                  <a:pos x="31" y="5"/>
                </a:cxn>
                <a:cxn ang="0">
                  <a:pos x="32" y="3"/>
                </a:cxn>
                <a:cxn ang="0">
                  <a:pos x="31" y="2"/>
                </a:cxn>
                <a:cxn ang="0">
                  <a:pos x="30" y="1"/>
                </a:cxn>
                <a:cxn ang="0">
                  <a:pos x="29" y="0"/>
                </a:cxn>
                <a:cxn ang="0">
                  <a:pos x="25" y="0"/>
                </a:cxn>
                <a:cxn ang="0">
                  <a:pos x="24" y="1"/>
                </a:cxn>
                <a:cxn ang="0">
                  <a:pos x="23" y="3"/>
                </a:cxn>
                <a:cxn ang="0">
                  <a:pos x="23" y="3"/>
                </a:cxn>
              </a:cxnLst>
              <a:rect l="0" t="0" r="r" b="b"/>
              <a:pathLst>
                <a:path w="32" h="98">
                  <a:moveTo>
                    <a:pt x="23" y="3"/>
                  </a:moveTo>
                  <a:lnTo>
                    <a:pt x="23" y="3"/>
                  </a:lnTo>
                  <a:lnTo>
                    <a:pt x="14" y="25"/>
                  </a:lnTo>
                  <a:lnTo>
                    <a:pt x="9" y="47"/>
                  </a:lnTo>
                  <a:lnTo>
                    <a:pt x="4" y="70"/>
                  </a:lnTo>
                  <a:lnTo>
                    <a:pt x="0" y="92"/>
                  </a:lnTo>
                  <a:lnTo>
                    <a:pt x="0" y="92"/>
                  </a:lnTo>
                  <a:lnTo>
                    <a:pt x="0" y="94"/>
                  </a:lnTo>
                  <a:lnTo>
                    <a:pt x="1" y="96"/>
                  </a:lnTo>
                  <a:lnTo>
                    <a:pt x="3" y="98"/>
                  </a:lnTo>
                  <a:lnTo>
                    <a:pt x="6" y="98"/>
                  </a:lnTo>
                  <a:lnTo>
                    <a:pt x="7" y="98"/>
                  </a:lnTo>
                  <a:lnTo>
                    <a:pt x="9" y="96"/>
                  </a:lnTo>
                  <a:lnTo>
                    <a:pt x="9" y="96"/>
                  </a:lnTo>
                  <a:lnTo>
                    <a:pt x="9" y="95"/>
                  </a:lnTo>
                  <a:lnTo>
                    <a:pt x="9" y="95"/>
                  </a:lnTo>
                  <a:lnTo>
                    <a:pt x="11" y="94"/>
                  </a:lnTo>
                  <a:lnTo>
                    <a:pt x="12" y="91"/>
                  </a:lnTo>
                  <a:lnTo>
                    <a:pt x="12" y="88"/>
                  </a:lnTo>
                  <a:lnTo>
                    <a:pt x="10" y="86"/>
                  </a:lnTo>
                  <a:lnTo>
                    <a:pt x="10" y="86"/>
                  </a:lnTo>
                  <a:lnTo>
                    <a:pt x="14" y="66"/>
                  </a:lnTo>
                  <a:lnTo>
                    <a:pt x="18" y="46"/>
                  </a:lnTo>
                  <a:lnTo>
                    <a:pt x="25" y="25"/>
                  </a:lnTo>
                  <a:lnTo>
                    <a:pt x="31" y="5"/>
                  </a:lnTo>
                  <a:lnTo>
                    <a:pt x="31" y="5"/>
                  </a:lnTo>
                  <a:lnTo>
                    <a:pt x="32" y="3"/>
                  </a:lnTo>
                  <a:lnTo>
                    <a:pt x="31" y="2"/>
                  </a:lnTo>
                  <a:lnTo>
                    <a:pt x="30" y="1"/>
                  </a:lnTo>
                  <a:lnTo>
                    <a:pt x="29" y="0"/>
                  </a:lnTo>
                  <a:lnTo>
                    <a:pt x="25" y="0"/>
                  </a:lnTo>
                  <a:lnTo>
                    <a:pt x="24" y="1"/>
                  </a:lnTo>
                  <a:lnTo>
                    <a:pt x="23" y="3"/>
                  </a:lnTo>
                  <a:lnTo>
                    <a:pt x="23"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53" name="Freeform 774"/>
            <p:cNvSpPr/>
            <p:nvPr/>
          </p:nvSpPr>
          <p:spPr bwMode="auto">
            <a:xfrm>
              <a:off x="6848475" y="2211388"/>
              <a:ext cx="19050" cy="46038"/>
            </a:xfrm>
            <a:custGeom>
              <a:avLst/>
              <a:gdLst/>
              <a:ahLst/>
              <a:cxnLst>
                <a:cxn ang="0">
                  <a:pos x="26" y="3"/>
                </a:cxn>
                <a:cxn ang="0">
                  <a:pos x="26" y="3"/>
                </a:cxn>
                <a:cxn ang="0">
                  <a:pos x="22" y="23"/>
                </a:cxn>
                <a:cxn ang="0">
                  <a:pos x="17" y="44"/>
                </a:cxn>
                <a:cxn ang="0">
                  <a:pos x="11" y="62"/>
                </a:cxn>
                <a:cxn ang="0">
                  <a:pos x="6" y="72"/>
                </a:cxn>
                <a:cxn ang="0">
                  <a:pos x="1" y="81"/>
                </a:cxn>
                <a:cxn ang="0">
                  <a:pos x="1" y="81"/>
                </a:cxn>
                <a:cxn ang="0">
                  <a:pos x="0" y="83"/>
                </a:cxn>
                <a:cxn ang="0">
                  <a:pos x="0" y="85"/>
                </a:cxn>
                <a:cxn ang="0">
                  <a:pos x="1" y="86"/>
                </a:cxn>
                <a:cxn ang="0">
                  <a:pos x="3" y="87"/>
                </a:cxn>
                <a:cxn ang="0">
                  <a:pos x="4" y="88"/>
                </a:cxn>
                <a:cxn ang="0">
                  <a:pos x="6" y="88"/>
                </a:cxn>
                <a:cxn ang="0">
                  <a:pos x="8" y="87"/>
                </a:cxn>
                <a:cxn ang="0">
                  <a:pos x="10" y="86"/>
                </a:cxn>
                <a:cxn ang="0">
                  <a:pos x="10" y="86"/>
                </a:cxn>
                <a:cxn ang="0">
                  <a:pos x="15" y="77"/>
                </a:cxn>
                <a:cxn ang="0">
                  <a:pos x="19" y="66"/>
                </a:cxn>
                <a:cxn ang="0">
                  <a:pos x="25" y="47"/>
                </a:cxn>
                <a:cxn ang="0">
                  <a:pos x="30" y="26"/>
                </a:cxn>
                <a:cxn ang="0">
                  <a:pos x="35" y="5"/>
                </a:cxn>
                <a:cxn ang="0">
                  <a:pos x="35" y="5"/>
                </a:cxn>
                <a:cxn ang="0">
                  <a:pos x="35" y="3"/>
                </a:cxn>
                <a:cxn ang="0">
                  <a:pos x="34" y="2"/>
                </a:cxn>
                <a:cxn ang="0">
                  <a:pos x="33" y="0"/>
                </a:cxn>
                <a:cxn ang="0">
                  <a:pos x="31" y="0"/>
                </a:cxn>
                <a:cxn ang="0">
                  <a:pos x="30" y="0"/>
                </a:cxn>
                <a:cxn ang="0">
                  <a:pos x="28" y="0"/>
                </a:cxn>
                <a:cxn ang="0">
                  <a:pos x="27" y="1"/>
                </a:cxn>
                <a:cxn ang="0">
                  <a:pos x="26" y="3"/>
                </a:cxn>
                <a:cxn ang="0">
                  <a:pos x="26" y="3"/>
                </a:cxn>
              </a:cxnLst>
              <a:rect l="0" t="0" r="r" b="b"/>
              <a:pathLst>
                <a:path w="35" h="88">
                  <a:moveTo>
                    <a:pt x="26" y="3"/>
                  </a:moveTo>
                  <a:lnTo>
                    <a:pt x="26" y="3"/>
                  </a:lnTo>
                  <a:lnTo>
                    <a:pt x="22" y="23"/>
                  </a:lnTo>
                  <a:lnTo>
                    <a:pt x="17" y="44"/>
                  </a:lnTo>
                  <a:lnTo>
                    <a:pt x="11" y="62"/>
                  </a:lnTo>
                  <a:lnTo>
                    <a:pt x="6" y="72"/>
                  </a:lnTo>
                  <a:lnTo>
                    <a:pt x="1" y="81"/>
                  </a:lnTo>
                  <a:lnTo>
                    <a:pt x="1" y="81"/>
                  </a:lnTo>
                  <a:lnTo>
                    <a:pt x="0" y="83"/>
                  </a:lnTo>
                  <a:lnTo>
                    <a:pt x="0" y="85"/>
                  </a:lnTo>
                  <a:lnTo>
                    <a:pt x="1" y="86"/>
                  </a:lnTo>
                  <a:lnTo>
                    <a:pt x="3" y="87"/>
                  </a:lnTo>
                  <a:lnTo>
                    <a:pt x="4" y="88"/>
                  </a:lnTo>
                  <a:lnTo>
                    <a:pt x="6" y="88"/>
                  </a:lnTo>
                  <a:lnTo>
                    <a:pt x="8" y="87"/>
                  </a:lnTo>
                  <a:lnTo>
                    <a:pt x="10" y="86"/>
                  </a:lnTo>
                  <a:lnTo>
                    <a:pt x="10" y="86"/>
                  </a:lnTo>
                  <a:lnTo>
                    <a:pt x="15" y="77"/>
                  </a:lnTo>
                  <a:lnTo>
                    <a:pt x="19" y="66"/>
                  </a:lnTo>
                  <a:lnTo>
                    <a:pt x="25" y="47"/>
                  </a:lnTo>
                  <a:lnTo>
                    <a:pt x="30" y="26"/>
                  </a:lnTo>
                  <a:lnTo>
                    <a:pt x="35" y="5"/>
                  </a:lnTo>
                  <a:lnTo>
                    <a:pt x="35" y="5"/>
                  </a:lnTo>
                  <a:lnTo>
                    <a:pt x="35" y="3"/>
                  </a:lnTo>
                  <a:lnTo>
                    <a:pt x="34" y="2"/>
                  </a:lnTo>
                  <a:lnTo>
                    <a:pt x="33" y="0"/>
                  </a:lnTo>
                  <a:lnTo>
                    <a:pt x="31" y="0"/>
                  </a:lnTo>
                  <a:lnTo>
                    <a:pt x="30" y="0"/>
                  </a:lnTo>
                  <a:lnTo>
                    <a:pt x="28" y="0"/>
                  </a:lnTo>
                  <a:lnTo>
                    <a:pt x="27"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54" name="Freeform 775"/>
            <p:cNvSpPr/>
            <p:nvPr/>
          </p:nvSpPr>
          <p:spPr bwMode="auto">
            <a:xfrm>
              <a:off x="6586538" y="2754313"/>
              <a:ext cx="7938" cy="46038"/>
            </a:xfrm>
            <a:custGeom>
              <a:avLst/>
              <a:gdLst/>
              <a:ahLst/>
              <a:cxnLst>
                <a:cxn ang="0">
                  <a:pos x="6" y="4"/>
                </a:cxn>
                <a:cxn ang="0">
                  <a:pos x="6" y="4"/>
                </a:cxn>
                <a:cxn ang="0">
                  <a:pos x="6" y="24"/>
                </a:cxn>
                <a:cxn ang="0">
                  <a:pos x="5" y="44"/>
                </a:cxn>
                <a:cxn ang="0">
                  <a:pos x="3" y="63"/>
                </a:cxn>
                <a:cxn ang="0">
                  <a:pos x="0" y="83"/>
                </a:cxn>
                <a:cxn ang="0">
                  <a:pos x="0" y="83"/>
                </a:cxn>
                <a:cxn ang="0">
                  <a:pos x="0" y="85"/>
                </a:cxn>
                <a:cxn ang="0">
                  <a:pos x="1" y="86"/>
                </a:cxn>
                <a:cxn ang="0">
                  <a:pos x="2" y="88"/>
                </a:cxn>
                <a:cxn ang="0">
                  <a:pos x="3" y="88"/>
                </a:cxn>
                <a:cxn ang="0">
                  <a:pos x="5" y="88"/>
                </a:cxn>
                <a:cxn ang="0">
                  <a:pos x="7" y="88"/>
                </a:cxn>
                <a:cxn ang="0">
                  <a:pos x="8" y="87"/>
                </a:cxn>
                <a:cxn ang="0">
                  <a:pos x="9" y="85"/>
                </a:cxn>
                <a:cxn ang="0">
                  <a:pos x="9" y="85"/>
                </a:cxn>
                <a:cxn ang="0">
                  <a:pos x="12" y="65"/>
                </a:cxn>
                <a:cxn ang="0">
                  <a:pos x="14" y="46"/>
                </a:cxn>
                <a:cxn ang="0">
                  <a:pos x="15" y="25"/>
                </a:cxn>
                <a:cxn ang="0">
                  <a:pos x="15" y="4"/>
                </a:cxn>
                <a:cxn ang="0">
                  <a:pos x="15" y="4"/>
                </a:cxn>
                <a:cxn ang="0">
                  <a:pos x="15" y="3"/>
                </a:cxn>
                <a:cxn ang="0">
                  <a:pos x="14" y="1"/>
                </a:cxn>
                <a:cxn ang="0">
                  <a:pos x="12" y="0"/>
                </a:cxn>
                <a:cxn ang="0">
                  <a:pos x="11" y="0"/>
                </a:cxn>
                <a:cxn ang="0">
                  <a:pos x="9" y="0"/>
                </a:cxn>
                <a:cxn ang="0">
                  <a:pos x="7" y="1"/>
                </a:cxn>
                <a:cxn ang="0">
                  <a:pos x="6" y="3"/>
                </a:cxn>
                <a:cxn ang="0">
                  <a:pos x="6" y="4"/>
                </a:cxn>
                <a:cxn ang="0">
                  <a:pos x="6" y="4"/>
                </a:cxn>
              </a:cxnLst>
              <a:rect l="0" t="0" r="r" b="b"/>
              <a:pathLst>
                <a:path w="15" h="88">
                  <a:moveTo>
                    <a:pt x="6" y="4"/>
                  </a:moveTo>
                  <a:lnTo>
                    <a:pt x="6" y="4"/>
                  </a:lnTo>
                  <a:lnTo>
                    <a:pt x="6" y="24"/>
                  </a:lnTo>
                  <a:lnTo>
                    <a:pt x="5" y="44"/>
                  </a:lnTo>
                  <a:lnTo>
                    <a:pt x="3" y="63"/>
                  </a:lnTo>
                  <a:lnTo>
                    <a:pt x="0" y="83"/>
                  </a:lnTo>
                  <a:lnTo>
                    <a:pt x="0" y="83"/>
                  </a:lnTo>
                  <a:lnTo>
                    <a:pt x="0" y="85"/>
                  </a:lnTo>
                  <a:lnTo>
                    <a:pt x="1" y="86"/>
                  </a:lnTo>
                  <a:lnTo>
                    <a:pt x="2" y="88"/>
                  </a:lnTo>
                  <a:lnTo>
                    <a:pt x="3" y="88"/>
                  </a:lnTo>
                  <a:lnTo>
                    <a:pt x="5" y="88"/>
                  </a:lnTo>
                  <a:lnTo>
                    <a:pt x="7" y="88"/>
                  </a:lnTo>
                  <a:lnTo>
                    <a:pt x="8" y="87"/>
                  </a:lnTo>
                  <a:lnTo>
                    <a:pt x="9" y="85"/>
                  </a:lnTo>
                  <a:lnTo>
                    <a:pt x="9" y="85"/>
                  </a:lnTo>
                  <a:lnTo>
                    <a:pt x="12" y="65"/>
                  </a:lnTo>
                  <a:lnTo>
                    <a:pt x="14" y="46"/>
                  </a:lnTo>
                  <a:lnTo>
                    <a:pt x="15" y="25"/>
                  </a:lnTo>
                  <a:lnTo>
                    <a:pt x="15" y="4"/>
                  </a:lnTo>
                  <a:lnTo>
                    <a:pt x="15" y="4"/>
                  </a:lnTo>
                  <a:lnTo>
                    <a:pt x="15" y="3"/>
                  </a:lnTo>
                  <a:lnTo>
                    <a:pt x="14" y="1"/>
                  </a:lnTo>
                  <a:lnTo>
                    <a:pt x="12" y="0"/>
                  </a:lnTo>
                  <a:lnTo>
                    <a:pt x="11" y="0"/>
                  </a:lnTo>
                  <a:lnTo>
                    <a:pt x="9" y="0"/>
                  </a:lnTo>
                  <a:lnTo>
                    <a:pt x="7" y="1"/>
                  </a:lnTo>
                  <a:lnTo>
                    <a:pt x="6" y="3"/>
                  </a:lnTo>
                  <a:lnTo>
                    <a:pt x="6" y="4"/>
                  </a:lnTo>
                  <a:lnTo>
                    <a:pt x="6"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55" name="Freeform 776"/>
            <p:cNvSpPr/>
            <p:nvPr/>
          </p:nvSpPr>
          <p:spPr bwMode="auto">
            <a:xfrm>
              <a:off x="6623050" y="2711450"/>
              <a:ext cx="12700" cy="47625"/>
            </a:xfrm>
            <a:custGeom>
              <a:avLst/>
              <a:gdLst/>
              <a:ahLst/>
              <a:cxnLst>
                <a:cxn ang="0">
                  <a:pos x="20" y="1"/>
                </a:cxn>
                <a:cxn ang="0">
                  <a:pos x="20" y="1"/>
                </a:cxn>
                <a:cxn ang="0">
                  <a:pos x="16" y="2"/>
                </a:cxn>
                <a:cxn ang="0">
                  <a:pos x="13" y="4"/>
                </a:cxn>
                <a:cxn ang="0">
                  <a:pos x="9" y="8"/>
                </a:cxn>
                <a:cxn ang="0">
                  <a:pos x="8" y="11"/>
                </a:cxn>
                <a:cxn ang="0">
                  <a:pos x="6" y="19"/>
                </a:cxn>
                <a:cxn ang="0">
                  <a:pos x="5" y="27"/>
                </a:cxn>
                <a:cxn ang="0">
                  <a:pos x="5" y="27"/>
                </a:cxn>
                <a:cxn ang="0">
                  <a:pos x="6" y="55"/>
                </a:cxn>
                <a:cxn ang="0">
                  <a:pos x="6" y="63"/>
                </a:cxn>
                <a:cxn ang="0">
                  <a:pos x="5" y="69"/>
                </a:cxn>
                <a:cxn ang="0">
                  <a:pos x="4" y="76"/>
                </a:cxn>
                <a:cxn ang="0">
                  <a:pos x="1" y="82"/>
                </a:cxn>
                <a:cxn ang="0">
                  <a:pos x="1" y="82"/>
                </a:cxn>
                <a:cxn ang="0">
                  <a:pos x="0" y="84"/>
                </a:cxn>
                <a:cxn ang="0">
                  <a:pos x="0" y="86"/>
                </a:cxn>
                <a:cxn ang="0">
                  <a:pos x="1" y="87"/>
                </a:cxn>
                <a:cxn ang="0">
                  <a:pos x="3" y="88"/>
                </a:cxn>
                <a:cxn ang="0">
                  <a:pos x="4" y="89"/>
                </a:cxn>
                <a:cxn ang="0">
                  <a:pos x="6" y="89"/>
                </a:cxn>
                <a:cxn ang="0">
                  <a:pos x="7" y="88"/>
                </a:cxn>
                <a:cxn ang="0">
                  <a:pos x="9" y="87"/>
                </a:cxn>
                <a:cxn ang="0">
                  <a:pos x="9" y="87"/>
                </a:cxn>
                <a:cxn ang="0">
                  <a:pos x="13" y="78"/>
                </a:cxn>
                <a:cxn ang="0">
                  <a:pos x="15" y="68"/>
                </a:cxn>
                <a:cxn ang="0">
                  <a:pos x="16" y="57"/>
                </a:cxn>
                <a:cxn ang="0">
                  <a:pos x="17" y="48"/>
                </a:cxn>
                <a:cxn ang="0">
                  <a:pos x="17" y="48"/>
                </a:cxn>
                <a:cxn ang="0">
                  <a:pos x="16" y="39"/>
                </a:cxn>
                <a:cxn ang="0">
                  <a:pos x="15" y="26"/>
                </a:cxn>
                <a:cxn ang="0">
                  <a:pos x="15" y="21"/>
                </a:cxn>
                <a:cxn ang="0">
                  <a:pos x="16" y="16"/>
                </a:cxn>
                <a:cxn ang="0">
                  <a:pos x="19" y="13"/>
                </a:cxn>
                <a:cxn ang="0">
                  <a:pos x="22" y="10"/>
                </a:cxn>
                <a:cxn ang="0">
                  <a:pos x="22" y="10"/>
                </a:cxn>
                <a:cxn ang="0">
                  <a:pos x="24" y="9"/>
                </a:cxn>
                <a:cxn ang="0">
                  <a:pos x="25" y="8"/>
                </a:cxn>
                <a:cxn ang="0">
                  <a:pos x="26" y="6"/>
                </a:cxn>
                <a:cxn ang="0">
                  <a:pos x="25" y="4"/>
                </a:cxn>
                <a:cxn ang="0">
                  <a:pos x="25" y="2"/>
                </a:cxn>
                <a:cxn ang="0">
                  <a:pos x="23" y="1"/>
                </a:cxn>
                <a:cxn ang="0">
                  <a:pos x="22" y="0"/>
                </a:cxn>
                <a:cxn ang="0">
                  <a:pos x="20" y="1"/>
                </a:cxn>
                <a:cxn ang="0">
                  <a:pos x="20" y="1"/>
                </a:cxn>
              </a:cxnLst>
              <a:rect l="0" t="0" r="r" b="b"/>
              <a:pathLst>
                <a:path w="26" h="89">
                  <a:moveTo>
                    <a:pt x="20" y="1"/>
                  </a:moveTo>
                  <a:lnTo>
                    <a:pt x="20" y="1"/>
                  </a:lnTo>
                  <a:lnTo>
                    <a:pt x="16" y="2"/>
                  </a:lnTo>
                  <a:lnTo>
                    <a:pt x="13" y="4"/>
                  </a:lnTo>
                  <a:lnTo>
                    <a:pt x="9" y="8"/>
                  </a:lnTo>
                  <a:lnTo>
                    <a:pt x="8" y="11"/>
                  </a:lnTo>
                  <a:lnTo>
                    <a:pt x="6" y="19"/>
                  </a:lnTo>
                  <a:lnTo>
                    <a:pt x="5" y="27"/>
                  </a:lnTo>
                  <a:lnTo>
                    <a:pt x="5" y="27"/>
                  </a:lnTo>
                  <a:lnTo>
                    <a:pt x="6" y="55"/>
                  </a:lnTo>
                  <a:lnTo>
                    <a:pt x="6" y="63"/>
                  </a:lnTo>
                  <a:lnTo>
                    <a:pt x="5" y="69"/>
                  </a:lnTo>
                  <a:lnTo>
                    <a:pt x="4" y="76"/>
                  </a:lnTo>
                  <a:lnTo>
                    <a:pt x="1" y="82"/>
                  </a:lnTo>
                  <a:lnTo>
                    <a:pt x="1" y="82"/>
                  </a:lnTo>
                  <a:lnTo>
                    <a:pt x="0" y="84"/>
                  </a:lnTo>
                  <a:lnTo>
                    <a:pt x="0" y="86"/>
                  </a:lnTo>
                  <a:lnTo>
                    <a:pt x="1" y="87"/>
                  </a:lnTo>
                  <a:lnTo>
                    <a:pt x="3" y="88"/>
                  </a:lnTo>
                  <a:lnTo>
                    <a:pt x="4" y="89"/>
                  </a:lnTo>
                  <a:lnTo>
                    <a:pt x="6" y="89"/>
                  </a:lnTo>
                  <a:lnTo>
                    <a:pt x="7" y="88"/>
                  </a:lnTo>
                  <a:lnTo>
                    <a:pt x="9" y="87"/>
                  </a:lnTo>
                  <a:lnTo>
                    <a:pt x="9" y="87"/>
                  </a:lnTo>
                  <a:lnTo>
                    <a:pt x="13" y="78"/>
                  </a:lnTo>
                  <a:lnTo>
                    <a:pt x="15" y="68"/>
                  </a:lnTo>
                  <a:lnTo>
                    <a:pt x="16" y="57"/>
                  </a:lnTo>
                  <a:lnTo>
                    <a:pt x="17" y="48"/>
                  </a:lnTo>
                  <a:lnTo>
                    <a:pt x="17" y="48"/>
                  </a:lnTo>
                  <a:lnTo>
                    <a:pt x="16" y="39"/>
                  </a:lnTo>
                  <a:lnTo>
                    <a:pt x="15" y="26"/>
                  </a:lnTo>
                  <a:lnTo>
                    <a:pt x="15" y="21"/>
                  </a:lnTo>
                  <a:lnTo>
                    <a:pt x="16" y="16"/>
                  </a:lnTo>
                  <a:lnTo>
                    <a:pt x="19" y="13"/>
                  </a:lnTo>
                  <a:lnTo>
                    <a:pt x="22" y="10"/>
                  </a:lnTo>
                  <a:lnTo>
                    <a:pt x="22" y="10"/>
                  </a:lnTo>
                  <a:lnTo>
                    <a:pt x="24" y="9"/>
                  </a:lnTo>
                  <a:lnTo>
                    <a:pt x="25" y="8"/>
                  </a:lnTo>
                  <a:lnTo>
                    <a:pt x="26" y="6"/>
                  </a:lnTo>
                  <a:lnTo>
                    <a:pt x="25" y="4"/>
                  </a:lnTo>
                  <a:lnTo>
                    <a:pt x="25" y="2"/>
                  </a:lnTo>
                  <a:lnTo>
                    <a:pt x="23" y="1"/>
                  </a:lnTo>
                  <a:lnTo>
                    <a:pt x="22" y="0"/>
                  </a:lnTo>
                  <a:lnTo>
                    <a:pt x="20" y="1"/>
                  </a:lnTo>
                  <a:lnTo>
                    <a:pt x="20"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56" name="Freeform 777"/>
            <p:cNvSpPr/>
            <p:nvPr/>
          </p:nvSpPr>
          <p:spPr bwMode="auto">
            <a:xfrm>
              <a:off x="6661150" y="2678113"/>
              <a:ext cx="23813" cy="50800"/>
            </a:xfrm>
            <a:custGeom>
              <a:avLst/>
              <a:gdLst/>
              <a:ahLst/>
              <a:cxnLst>
                <a:cxn ang="0">
                  <a:pos x="35" y="2"/>
                </a:cxn>
                <a:cxn ang="0">
                  <a:pos x="35" y="2"/>
                </a:cxn>
                <a:cxn ang="0">
                  <a:pos x="29" y="13"/>
                </a:cxn>
                <a:cxn ang="0">
                  <a:pos x="23" y="23"/>
                </a:cxn>
                <a:cxn ang="0">
                  <a:pos x="18" y="33"/>
                </a:cxn>
                <a:cxn ang="0">
                  <a:pos x="13" y="45"/>
                </a:cxn>
                <a:cxn ang="0">
                  <a:pos x="6" y="66"/>
                </a:cxn>
                <a:cxn ang="0">
                  <a:pos x="0" y="89"/>
                </a:cxn>
                <a:cxn ang="0">
                  <a:pos x="0" y="89"/>
                </a:cxn>
                <a:cxn ang="0">
                  <a:pos x="0" y="91"/>
                </a:cxn>
                <a:cxn ang="0">
                  <a:pos x="0" y="93"/>
                </a:cxn>
                <a:cxn ang="0">
                  <a:pos x="1" y="94"/>
                </a:cxn>
                <a:cxn ang="0">
                  <a:pos x="3" y="95"/>
                </a:cxn>
                <a:cxn ang="0">
                  <a:pos x="5" y="95"/>
                </a:cxn>
                <a:cxn ang="0">
                  <a:pos x="6" y="94"/>
                </a:cxn>
                <a:cxn ang="0">
                  <a:pos x="8" y="93"/>
                </a:cxn>
                <a:cxn ang="0">
                  <a:pos x="9" y="92"/>
                </a:cxn>
                <a:cxn ang="0">
                  <a:pos x="9" y="92"/>
                </a:cxn>
                <a:cxn ang="0">
                  <a:pos x="15" y="70"/>
                </a:cxn>
                <a:cxn ang="0">
                  <a:pos x="23" y="48"/>
                </a:cxn>
                <a:cxn ang="0">
                  <a:pos x="27" y="37"/>
                </a:cxn>
                <a:cxn ang="0">
                  <a:pos x="32" y="27"/>
                </a:cxn>
                <a:cxn ang="0">
                  <a:pos x="37" y="17"/>
                </a:cxn>
                <a:cxn ang="0">
                  <a:pos x="43" y="7"/>
                </a:cxn>
                <a:cxn ang="0">
                  <a:pos x="43" y="7"/>
                </a:cxn>
                <a:cxn ang="0">
                  <a:pos x="44" y="5"/>
                </a:cxn>
                <a:cxn ang="0">
                  <a:pos x="43" y="4"/>
                </a:cxn>
                <a:cxn ang="0">
                  <a:pos x="43" y="2"/>
                </a:cxn>
                <a:cxn ang="0">
                  <a:pos x="41" y="1"/>
                </a:cxn>
                <a:cxn ang="0">
                  <a:pos x="38" y="0"/>
                </a:cxn>
                <a:cxn ang="0">
                  <a:pos x="36" y="1"/>
                </a:cxn>
                <a:cxn ang="0">
                  <a:pos x="35" y="2"/>
                </a:cxn>
                <a:cxn ang="0">
                  <a:pos x="35" y="2"/>
                </a:cxn>
              </a:cxnLst>
              <a:rect l="0" t="0" r="r" b="b"/>
              <a:pathLst>
                <a:path w="44" h="95">
                  <a:moveTo>
                    <a:pt x="35" y="2"/>
                  </a:moveTo>
                  <a:lnTo>
                    <a:pt x="35" y="2"/>
                  </a:lnTo>
                  <a:lnTo>
                    <a:pt x="29" y="13"/>
                  </a:lnTo>
                  <a:lnTo>
                    <a:pt x="23" y="23"/>
                  </a:lnTo>
                  <a:lnTo>
                    <a:pt x="18" y="33"/>
                  </a:lnTo>
                  <a:lnTo>
                    <a:pt x="13" y="45"/>
                  </a:lnTo>
                  <a:lnTo>
                    <a:pt x="6" y="66"/>
                  </a:lnTo>
                  <a:lnTo>
                    <a:pt x="0" y="89"/>
                  </a:lnTo>
                  <a:lnTo>
                    <a:pt x="0" y="89"/>
                  </a:lnTo>
                  <a:lnTo>
                    <a:pt x="0" y="91"/>
                  </a:lnTo>
                  <a:lnTo>
                    <a:pt x="0" y="93"/>
                  </a:lnTo>
                  <a:lnTo>
                    <a:pt x="1" y="94"/>
                  </a:lnTo>
                  <a:lnTo>
                    <a:pt x="3" y="95"/>
                  </a:lnTo>
                  <a:lnTo>
                    <a:pt x="5" y="95"/>
                  </a:lnTo>
                  <a:lnTo>
                    <a:pt x="6" y="94"/>
                  </a:lnTo>
                  <a:lnTo>
                    <a:pt x="8" y="93"/>
                  </a:lnTo>
                  <a:lnTo>
                    <a:pt x="9" y="92"/>
                  </a:lnTo>
                  <a:lnTo>
                    <a:pt x="9" y="92"/>
                  </a:lnTo>
                  <a:lnTo>
                    <a:pt x="15" y="70"/>
                  </a:lnTo>
                  <a:lnTo>
                    <a:pt x="23" y="48"/>
                  </a:lnTo>
                  <a:lnTo>
                    <a:pt x="27" y="37"/>
                  </a:lnTo>
                  <a:lnTo>
                    <a:pt x="32" y="27"/>
                  </a:lnTo>
                  <a:lnTo>
                    <a:pt x="37" y="17"/>
                  </a:lnTo>
                  <a:lnTo>
                    <a:pt x="43" y="7"/>
                  </a:lnTo>
                  <a:lnTo>
                    <a:pt x="43" y="7"/>
                  </a:lnTo>
                  <a:lnTo>
                    <a:pt x="44" y="5"/>
                  </a:lnTo>
                  <a:lnTo>
                    <a:pt x="43" y="4"/>
                  </a:lnTo>
                  <a:lnTo>
                    <a:pt x="43" y="2"/>
                  </a:lnTo>
                  <a:lnTo>
                    <a:pt x="41" y="1"/>
                  </a:lnTo>
                  <a:lnTo>
                    <a:pt x="38"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57" name="Freeform 778"/>
            <p:cNvSpPr/>
            <p:nvPr/>
          </p:nvSpPr>
          <p:spPr bwMode="auto">
            <a:xfrm>
              <a:off x="6719888" y="2638425"/>
              <a:ext cx="15875" cy="53975"/>
            </a:xfrm>
            <a:custGeom>
              <a:avLst/>
              <a:gdLst/>
              <a:ahLst/>
              <a:cxnLst>
                <a:cxn ang="0">
                  <a:pos x="19" y="3"/>
                </a:cxn>
                <a:cxn ang="0">
                  <a:pos x="19" y="3"/>
                </a:cxn>
                <a:cxn ang="0">
                  <a:pos x="15" y="14"/>
                </a:cxn>
                <a:cxn ang="0">
                  <a:pos x="12" y="25"/>
                </a:cxn>
                <a:cxn ang="0">
                  <a:pos x="9" y="49"/>
                </a:cxn>
                <a:cxn ang="0">
                  <a:pos x="6" y="73"/>
                </a:cxn>
                <a:cxn ang="0">
                  <a:pos x="3" y="84"/>
                </a:cxn>
                <a:cxn ang="0">
                  <a:pos x="0" y="96"/>
                </a:cxn>
                <a:cxn ang="0">
                  <a:pos x="0" y="96"/>
                </a:cxn>
                <a:cxn ang="0">
                  <a:pos x="0" y="98"/>
                </a:cxn>
                <a:cxn ang="0">
                  <a:pos x="0" y="99"/>
                </a:cxn>
                <a:cxn ang="0">
                  <a:pos x="1" y="101"/>
                </a:cxn>
                <a:cxn ang="0">
                  <a:pos x="3" y="101"/>
                </a:cxn>
                <a:cxn ang="0">
                  <a:pos x="6" y="101"/>
                </a:cxn>
                <a:cxn ang="0">
                  <a:pos x="8" y="100"/>
                </a:cxn>
                <a:cxn ang="0">
                  <a:pos x="9" y="98"/>
                </a:cxn>
                <a:cxn ang="0">
                  <a:pos x="9" y="98"/>
                </a:cxn>
                <a:cxn ang="0">
                  <a:pos x="12" y="88"/>
                </a:cxn>
                <a:cxn ang="0">
                  <a:pos x="14" y="76"/>
                </a:cxn>
                <a:cxn ang="0">
                  <a:pos x="17" y="52"/>
                </a:cxn>
                <a:cxn ang="0">
                  <a:pos x="20" y="29"/>
                </a:cxn>
                <a:cxn ang="0">
                  <a:pos x="23" y="18"/>
                </a:cxn>
                <a:cxn ang="0">
                  <a:pos x="28" y="8"/>
                </a:cxn>
                <a:cxn ang="0">
                  <a:pos x="28" y="8"/>
                </a:cxn>
                <a:cxn ang="0">
                  <a:pos x="28" y="6"/>
                </a:cxn>
                <a:cxn ang="0">
                  <a:pos x="28" y="4"/>
                </a:cxn>
                <a:cxn ang="0">
                  <a:pos x="25" y="0"/>
                </a:cxn>
                <a:cxn ang="0">
                  <a:pos x="23" y="0"/>
                </a:cxn>
                <a:cxn ang="0">
                  <a:pos x="21" y="0"/>
                </a:cxn>
                <a:cxn ang="0">
                  <a:pos x="20" y="0"/>
                </a:cxn>
                <a:cxn ang="0">
                  <a:pos x="19" y="3"/>
                </a:cxn>
                <a:cxn ang="0">
                  <a:pos x="19" y="3"/>
                </a:cxn>
              </a:cxnLst>
              <a:rect l="0" t="0" r="r" b="b"/>
              <a:pathLst>
                <a:path w="28" h="101">
                  <a:moveTo>
                    <a:pt x="19" y="3"/>
                  </a:moveTo>
                  <a:lnTo>
                    <a:pt x="19" y="3"/>
                  </a:lnTo>
                  <a:lnTo>
                    <a:pt x="15" y="14"/>
                  </a:lnTo>
                  <a:lnTo>
                    <a:pt x="12" y="25"/>
                  </a:lnTo>
                  <a:lnTo>
                    <a:pt x="9" y="49"/>
                  </a:lnTo>
                  <a:lnTo>
                    <a:pt x="6" y="73"/>
                  </a:lnTo>
                  <a:lnTo>
                    <a:pt x="3" y="84"/>
                  </a:lnTo>
                  <a:lnTo>
                    <a:pt x="0" y="96"/>
                  </a:lnTo>
                  <a:lnTo>
                    <a:pt x="0" y="96"/>
                  </a:lnTo>
                  <a:lnTo>
                    <a:pt x="0" y="98"/>
                  </a:lnTo>
                  <a:lnTo>
                    <a:pt x="0" y="99"/>
                  </a:lnTo>
                  <a:lnTo>
                    <a:pt x="1" y="101"/>
                  </a:lnTo>
                  <a:lnTo>
                    <a:pt x="3" y="101"/>
                  </a:lnTo>
                  <a:lnTo>
                    <a:pt x="6" y="101"/>
                  </a:lnTo>
                  <a:lnTo>
                    <a:pt x="8" y="100"/>
                  </a:lnTo>
                  <a:lnTo>
                    <a:pt x="9" y="98"/>
                  </a:lnTo>
                  <a:lnTo>
                    <a:pt x="9" y="98"/>
                  </a:lnTo>
                  <a:lnTo>
                    <a:pt x="12" y="88"/>
                  </a:lnTo>
                  <a:lnTo>
                    <a:pt x="14" y="76"/>
                  </a:lnTo>
                  <a:lnTo>
                    <a:pt x="17" y="52"/>
                  </a:lnTo>
                  <a:lnTo>
                    <a:pt x="20" y="29"/>
                  </a:lnTo>
                  <a:lnTo>
                    <a:pt x="23" y="18"/>
                  </a:lnTo>
                  <a:lnTo>
                    <a:pt x="28" y="8"/>
                  </a:lnTo>
                  <a:lnTo>
                    <a:pt x="28" y="8"/>
                  </a:lnTo>
                  <a:lnTo>
                    <a:pt x="28" y="6"/>
                  </a:lnTo>
                  <a:lnTo>
                    <a:pt x="28" y="4"/>
                  </a:lnTo>
                  <a:lnTo>
                    <a:pt x="25" y="0"/>
                  </a:lnTo>
                  <a:lnTo>
                    <a:pt x="23" y="0"/>
                  </a:lnTo>
                  <a:lnTo>
                    <a:pt x="21" y="0"/>
                  </a:lnTo>
                  <a:lnTo>
                    <a:pt x="20" y="0"/>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58" name="Freeform 779"/>
            <p:cNvSpPr/>
            <p:nvPr/>
          </p:nvSpPr>
          <p:spPr bwMode="auto">
            <a:xfrm>
              <a:off x="6767513" y="2584450"/>
              <a:ext cx="15875" cy="57150"/>
            </a:xfrm>
            <a:custGeom>
              <a:avLst/>
              <a:gdLst/>
              <a:ahLst/>
              <a:cxnLst>
                <a:cxn ang="0">
                  <a:pos x="29" y="4"/>
                </a:cxn>
                <a:cxn ang="0">
                  <a:pos x="29" y="4"/>
                </a:cxn>
                <a:cxn ang="0">
                  <a:pos x="28" y="2"/>
                </a:cxn>
                <a:cxn ang="0">
                  <a:pos x="27" y="1"/>
                </a:cxn>
                <a:cxn ang="0">
                  <a:pos x="26" y="0"/>
                </a:cxn>
                <a:cxn ang="0">
                  <a:pos x="24" y="0"/>
                </a:cxn>
                <a:cxn ang="0">
                  <a:pos x="23" y="0"/>
                </a:cxn>
                <a:cxn ang="0">
                  <a:pos x="20" y="1"/>
                </a:cxn>
                <a:cxn ang="0">
                  <a:pos x="19" y="2"/>
                </a:cxn>
                <a:cxn ang="0">
                  <a:pos x="19" y="4"/>
                </a:cxn>
                <a:cxn ang="0">
                  <a:pos x="19" y="4"/>
                </a:cxn>
                <a:cxn ang="0">
                  <a:pos x="19" y="31"/>
                </a:cxn>
                <a:cxn ang="0">
                  <a:pos x="18" y="44"/>
                </a:cxn>
                <a:cxn ang="0">
                  <a:pos x="16" y="57"/>
                </a:cxn>
                <a:cxn ang="0">
                  <a:pos x="16" y="57"/>
                </a:cxn>
                <a:cxn ang="0">
                  <a:pos x="9" y="80"/>
                </a:cxn>
                <a:cxn ang="0">
                  <a:pos x="1" y="101"/>
                </a:cxn>
                <a:cxn ang="0">
                  <a:pos x="1" y="101"/>
                </a:cxn>
                <a:cxn ang="0">
                  <a:pos x="0" y="104"/>
                </a:cxn>
                <a:cxn ang="0">
                  <a:pos x="1" y="105"/>
                </a:cxn>
                <a:cxn ang="0">
                  <a:pos x="2" y="107"/>
                </a:cxn>
                <a:cxn ang="0">
                  <a:pos x="3" y="107"/>
                </a:cxn>
                <a:cxn ang="0">
                  <a:pos x="7" y="107"/>
                </a:cxn>
                <a:cxn ang="0">
                  <a:pos x="8" y="106"/>
                </a:cxn>
                <a:cxn ang="0">
                  <a:pos x="9" y="104"/>
                </a:cxn>
                <a:cxn ang="0">
                  <a:pos x="9" y="104"/>
                </a:cxn>
                <a:cxn ang="0">
                  <a:pos x="19" y="79"/>
                </a:cxn>
                <a:cxn ang="0">
                  <a:pos x="28" y="53"/>
                </a:cxn>
                <a:cxn ang="0">
                  <a:pos x="28" y="53"/>
                </a:cxn>
                <a:cxn ang="0">
                  <a:pos x="30" y="40"/>
                </a:cxn>
                <a:cxn ang="0">
                  <a:pos x="30" y="29"/>
                </a:cxn>
                <a:cxn ang="0">
                  <a:pos x="29" y="4"/>
                </a:cxn>
                <a:cxn ang="0">
                  <a:pos x="29" y="4"/>
                </a:cxn>
              </a:cxnLst>
              <a:rect l="0" t="0" r="r" b="b"/>
              <a:pathLst>
                <a:path w="30" h="107">
                  <a:moveTo>
                    <a:pt x="29" y="4"/>
                  </a:moveTo>
                  <a:lnTo>
                    <a:pt x="29" y="4"/>
                  </a:lnTo>
                  <a:lnTo>
                    <a:pt x="28" y="2"/>
                  </a:lnTo>
                  <a:lnTo>
                    <a:pt x="27" y="1"/>
                  </a:lnTo>
                  <a:lnTo>
                    <a:pt x="26" y="0"/>
                  </a:lnTo>
                  <a:lnTo>
                    <a:pt x="24" y="0"/>
                  </a:lnTo>
                  <a:lnTo>
                    <a:pt x="23" y="0"/>
                  </a:lnTo>
                  <a:lnTo>
                    <a:pt x="20" y="1"/>
                  </a:lnTo>
                  <a:lnTo>
                    <a:pt x="19" y="2"/>
                  </a:lnTo>
                  <a:lnTo>
                    <a:pt x="19" y="4"/>
                  </a:lnTo>
                  <a:lnTo>
                    <a:pt x="19" y="4"/>
                  </a:lnTo>
                  <a:lnTo>
                    <a:pt x="19" y="31"/>
                  </a:lnTo>
                  <a:lnTo>
                    <a:pt x="18" y="44"/>
                  </a:lnTo>
                  <a:lnTo>
                    <a:pt x="16" y="57"/>
                  </a:lnTo>
                  <a:lnTo>
                    <a:pt x="16" y="57"/>
                  </a:lnTo>
                  <a:lnTo>
                    <a:pt x="9" y="80"/>
                  </a:lnTo>
                  <a:lnTo>
                    <a:pt x="1" y="101"/>
                  </a:lnTo>
                  <a:lnTo>
                    <a:pt x="1" y="101"/>
                  </a:lnTo>
                  <a:lnTo>
                    <a:pt x="0" y="104"/>
                  </a:lnTo>
                  <a:lnTo>
                    <a:pt x="1" y="105"/>
                  </a:lnTo>
                  <a:lnTo>
                    <a:pt x="2" y="107"/>
                  </a:lnTo>
                  <a:lnTo>
                    <a:pt x="3" y="107"/>
                  </a:lnTo>
                  <a:lnTo>
                    <a:pt x="7" y="107"/>
                  </a:lnTo>
                  <a:lnTo>
                    <a:pt x="8" y="106"/>
                  </a:lnTo>
                  <a:lnTo>
                    <a:pt x="9" y="104"/>
                  </a:lnTo>
                  <a:lnTo>
                    <a:pt x="9" y="104"/>
                  </a:lnTo>
                  <a:lnTo>
                    <a:pt x="19" y="79"/>
                  </a:lnTo>
                  <a:lnTo>
                    <a:pt x="28" y="53"/>
                  </a:lnTo>
                  <a:lnTo>
                    <a:pt x="28" y="53"/>
                  </a:lnTo>
                  <a:lnTo>
                    <a:pt x="30" y="40"/>
                  </a:lnTo>
                  <a:lnTo>
                    <a:pt x="30" y="29"/>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59" name="Freeform 780"/>
            <p:cNvSpPr/>
            <p:nvPr/>
          </p:nvSpPr>
          <p:spPr bwMode="auto">
            <a:xfrm>
              <a:off x="6805613" y="2538413"/>
              <a:ext cx="15875" cy="63500"/>
            </a:xfrm>
            <a:custGeom>
              <a:avLst/>
              <a:gdLst/>
              <a:ahLst/>
              <a:cxnLst>
                <a:cxn ang="0">
                  <a:pos x="22" y="5"/>
                </a:cxn>
                <a:cxn ang="0">
                  <a:pos x="22" y="5"/>
                </a:cxn>
                <a:cxn ang="0">
                  <a:pos x="21" y="19"/>
                </a:cxn>
                <a:cxn ang="0">
                  <a:pos x="20" y="33"/>
                </a:cxn>
                <a:cxn ang="0">
                  <a:pos x="15" y="62"/>
                </a:cxn>
                <a:cxn ang="0">
                  <a:pos x="15" y="62"/>
                </a:cxn>
                <a:cxn ang="0">
                  <a:pos x="14" y="75"/>
                </a:cxn>
                <a:cxn ang="0">
                  <a:pos x="12" y="88"/>
                </a:cxn>
                <a:cxn ang="0">
                  <a:pos x="11" y="95"/>
                </a:cxn>
                <a:cxn ang="0">
                  <a:pos x="9" y="101"/>
                </a:cxn>
                <a:cxn ang="0">
                  <a:pos x="6" y="106"/>
                </a:cxn>
                <a:cxn ang="0">
                  <a:pos x="1" y="113"/>
                </a:cxn>
                <a:cxn ang="0">
                  <a:pos x="1" y="113"/>
                </a:cxn>
                <a:cxn ang="0">
                  <a:pos x="0" y="114"/>
                </a:cxn>
                <a:cxn ang="0">
                  <a:pos x="0" y="116"/>
                </a:cxn>
                <a:cxn ang="0">
                  <a:pos x="2" y="119"/>
                </a:cxn>
                <a:cxn ang="0">
                  <a:pos x="3" y="120"/>
                </a:cxn>
                <a:cxn ang="0">
                  <a:pos x="4" y="121"/>
                </a:cxn>
                <a:cxn ang="0">
                  <a:pos x="7" y="120"/>
                </a:cxn>
                <a:cxn ang="0">
                  <a:pos x="9" y="119"/>
                </a:cxn>
                <a:cxn ang="0">
                  <a:pos x="9" y="119"/>
                </a:cxn>
                <a:cxn ang="0">
                  <a:pos x="14" y="110"/>
                </a:cxn>
                <a:cxn ang="0">
                  <a:pos x="18" y="100"/>
                </a:cxn>
                <a:cxn ang="0">
                  <a:pos x="21" y="90"/>
                </a:cxn>
                <a:cxn ang="0">
                  <a:pos x="22" y="80"/>
                </a:cxn>
                <a:cxn ang="0">
                  <a:pos x="22" y="80"/>
                </a:cxn>
                <a:cxn ang="0">
                  <a:pos x="28" y="42"/>
                </a:cxn>
                <a:cxn ang="0">
                  <a:pos x="30" y="24"/>
                </a:cxn>
                <a:cxn ang="0">
                  <a:pos x="31" y="5"/>
                </a:cxn>
                <a:cxn ang="0">
                  <a:pos x="31" y="5"/>
                </a:cxn>
                <a:cxn ang="0">
                  <a:pos x="31" y="3"/>
                </a:cxn>
                <a:cxn ang="0">
                  <a:pos x="30" y="1"/>
                </a:cxn>
                <a:cxn ang="0">
                  <a:pos x="29" y="1"/>
                </a:cxn>
                <a:cxn ang="0">
                  <a:pos x="27" y="0"/>
                </a:cxn>
                <a:cxn ang="0">
                  <a:pos x="25" y="1"/>
                </a:cxn>
                <a:cxn ang="0">
                  <a:pos x="24" y="1"/>
                </a:cxn>
                <a:cxn ang="0">
                  <a:pos x="23" y="3"/>
                </a:cxn>
                <a:cxn ang="0">
                  <a:pos x="22" y="5"/>
                </a:cxn>
                <a:cxn ang="0">
                  <a:pos x="22" y="5"/>
                </a:cxn>
              </a:cxnLst>
              <a:rect l="0" t="0" r="r" b="b"/>
              <a:pathLst>
                <a:path w="31" h="121">
                  <a:moveTo>
                    <a:pt x="22" y="5"/>
                  </a:moveTo>
                  <a:lnTo>
                    <a:pt x="22" y="5"/>
                  </a:lnTo>
                  <a:lnTo>
                    <a:pt x="21" y="19"/>
                  </a:lnTo>
                  <a:lnTo>
                    <a:pt x="20" y="33"/>
                  </a:lnTo>
                  <a:lnTo>
                    <a:pt x="15" y="62"/>
                  </a:lnTo>
                  <a:lnTo>
                    <a:pt x="15" y="62"/>
                  </a:lnTo>
                  <a:lnTo>
                    <a:pt x="14" y="75"/>
                  </a:lnTo>
                  <a:lnTo>
                    <a:pt x="12" y="88"/>
                  </a:lnTo>
                  <a:lnTo>
                    <a:pt x="11" y="95"/>
                  </a:lnTo>
                  <a:lnTo>
                    <a:pt x="9" y="101"/>
                  </a:lnTo>
                  <a:lnTo>
                    <a:pt x="6" y="106"/>
                  </a:lnTo>
                  <a:lnTo>
                    <a:pt x="1" y="113"/>
                  </a:lnTo>
                  <a:lnTo>
                    <a:pt x="1" y="113"/>
                  </a:lnTo>
                  <a:lnTo>
                    <a:pt x="0" y="114"/>
                  </a:lnTo>
                  <a:lnTo>
                    <a:pt x="0" y="116"/>
                  </a:lnTo>
                  <a:lnTo>
                    <a:pt x="2" y="119"/>
                  </a:lnTo>
                  <a:lnTo>
                    <a:pt x="3" y="120"/>
                  </a:lnTo>
                  <a:lnTo>
                    <a:pt x="4" y="121"/>
                  </a:lnTo>
                  <a:lnTo>
                    <a:pt x="7" y="120"/>
                  </a:lnTo>
                  <a:lnTo>
                    <a:pt x="9" y="119"/>
                  </a:lnTo>
                  <a:lnTo>
                    <a:pt x="9" y="119"/>
                  </a:lnTo>
                  <a:lnTo>
                    <a:pt x="14" y="110"/>
                  </a:lnTo>
                  <a:lnTo>
                    <a:pt x="18" y="100"/>
                  </a:lnTo>
                  <a:lnTo>
                    <a:pt x="21" y="90"/>
                  </a:lnTo>
                  <a:lnTo>
                    <a:pt x="22" y="80"/>
                  </a:lnTo>
                  <a:lnTo>
                    <a:pt x="22" y="80"/>
                  </a:lnTo>
                  <a:lnTo>
                    <a:pt x="28" y="42"/>
                  </a:lnTo>
                  <a:lnTo>
                    <a:pt x="30" y="24"/>
                  </a:lnTo>
                  <a:lnTo>
                    <a:pt x="31" y="5"/>
                  </a:lnTo>
                  <a:lnTo>
                    <a:pt x="31" y="5"/>
                  </a:lnTo>
                  <a:lnTo>
                    <a:pt x="31" y="3"/>
                  </a:lnTo>
                  <a:lnTo>
                    <a:pt x="30" y="1"/>
                  </a:lnTo>
                  <a:lnTo>
                    <a:pt x="29" y="1"/>
                  </a:lnTo>
                  <a:lnTo>
                    <a:pt x="27" y="0"/>
                  </a:lnTo>
                  <a:lnTo>
                    <a:pt x="25" y="1"/>
                  </a:lnTo>
                  <a:lnTo>
                    <a:pt x="24"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60" name="Freeform 781"/>
            <p:cNvSpPr/>
            <p:nvPr/>
          </p:nvSpPr>
          <p:spPr bwMode="auto">
            <a:xfrm>
              <a:off x="6854825" y="2497138"/>
              <a:ext cx="6350" cy="44450"/>
            </a:xfrm>
            <a:custGeom>
              <a:avLst/>
              <a:gdLst/>
              <a:ahLst/>
              <a:cxnLst>
                <a:cxn ang="0">
                  <a:pos x="4" y="4"/>
                </a:cxn>
                <a:cxn ang="0">
                  <a:pos x="4" y="4"/>
                </a:cxn>
                <a:cxn ang="0">
                  <a:pos x="3" y="23"/>
                </a:cxn>
                <a:cxn ang="0">
                  <a:pos x="2" y="40"/>
                </a:cxn>
                <a:cxn ang="0">
                  <a:pos x="1" y="59"/>
                </a:cxn>
                <a:cxn ang="0">
                  <a:pos x="0" y="78"/>
                </a:cxn>
                <a:cxn ang="0">
                  <a:pos x="0" y="78"/>
                </a:cxn>
                <a:cxn ang="0">
                  <a:pos x="1" y="80"/>
                </a:cxn>
                <a:cxn ang="0">
                  <a:pos x="2" y="81"/>
                </a:cxn>
                <a:cxn ang="0">
                  <a:pos x="3" y="82"/>
                </a:cxn>
                <a:cxn ang="0">
                  <a:pos x="5" y="82"/>
                </a:cxn>
                <a:cxn ang="0">
                  <a:pos x="7" y="82"/>
                </a:cxn>
                <a:cxn ang="0">
                  <a:pos x="8" y="81"/>
                </a:cxn>
                <a:cxn ang="0">
                  <a:pos x="9" y="80"/>
                </a:cxn>
                <a:cxn ang="0">
                  <a:pos x="10" y="78"/>
                </a:cxn>
                <a:cxn ang="0">
                  <a:pos x="10" y="78"/>
                </a:cxn>
                <a:cxn ang="0">
                  <a:pos x="10" y="59"/>
                </a:cxn>
                <a:cxn ang="0">
                  <a:pos x="11" y="40"/>
                </a:cxn>
                <a:cxn ang="0">
                  <a:pos x="12" y="23"/>
                </a:cxn>
                <a:cxn ang="0">
                  <a:pos x="13" y="4"/>
                </a:cxn>
                <a:cxn ang="0">
                  <a:pos x="13" y="4"/>
                </a:cxn>
                <a:cxn ang="0">
                  <a:pos x="12" y="2"/>
                </a:cxn>
                <a:cxn ang="0">
                  <a:pos x="11" y="1"/>
                </a:cxn>
                <a:cxn ang="0">
                  <a:pos x="10" y="0"/>
                </a:cxn>
                <a:cxn ang="0">
                  <a:pos x="8" y="0"/>
                </a:cxn>
                <a:cxn ang="0">
                  <a:pos x="6" y="0"/>
                </a:cxn>
                <a:cxn ang="0">
                  <a:pos x="5" y="1"/>
                </a:cxn>
                <a:cxn ang="0">
                  <a:pos x="4" y="2"/>
                </a:cxn>
                <a:cxn ang="0">
                  <a:pos x="4" y="4"/>
                </a:cxn>
                <a:cxn ang="0">
                  <a:pos x="4" y="4"/>
                </a:cxn>
              </a:cxnLst>
              <a:rect l="0" t="0" r="r" b="b"/>
              <a:pathLst>
                <a:path w="13" h="82">
                  <a:moveTo>
                    <a:pt x="4" y="4"/>
                  </a:moveTo>
                  <a:lnTo>
                    <a:pt x="4" y="4"/>
                  </a:lnTo>
                  <a:lnTo>
                    <a:pt x="3" y="23"/>
                  </a:lnTo>
                  <a:lnTo>
                    <a:pt x="2" y="40"/>
                  </a:lnTo>
                  <a:lnTo>
                    <a:pt x="1" y="59"/>
                  </a:lnTo>
                  <a:lnTo>
                    <a:pt x="0" y="78"/>
                  </a:lnTo>
                  <a:lnTo>
                    <a:pt x="0" y="78"/>
                  </a:lnTo>
                  <a:lnTo>
                    <a:pt x="1" y="80"/>
                  </a:lnTo>
                  <a:lnTo>
                    <a:pt x="2" y="81"/>
                  </a:lnTo>
                  <a:lnTo>
                    <a:pt x="3" y="82"/>
                  </a:lnTo>
                  <a:lnTo>
                    <a:pt x="5" y="82"/>
                  </a:lnTo>
                  <a:lnTo>
                    <a:pt x="7" y="82"/>
                  </a:lnTo>
                  <a:lnTo>
                    <a:pt x="8" y="81"/>
                  </a:lnTo>
                  <a:lnTo>
                    <a:pt x="9" y="80"/>
                  </a:lnTo>
                  <a:lnTo>
                    <a:pt x="10" y="78"/>
                  </a:lnTo>
                  <a:lnTo>
                    <a:pt x="10" y="78"/>
                  </a:lnTo>
                  <a:lnTo>
                    <a:pt x="10" y="59"/>
                  </a:lnTo>
                  <a:lnTo>
                    <a:pt x="11" y="40"/>
                  </a:lnTo>
                  <a:lnTo>
                    <a:pt x="12" y="23"/>
                  </a:lnTo>
                  <a:lnTo>
                    <a:pt x="13" y="4"/>
                  </a:lnTo>
                  <a:lnTo>
                    <a:pt x="13" y="4"/>
                  </a:lnTo>
                  <a:lnTo>
                    <a:pt x="12" y="2"/>
                  </a:lnTo>
                  <a:lnTo>
                    <a:pt x="11" y="1"/>
                  </a:lnTo>
                  <a:lnTo>
                    <a:pt x="10" y="0"/>
                  </a:lnTo>
                  <a:lnTo>
                    <a:pt x="8" y="0"/>
                  </a:lnTo>
                  <a:lnTo>
                    <a:pt x="6" y="0"/>
                  </a:lnTo>
                  <a:lnTo>
                    <a:pt x="5" y="1"/>
                  </a:lnTo>
                  <a:lnTo>
                    <a:pt x="4" y="2"/>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61" name="Freeform 782"/>
            <p:cNvSpPr/>
            <p:nvPr/>
          </p:nvSpPr>
          <p:spPr bwMode="auto">
            <a:xfrm>
              <a:off x="6578600" y="2328863"/>
              <a:ext cx="12700" cy="52388"/>
            </a:xfrm>
            <a:custGeom>
              <a:avLst/>
              <a:gdLst/>
              <a:ahLst/>
              <a:cxnLst>
                <a:cxn ang="0">
                  <a:pos x="22" y="5"/>
                </a:cxn>
                <a:cxn ang="0">
                  <a:pos x="22" y="5"/>
                </a:cxn>
                <a:cxn ang="0">
                  <a:pos x="22" y="3"/>
                </a:cxn>
                <a:cxn ang="0">
                  <a:pos x="21" y="1"/>
                </a:cxn>
                <a:cxn ang="0">
                  <a:pos x="19" y="1"/>
                </a:cxn>
                <a:cxn ang="0">
                  <a:pos x="18" y="0"/>
                </a:cxn>
                <a:cxn ang="0">
                  <a:pos x="16" y="1"/>
                </a:cxn>
                <a:cxn ang="0">
                  <a:pos x="14" y="1"/>
                </a:cxn>
                <a:cxn ang="0">
                  <a:pos x="13" y="3"/>
                </a:cxn>
                <a:cxn ang="0">
                  <a:pos x="13" y="5"/>
                </a:cxn>
                <a:cxn ang="0">
                  <a:pos x="13" y="5"/>
                </a:cxn>
                <a:cxn ang="0">
                  <a:pos x="12" y="17"/>
                </a:cxn>
                <a:cxn ang="0">
                  <a:pos x="8" y="31"/>
                </a:cxn>
                <a:cxn ang="0">
                  <a:pos x="8" y="31"/>
                </a:cxn>
                <a:cxn ang="0">
                  <a:pos x="3" y="39"/>
                </a:cxn>
                <a:cxn ang="0">
                  <a:pos x="1" y="44"/>
                </a:cxn>
                <a:cxn ang="0">
                  <a:pos x="0" y="50"/>
                </a:cxn>
                <a:cxn ang="0">
                  <a:pos x="0" y="93"/>
                </a:cxn>
                <a:cxn ang="0">
                  <a:pos x="0" y="93"/>
                </a:cxn>
                <a:cxn ang="0">
                  <a:pos x="0" y="95"/>
                </a:cxn>
                <a:cxn ang="0">
                  <a:pos x="1" y="97"/>
                </a:cxn>
                <a:cxn ang="0">
                  <a:pos x="3" y="98"/>
                </a:cxn>
                <a:cxn ang="0">
                  <a:pos x="4" y="98"/>
                </a:cxn>
                <a:cxn ang="0">
                  <a:pos x="7" y="98"/>
                </a:cxn>
                <a:cxn ang="0">
                  <a:pos x="8" y="97"/>
                </a:cxn>
                <a:cxn ang="0">
                  <a:pos x="9" y="95"/>
                </a:cxn>
                <a:cxn ang="0">
                  <a:pos x="10" y="93"/>
                </a:cxn>
                <a:cxn ang="0">
                  <a:pos x="10" y="93"/>
                </a:cxn>
                <a:cxn ang="0">
                  <a:pos x="8" y="70"/>
                </a:cxn>
                <a:cxn ang="0">
                  <a:pos x="9" y="58"/>
                </a:cxn>
                <a:cxn ang="0">
                  <a:pos x="10" y="52"/>
                </a:cxn>
                <a:cxn ang="0">
                  <a:pos x="11" y="48"/>
                </a:cxn>
                <a:cxn ang="0">
                  <a:pos x="11" y="48"/>
                </a:cxn>
                <a:cxn ang="0">
                  <a:pos x="16" y="37"/>
                </a:cxn>
                <a:cxn ang="0">
                  <a:pos x="19" y="27"/>
                </a:cxn>
                <a:cxn ang="0">
                  <a:pos x="21" y="16"/>
                </a:cxn>
                <a:cxn ang="0">
                  <a:pos x="22" y="5"/>
                </a:cxn>
                <a:cxn ang="0">
                  <a:pos x="22" y="5"/>
                </a:cxn>
              </a:cxnLst>
              <a:rect l="0" t="0" r="r" b="b"/>
              <a:pathLst>
                <a:path w="22" h="98">
                  <a:moveTo>
                    <a:pt x="22" y="5"/>
                  </a:moveTo>
                  <a:lnTo>
                    <a:pt x="22" y="5"/>
                  </a:lnTo>
                  <a:lnTo>
                    <a:pt x="22" y="3"/>
                  </a:lnTo>
                  <a:lnTo>
                    <a:pt x="21" y="1"/>
                  </a:lnTo>
                  <a:lnTo>
                    <a:pt x="19" y="1"/>
                  </a:lnTo>
                  <a:lnTo>
                    <a:pt x="18" y="0"/>
                  </a:lnTo>
                  <a:lnTo>
                    <a:pt x="16" y="1"/>
                  </a:lnTo>
                  <a:lnTo>
                    <a:pt x="14" y="1"/>
                  </a:lnTo>
                  <a:lnTo>
                    <a:pt x="13" y="3"/>
                  </a:lnTo>
                  <a:lnTo>
                    <a:pt x="13" y="5"/>
                  </a:lnTo>
                  <a:lnTo>
                    <a:pt x="13" y="5"/>
                  </a:lnTo>
                  <a:lnTo>
                    <a:pt x="12" y="17"/>
                  </a:lnTo>
                  <a:lnTo>
                    <a:pt x="8" y="31"/>
                  </a:lnTo>
                  <a:lnTo>
                    <a:pt x="8" y="31"/>
                  </a:lnTo>
                  <a:lnTo>
                    <a:pt x="3" y="39"/>
                  </a:lnTo>
                  <a:lnTo>
                    <a:pt x="1" y="44"/>
                  </a:lnTo>
                  <a:lnTo>
                    <a:pt x="0" y="50"/>
                  </a:lnTo>
                  <a:lnTo>
                    <a:pt x="0" y="93"/>
                  </a:lnTo>
                  <a:lnTo>
                    <a:pt x="0" y="93"/>
                  </a:lnTo>
                  <a:lnTo>
                    <a:pt x="0" y="95"/>
                  </a:lnTo>
                  <a:lnTo>
                    <a:pt x="1" y="97"/>
                  </a:lnTo>
                  <a:lnTo>
                    <a:pt x="3" y="98"/>
                  </a:lnTo>
                  <a:lnTo>
                    <a:pt x="4" y="98"/>
                  </a:lnTo>
                  <a:lnTo>
                    <a:pt x="7" y="98"/>
                  </a:lnTo>
                  <a:lnTo>
                    <a:pt x="8" y="97"/>
                  </a:lnTo>
                  <a:lnTo>
                    <a:pt x="9" y="95"/>
                  </a:lnTo>
                  <a:lnTo>
                    <a:pt x="10" y="93"/>
                  </a:lnTo>
                  <a:lnTo>
                    <a:pt x="10" y="93"/>
                  </a:lnTo>
                  <a:lnTo>
                    <a:pt x="8" y="70"/>
                  </a:lnTo>
                  <a:lnTo>
                    <a:pt x="9" y="58"/>
                  </a:lnTo>
                  <a:lnTo>
                    <a:pt x="10" y="52"/>
                  </a:lnTo>
                  <a:lnTo>
                    <a:pt x="11" y="48"/>
                  </a:lnTo>
                  <a:lnTo>
                    <a:pt x="11" y="48"/>
                  </a:lnTo>
                  <a:lnTo>
                    <a:pt x="16" y="37"/>
                  </a:lnTo>
                  <a:lnTo>
                    <a:pt x="19" y="27"/>
                  </a:lnTo>
                  <a:lnTo>
                    <a:pt x="21" y="16"/>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62" name="Freeform 783"/>
            <p:cNvSpPr/>
            <p:nvPr/>
          </p:nvSpPr>
          <p:spPr bwMode="auto">
            <a:xfrm>
              <a:off x="6613525" y="2352675"/>
              <a:ext cx="14288" cy="44450"/>
            </a:xfrm>
            <a:custGeom>
              <a:avLst/>
              <a:gdLst/>
              <a:ahLst/>
              <a:cxnLst>
                <a:cxn ang="0">
                  <a:pos x="18" y="6"/>
                </a:cxn>
                <a:cxn ang="0">
                  <a:pos x="18" y="6"/>
                </a:cxn>
                <a:cxn ang="0">
                  <a:pos x="17" y="15"/>
                </a:cxn>
                <a:cxn ang="0">
                  <a:pos x="16" y="24"/>
                </a:cxn>
                <a:cxn ang="0">
                  <a:pos x="11" y="43"/>
                </a:cxn>
                <a:cxn ang="0">
                  <a:pos x="5" y="62"/>
                </a:cxn>
                <a:cxn ang="0">
                  <a:pos x="0" y="80"/>
                </a:cxn>
                <a:cxn ang="0">
                  <a:pos x="0" y="80"/>
                </a:cxn>
                <a:cxn ang="0">
                  <a:pos x="0" y="82"/>
                </a:cxn>
                <a:cxn ang="0">
                  <a:pos x="1" y="83"/>
                </a:cxn>
                <a:cxn ang="0">
                  <a:pos x="2" y="85"/>
                </a:cxn>
                <a:cxn ang="0">
                  <a:pos x="3" y="85"/>
                </a:cxn>
                <a:cxn ang="0">
                  <a:pos x="5" y="86"/>
                </a:cxn>
                <a:cxn ang="0">
                  <a:pos x="7" y="85"/>
                </a:cxn>
                <a:cxn ang="0">
                  <a:pos x="8" y="84"/>
                </a:cxn>
                <a:cxn ang="0">
                  <a:pos x="9" y="82"/>
                </a:cxn>
                <a:cxn ang="0">
                  <a:pos x="9" y="82"/>
                </a:cxn>
                <a:cxn ang="0">
                  <a:pos x="14" y="64"/>
                </a:cxn>
                <a:cxn ang="0">
                  <a:pos x="20" y="44"/>
                </a:cxn>
                <a:cxn ang="0">
                  <a:pos x="25" y="25"/>
                </a:cxn>
                <a:cxn ang="0">
                  <a:pos x="27" y="15"/>
                </a:cxn>
                <a:cxn ang="0">
                  <a:pos x="27" y="6"/>
                </a:cxn>
                <a:cxn ang="0">
                  <a:pos x="27" y="6"/>
                </a:cxn>
                <a:cxn ang="0">
                  <a:pos x="27" y="4"/>
                </a:cxn>
                <a:cxn ang="0">
                  <a:pos x="26" y="1"/>
                </a:cxn>
                <a:cxn ang="0">
                  <a:pos x="25" y="0"/>
                </a:cxn>
                <a:cxn ang="0">
                  <a:pos x="23" y="0"/>
                </a:cxn>
                <a:cxn ang="0">
                  <a:pos x="21" y="0"/>
                </a:cxn>
                <a:cxn ang="0">
                  <a:pos x="20" y="1"/>
                </a:cxn>
                <a:cxn ang="0">
                  <a:pos x="19" y="4"/>
                </a:cxn>
                <a:cxn ang="0">
                  <a:pos x="18" y="6"/>
                </a:cxn>
                <a:cxn ang="0">
                  <a:pos x="18" y="6"/>
                </a:cxn>
              </a:cxnLst>
              <a:rect l="0" t="0" r="r" b="b"/>
              <a:pathLst>
                <a:path w="27" h="86">
                  <a:moveTo>
                    <a:pt x="18" y="6"/>
                  </a:moveTo>
                  <a:lnTo>
                    <a:pt x="18" y="6"/>
                  </a:lnTo>
                  <a:lnTo>
                    <a:pt x="17" y="15"/>
                  </a:lnTo>
                  <a:lnTo>
                    <a:pt x="16" y="24"/>
                  </a:lnTo>
                  <a:lnTo>
                    <a:pt x="11" y="43"/>
                  </a:lnTo>
                  <a:lnTo>
                    <a:pt x="5" y="62"/>
                  </a:lnTo>
                  <a:lnTo>
                    <a:pt x="0" y="80"/>
                  </a:lnTo>
                  <a:lnTo>
                    <a:pt x="0" y="80"/>
                  </a:lnTo>
                  <a:lnTo>
                    <a:pt x="0" y="82"/>
                  </a:lnTo>
                  <a:lnTo>
                    <a:pt x="1" y="83"/>
                  </a:lnTo>
                  <a:lnTo>
                    <a:pt x="2" y="85"/>
                  </a:lnTo>
                  <a:lnTo>
                    <a:pt x="3" y="85"/>
                  </a:lnTo>
                  <a:lnTo>
                    <a:pt x="5" y="86"/>
                  </a:lnTo>
                  <a:lnTo>
                    <a:pt x="7" y="85"/>
                  </a:lnTo>
                  <a:lnTo>
                    <a:pt x="8" y="84"/>
                  </a:lnTo>
                  <a:lnTo>
                    <a:pt x="9" y="82"/>
                  </a:lnTo>
                  <a:lnTo>
                    <a:pt x="9" y="82"/>
                  </a:lnTo>
                  <a:lnTo>
                    <a:pt x="14" y="64"/>
                  </a:lnTo>
                  <a:lnTo>
                    <a:pt x="20" y="44"/>
                  </a:lnTo>
                  <a:lnTo>
                    <a:pt x="25" y="25"/>
                  </a:lnTo>
                  <a:lnTo>
                    <a:pt x="27" y="15"/>
                  </a:lnTo>
                  <a:lnTo>
                    <a:pt x="27" y="6"/>
                  </a:lnTo>
                  <a:lnTo>
                    <a:pt x="27" y="6"/>
                  </a:lnTo>
                  <a:lnTo>
                    <a:pt x="27" y="4"/>
                  </a:lnTo>
                  <a:lnTo>
                    <a:pt x="26" y="1"/>
                  </a:lnTo>
                  <a:lnTo>
                    <a:pt x="25" y="0"/>
                  </a:lnTo>
                  <a:lnTo>
                    <a:pt x="23" y="0"/>
                  </a:lnTo>
                  <a:lnTo>
                    <a:pt x="21" y="0"/>
                  </a:lnTo>
                  <a:lnTo>
                    <a:pt x="20" y="1"/>
                  </a:lnTo>
                  <a:lnTo>
                    <a:pt x="19" y="4"/>
                  </a:lnTo>
                  <a:lnTo>
                    <a:pt x="18" y="6"/>
                  </a:lnTo>
                  <a:lnTo>
                    <a:pt x="18" y="6"/>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63" name="Freeform 784"/>
            <p:cNvSpPr/>
            <p:nvPr/>
          </p:nvSpPr>
          <p:spPr bwMode="auto">
            <a:xfrm>
              <a:off x="6656388" y="2373313"/>
              <a:ext cx="38100" cy="58738"/>
            </a:xfrm>
            <a:custGeom>
              <a:avLst/>
              <a:gdLst/>
              <a:ahLst/>
              <a:cxnLst>
                <a:cxn ang="0">
                  <a:pos x="64" y="2"/>
                </a:cxn>
                <a:cxn ang="0">
                  <a:pos x="64" y="2"/>
                </a:cxn>
                <a:cxn ang="0">
                  <a:pos x="56" y="14"/>
                </a:cxn>
                <a:cxn ang="0">
                  <a:pos x="48" y="26"/>
                </a:cxn>
                <a:cxn ang="0">
                  <a:pos x="32" y="48"/>
                </a:cxn>
                <a:cxn ang="0">
                  <a:pos x="32" y="48"/>
                </a:cxn>
                <a:cxn ang="0">
                  <a:pos x="23" y="62"/>
                </a:cxn>
                <a:cxn ang="0">
                  <a:pos x="15" y="75"/>
                </a:cxn>
                <a:cxn ang="0">
                  <a:pos x="0" y="103"/>
                </a:cxn>
                <a:cxn ang="0">
                  <a:pos x="0" y="103"/>
                </a:cxn>
                <a:cxn ang="0">
                  <a:pos x="0" y="105"/>
                </a:cxn>
                <a:cxn ang="0">
                  <a:pos x="0" y="108"/>
                </a:cxn>
                <a:cxn ang="0">
                  <a:pos x="1" y="109"/>
                </a:cxn>
                <a:cxn ang="0">
                  <a:pos x="2" y="110"/>
                </a:cxn>
                <a:cxn ang="0">
                  <a:pos x="5" y="111"/>
                </a:cxn>
                <a:cxn ang="0">
                  <a:pos x="6" y="111"/>
                </a:cxn>
                <a:cxn ang="0">
                  <a:pos x="8" y="110"/>
                </a:cxn>
                <a:cxn ang="0">
                  <a:pos x="9" y="109"/>
                </a:cxn>
                <a:cxn ang="0">
                  <a:pos x="9" y="109"/>
                </a:cxn>
                <a:cxn ang="0">
                  <a:pos x="24" y="77"/>
                </a:cxn>
                <a:cxn ang="0">
                  <a:pos x="34" y="63"/>
                </a:cxn>
                <a:cxn ang="0">
                  <a:pos x="43" y="50"/>
                </a:cxn>
                <a:cxn ang="0">
                  <a:pos x="43" y="50"/>
                </a:cxn>
                <a:cxn ang="0">
                  <a:pos x="58" y="29"/>
                </a:cxn>
                <a:cxn ang="0">
                  <a:pos x="66" y="18"/>
                </a:cxn>
                <a:cxn ang="0">
                  <a:pos x="72" y="7"/>
                </a:cxn>
                <a:cxn ang="0">
                  <a:pos x="72" y="7"/>
                </a:cxn>
                <a:cxn ang="0">
                  <a:pos x="73" y="5"/>
                </a:cxn>
                <a:cxn ang="0">
                  <a:pos x="73" y="3"/>
                </a:cxn>
                <a:cxn ang="0">
                  <a:pos x="72" y="2"/>
                </a:cxn>
                <a:cxn ang="0">
                  <a:pos x="70" y="0"/>
                </a:cxn>
                <a:cxn ang="0">
                  <a:pos x="69" y="0"/>
                </a:cxn>
                <a:cxn ang="0">
                  <a:pos x="67" y="0"/>
                </a:cxn>
                <a:cxn ang="0">
                  <a:pos x="65" y="1"/>
                </a:cxn>
                <a:cxn ang="0">
                  <a:pos x="64" y="2"/>
                </a:cxn>
                <a:cxn ang="0">
                  <a:pos x="64" y="2"/>
                </a:cxn>
              </a:cxnLst>
              <a:rect l="0" t="0" r="r" b="b"/>
              <a:pathLst>
                <a:path w="73" h="111">
                  <a:moveTo>
                    <a:pt x="64" y="2"/>
                  </a:moveTo>
                  <a:lnTo>
                    <a:pt x="64" y="2"/>
                  </a:lnTo>
                  <a:lnTo>
                    <a:pt x="56" y="14"/>
                  </a:lnTo>
                  <a:lnTo>
                    <a:pt x="48" y="26"/>
                  </a:lnTo>
                  <a:lnTo>
                    <a:pt x="32" y="48"/>
                  </a:lnTo>
                  <a:lnTo>
                    <a:pt x="32" y="48"/>
                  </a:lnTo>
                  <a:lnTo>
                    <a:pt x="23" y="62"/>
                  </a:lnTo>
                  <a:lnTo>
                    <a:pt x="15" y="75"/>
                  </a:lnTo>
                  <a:lnTo>
                    <a:pt x="0" y="103"/>
                  </a:lnTo>
                  <a:lnTo>
                    <a:pt x="0" y="103"/>
                  </a:lnTo>
                  <a:lnTo>
                    <a:pt x="0" y="105"/>
                  </a:lnTo>
                  <a:lnTo>
                    <a:pt x="0" y="108"/>
                  </a:lnTo>
                  <a:lnTo>
                    <a:pt x="1" y="109"/>
                  </a:lnTo>
                  <a:lnTo>
                    <a:pt x="2" y="110"/>
                  </a:lnTo>
                  <a:lnTo>
                    <a:pt x="5" y="111"/>
                  </a:lnTo>
                  <a:lnTo>
                    <a:pt x="6" y="111"/>
                  </a:lnTo>
                  <a:lnTo>
                    <a:pt x="8" y="110"/>
                  </a:lnTo>
                  <a:lnTo>
                    <a:pt x="9" y="109"/>
                  </a:lnTo>
                  <a:lnTo>
                    <a:pt x="9" y="109"/>
                  </a:lnTo>
                  <a:lnTo>
                    <a:pt x="24" y="77"/>
                  </a:lnTo>
                  <a:lnTo>
                    <a:pt x="34" y="63"/>
                  </a:lnTo>
                  <a:lnTo>
                    <a:pt x="43" y="50"/>
                  </a:lnTo>
                  <a:lnTo>
                    <a:pt x="43" y="50"/>
                  </a:lnTo>
                  <a:lnTo>
                    <a:pt x="58" y="29"/>
                  </a:lnTo>
                  <a:lnTo>
                    <a:pt x="66" y="18"/>
                  </a:lnTo>
                  <a:lnTo>
                    <a:pt x="72" y="7"/>
                  </a:lnTo>
                  <a:lnTo>
                    <a:pt x="72" y="7"/>
                  </a:lnTo>
                  <a:lnTo>
                    <a:pt x="73" y="5"/>
                  </a:lnTo>
                  <a:lnTo>
                    <a:pt x="73" y="3"/>
                  </a:lnTo>
                  <a:lnTo>
                    <a:pt x="72" y="2"/>
                  </a:lnTo>
                  <a:lnTo>
                    <a:pt x="70" y="0"/>
                  </a:lnTo>
                  <a:lnTo>
                    <a:pt x="69" y="0"/>
                  </a:lnTo>
                  <a:lnTo>
                    <a:pt x="67" y="0"/>
                  </a:lnTo>
                  <a:lnTo>
                    <a:pt x="65" y="1"/>
                  </a:lnTo>
                  <a:lnTo>
                    <a:pt x="64" y="2"/>
                  </a:lnTo>
                  <a:lnTo>
                    <a:pt x="64"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64" name="Freeform 785"/>
            <p:cNvSpPr/>
            <p:nvPr/>
          </p:nvSpPr>
          <p:spPr bwMode="auto">
            <a:xfrm>
              <a:off x="6532563" y="2520950"/>
              <a:ext cx="17463" cy="47625"/>
            </a:xfrm>
            <a:custGeom>
              <a:avLst/>
              <a:gdLst/>
              <a:ahLst/>
              <a:cxnLst>
                <a:cxn ang="0">
                  <a:pos x="26" y="3"/>
                </a:cxn>
                <a:cxn ang="0">
                  <a:pos x="26" y="3"/>
                </a:cxn>
                <a:cxn ang="0">
                  <a:pos x="20" y="23"/>
                </a:cxn>
                <a:cxn ang="0">
                  <a:pos x="13" y="44"/>
                </a:cxn>
                <a:cxn ang="0">
                  <a:pos x="5" y="65"/>
                </a:cxn>
                <a:cxn ang="0">
                  <a:pos x="0" y="86"/>
                </a:cxn>
                <a:cxn ang="0">
                  <a:pos x="0" y="86"/>
                </a:cxn>
                <a:cxn ang="0">
                  <a:pos x="0" y="88"/>
                </a:cxn>
                <a:cxn ang="0">
                  <a:pos x="1" y="90"/>
                </a:cxn>
                <a:cxn ang="0">
                  <a:pos x="2" y="91"/>
                </a:cxn>
                <a:cxn ang="0">
                  <a:pos x="4" y="92"/>
                </a:cxn>
                <a:cxn ang="0">
                  <a:pos x="5" y="92"/>
                </a:cxn>
                <a:cxn ang="0">
                  <a:pos x="7" y="91"/>
                </a:cxn>
                <a:cxn ang="0">
                  <a:pos x="8" y="90"/>
                </a:cxn>
                <a:cxn ang="0">
                  <a:pos x="9" y="88"/>
                </a:cxn>
                <a:cxn ang="0">
                  <a:pos x="9" y="88"/>
                </a:cxn>
                <a:cxn ang="0">
                  <a:pos x="15" y="67"/>
                </a:cxn>
                <a:cxn ang="0">
                  <a:pos x="22" y="46"/>
                </a:cxn>
                <a:cxn ang="0">
                  <a:pos x="28" y="27"/>
                </a:cxn>
                <a:cxn ang="0">
                  <a:pos x="34" y="6"/>
                </a:cxn>
                <a:cxn ang="0">
                  <a:pos x="34" y="6"/>
                </a:cxn>
                <a:cxn ang="0">
                  <a:pos x="35" y="4"/>
                </a:cxn>
                <a:cxn ang="0">
                  <a:pos x="34" y="2"/>
                </a:cxn>
                <a:cxn ang="0">
                  <a:pos x="33" y="1"/>
                </a:cxn>
                <a:cxn ang="0">
                  <a:pos x="31" y="0"/>
                </a:cxn>
                <a:cxn ang="0">
                  <a:pos x="29" y="0"/>
                </a:cxn>
                <a:cxn ang="0">
                  <a:pos x="28" y="1"/>
                </a:cxn>
                <a:cxn ang="0">
                  <a:pos x="26" y="2"/>
                </a:cxn>
                <a:cxn ang="0">
                  <a:pos x="26" y="3"/>
                </a:cxn>
                <a:cxn ang="0">
                  <a:pos x="26" y="3"/>
                </a:cxn>
              </a:cxnLst>
              <a:rect l="0" t="0" r="r" b="b"/>
              <a:pathLst>
                <a:path w="35" h="92">
                  <a:moveTo>
                    <a:pt x="26" y="3"/>
                  </a:moveTo>
                  <a:lnTo>
                    <a:pt x="26" y="3"/>
                  </a:lnTo>
                  <a:lnTo>
                    <a:pt x="20" y="23"/>
                  </a:lnTo>
                  <a:lnTo>
                    <a:pt x="13" y="44"/>
                  </a:lnTo>
                  <a:lnTo>
                    <a:pt x="5" y="65"/>
                  </a:lnTo>
                  <a:lnTo>
                    <a:pt x="0" y="86"/>
                  </a:lnTo>
                  <a:lnTo>
                    <a:pt x="0" y="86"/>
                  </a:lnTo>
                  <a:lnTo>
                    <a:pt x="0" y="88"/>
                  </a:lnTo>
                  <a:lnTo>
                    <a:pt x="1" y="90"/>
                  </a:lnTo>
                  <a:lnTo>
                    <a:pt x="2" y="91"/>
                  </a:lnTo>
                  <a:lnTo>
                    <a:pt x="4" y="92"/>
                  </a:lnTo>
                  <a:lnTo>
                    <a:pt x="5" y="92"/>
                  </a:lnTo>
                  <a:lnTo>
                    <a:pt x="7" y="91"/>
                  </a:lnTo>
                  <a:lnTo>
                    <a:pt x="8" y="90"/>
                  </a:lnTo>
                  <a:lnTo>
                    <a:pt x="9" y="88"/>
                  </a:lnTo>
                  <a:lnTo>
                    <a:pt x="9" y="88"/>
                  </a:lnTo>
                  <a:lnTo>
                    <a:pt x="15" y="67"/>
                  </a:lnTo>
                  <a:lnTo>
                    <a:pt x="22" y="46"/>
                  </a:lnTo>
                  <a:lnTo>
                    <a:pt x="28" y="27"/>
                  </a:lnTo>
                  <a:lnTo>
                    <a:pt x="34" y="6"/>
                  </a:lnTo>
                  <a:lnTo>
                    <a:pt x="34" y="6"/>
                  </a:lnTo>
                  <a:lnTo>
                    <a:pt x="35" y="4"/>
                  </a:lnTo>
                  <a:lnTo>
                    <a:pt x="34" y="2"/>
                  </a:lnTo>
                  <a:lnTo>
                    <a:pt x="33" y="1"/>
                  </a:lnTo>
                  <a:lnTo>
                    <a:pt x="31" y="0"/>
                  </a:lnTo>
                  <a:lnTo>
                    <a:pt x="29" y="0"/>
                  </a:lnTo>
                  <a:lnTo>
                    <a:pt x="28" y="1"/>
                  </a:lnTo>
                  <a:lnTo>
                    <a:pt x="26" y="2"/>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65" name="Freeform 786"/>
            <p:cNvSpPr/>
            <p:nvPr/>
          </p:nvSpPr>
          <p:spPr bwMode="auto">
            <a:xfrm>
              <a:off x="6569075" y="2543175"/>
              <a:ext cx="11113" cy="25400"/>
            </a:xfrm>
            <a:custGeom>
              <a:avLst/>
              <a:gdLst/>
              <a:ahLst/>
              <a:cxnLst>
                <a:cxn ang="0">
                  <a:pos x="14" y="1"/>
                </a:cxn>
                <a:cxn ang="0">
                  <a:pos x="14" y="1"/>
                </a:cxn>
                <a:cxn ang="0">
                  <a:pos x="11" y="5"/>
                </a:cxn>
                <a:cxn ang="0">
                  <a:pos x="8" y="11"/>
                </a:cxn>
                <a:cxn ang="0">
                  <a:pos x="4" y="21"/>
                </a:cxn>
                <a:cxn ang="0">
                  <a:pos x="1" y="32"/>
                </a:cxn>
                <a:cxn ang="0">
                  <a:pos x="0" y="43"/>
                </a:cxn>
                <a:cxn ang="0">
                  <a:pos x="0" y="43"/>
                </a:cxn>
                <a:cxn ang="0">
                  <a:pos x="1" y="45"/>
                </a:cxn>
                <a:cxn ang="0">
                  <a:pos x="2" y="47"/>
                </a:cxn>
                <a:cxn ang="0">
                  <a:pos x="3" y="47"/>
                </a:cxn>
                <a:cxn ang="0">
                  <a:pos x="5" y="48"/>
                </a:cxn>
                <a:cxn ang="0">
                  <a:pos x="6" y="47"/>
                </a:cxn>
                <a:cxn ang="0">
                  <a:pos x="8" y="47"/>
                </a:cxn>
                <a:cxn ang="0">
                  <a:pos x="9" y="45"/>
                </a:cxn>
                <a:cxn ang="0">
                  <a:pos x="9" y="43"/>
                </a:cxn>
                <a:cxn ang="0">
                  <a:pos x="9" y="43"/>
                </a:cxn>
                <a:cxn ang="0">
                  <a:pos x="10" y="34"/>
                </a:cxn>
                <a:cxn ang="0">
                  <a:pos x="12" y="24"/>
                </a:cxn>
                <a:cxn ang="0">
                  <a:pos x="16" y="16"/>
                </a:cxn>
                <a:cxn ang="0">
                  <a:pos x="18" y="12"/>
                </a:cxn>
                <a:cxn ang="0">
                  <a:pos x="20" y="8"/>
                </a:cxn>
                <a:cxn ang="0">
                  <a:pos x="20" y="8"/>
                </a:cxn>
                <a:cxn ang="0">
                  <a:pos x="21" y="6"/>
                </a:cxn>
                <a:cxn ang="0">
                  <a:pos x="22" y="4"/>
                </a:cxn>
                <a:cxn ang="0">
                  <a:pos x="21" y="3"/>
                </a:cxn>
                <a:cxn ang="0">
                  <a:pos x="20" y="1"/>
                </a:cxn>
                <a:cxn ang="0">
                  <a:pos x="19" y="0"/>
                </a:cxn>
                <a:cxn ang="0">
                  <a:pos x="17" y="0"/>
                </a:cxn>
                <a:cxn ang="0">
                  <a:pos x="15" y="0"/>
                </a:cxn>
                <a:cxn ang="0">
                  <a:pos x="14" y="1"/>
                </a:cxn>
                <a:cxn ang="0">
                  <a:pos x="14" y="1"/>
                </a:cxn>
              </a:cxnLst>
              <a:rect l="0" t="0" r="r" b="b"/>
              <a:pathLst>
                <a:path w="22" h="48">
                  <a:moveTo>
                    <a:pt x="14" y="1"/>
                  </a:moveTo>
                  <a:lnTo>
                    <a:pt x="14" y="1"/>
                  </a:lnTo>
                  <a:lnTo>
                    <a:pt x="11" y="5"/>
                  </a:lnTo>
                  <a:lnTo>
                    <a:pt x="8" y="11"/>
                  </a:lnTo>
                  <a:lnTo>
                    <a:pt x="4" y="21"/>
                  </a:lnTo>
                  <a:lnTo>
                    <a:pt x="1" y="32"/>
                  </a:lnTo>
                  <a:lnTo>
                    <a:pt x="0" y="43"/>
                  </a:lnTo>
                  <a:lnTo>
                    <a:pt x="0" y="43"/>
                  </a:lnTo>
                  <a:lnTo>
                    <a:pt x="1" y="45"/>
                  </a:lnTo>
                  <a:lnTo>
                    <a:pt x="2" y="47"/>
                  </a:lnTo>
                  <a:lnTo>
                    <a:pt x="3" y="47"/>
                  </a:lnTo>
                  <a:lnTo>
                    <a:pt x="5" y="48"/>
                  </a:lnTo>
                  <a:lnTo>
                    <a:pt x="6" y="47"/>
                  </a:lnTo>
                  <a:lnTo>
                    <a:pt x="8" y="47"/>
                  </a:lnTo>
                  <a:lnTo>
                    <a:pt x="9" y="45"/>
                  </a:lnTo>
                  <a:lnTo>
                    <a:pt x="9" y="43"/>
                  </a:lnTo>
                  <a:lnTo>
                    <a:pt x="9" y="43"/>
                  </a:lnTo>
                  <a:lnTo>
                    <a:pt x="10" y="34"/>
                  </a:lnTo>
                  <a:lnTo>
                    <a:pt x="12" y="24"/>
                  </a:lnTo>
                  <a:lnTo>
                    <a:pt x="16" y="16"/>
                  </a:lnTo>
                  <a:lnTo>
                    <a:pt x="18" y="12"/>
                  </a:lnTo>
                  <a:lnTo>
                    <a:pt x="20" y="8"/>
                  </a:lnTo>
                  <a:lnTo>
                    <a:pt x="20" y="8"/>
                  </a:lnTo>
                  <a:lnTo>
                    <a:pt x="21" y="6"/>
                  </a:lnTo>
                  <a:lnTo>
                    <a:pt x="22" y="4"/>
                  </a:lnTo>
                  <a:lnTo>
                    <a:pt x="21" y="3"/>
                  </a:lnTo>
                  <a:lnTo>
                    <a:pt x="20" y="1"/>
                  </a:lnTo>
                  <a:lnTo>
                    <a:pt x="19" y="0"/>
                  </a:lnTo>
                  <a:lnTo>
                    <a:pt x="17" y="0"/>
                  </a:lnTo>
                  <a:lnTo>
                    <a:pt x="15" y="0"/>
                  </a:lnTo>
                  <a:lnTo>
                    <a:pt x="14" y="1"/>
                  </a:lnTo>
                  <a:lnTo>
                    <a:pt x="14"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66" name="Freeform 787"/>
            <p:cNvSpPr/>
            <p:nvPr/>
          </p:nvSpPr>
          <p:spPr bwMode="auto">
            <a:xfrm>
              <a:off x="6665913" y="2536825"/>
              <a:ext cx="9525" cy="34925"/>
            </a:xfrm>
            <a:custGeom>
              <a:avLst/>
              <a:gdLst/>
              <a:ahLst/>
              <a:cxnLst>
                <a:cxn ang="0">
                  <a:pos x="8" y="2"/>
                </a:cxn>
                <a:cxn ang="0">
                  <a:pos x="8" y="2"/>
                </a:cxn>
                <a:cxn ang="0">
                  <a:pos x="4" y="9"/>
                </a:cxn>
                <a:cxn ang="0">
                  <a:pos x="2" y="16"/>
                </a:cxn>
                <a:cxn ang="0">
                  <a:pos x="0" y="24"/>
                </a:cxn>
                <a:cxn ang="0">
                  <a:pos x="0" y="31"/>
                </a:cxn>
                <a:cxn ang="0">
                  <a:pos x="0" y="45"/>
                </a:cxn>
                <a:cxn ang="0">
                  <a:pos x="1" y="61"/>
                </a:cxn>
                <a:cxn ang="0">
                  <a:pos x="1" y="61"/>
                </a:cxn>
                <a:cxn ang="0">
                  <a:pos x="1" y="63"/>
                </a:cxn>
                <a:cxn ang="0">
                  <a:pos x="2" y="65"/>
                </a:cxn>
                <a:cxn ang="0">
                  <a:pos x="4" y="65"/>
                </a:cxn>
                <a:cxn ang="0">
                  <a:pos x="5" y="66"/>
                </a:cxn>
                <a:cxn ang="0">
                  <a:pos x="7" y="65"/>
                </a:cxn>
                <a:cxn ang="0">
                  <a:pos x="9" y="65"/>
                </a:cxn>
                <a:cxn ang="0">
                  <a:pos x="10" y="63"/>
                </a:cxn>
                <a:cxn ang="0">
                  <a:pos x="10" y="61"/>
                </a:cxn>
                <a:cxn ang="0">
                  <a:pos x="10" y="61"/>
                </a:cxn>
                <a:cxn ang="0">
                  <a:pos x="9" y="47"/>
                </a:cxn>
                <a:cxn ang="0">
                  <a:pos x="9" y="33"/>
                </a:cxn>
                <a:cxn ang="0">
                  <a:pos x="9" y="27"/>
                </a:cxn>
                <a:cxn ang="0">
                  <a:pos x="10" y="19"/>
                </a:cxn>
                <a:cxn ang="0">
                  <a:pos x="12" y="13"/>
                </a:cxn>
                <a:cxn ang="0">
                  <a:pos x="16" y="7"/>
                </a:cxn>
                <a:cxn ang="0">
                  <a:pos x="16" y="7"/>
                </a:cxn>
                <a:cxn ang="0">
                  <a:pos x="17" y="5"/>
                </a:cxn>
                <a:cxn ang="0">
                  <a:pos x="17" y="3"/>
                </a:cxn>
                <a:cxn ang="0">
                  <a:pos x="16" y="2"/>
                </a:cxn>
                <a:cxn ang="0">
                  <a:pos x="15" y="0"/>
                </a:cxn>
                <a:cxn ang="0">
                  <a:pos x="12" y="0"/>
                </a:cxn>
                <a:cxn ang="0">
                  <a:pos x="10" y="0"/>
                </a:cxn>
                <a:cxn ang="0">
                  <a:pos x="9" y="0"/>
                </a:cxn>
                <a:cxn ang="0">
                  <a:pos x="8" y="2"/>
                </a:cxn>
                <a:cxn ang="0">
                  <a:pos x="8" y="2"/>
                </a:cxn>
              </a:cxnLst>
              <a:rect l="0" t="0" r="r" b="b"/>
              <a:pathLst>
                <a:path w="17" h="66">
                  <a:moveTo>
                    <a:pt x="8" y="2"/>
                  </a:moveTo>
                  <a:lnTo>
                    <a:pt x="8" y="2"/>
                  </a:lnTo>
                  <a:lnTo>
                    <a:pt x="4" y="9"/>
                  </a:lnTo>
                  <a:lnTo>
                    <a:pt x="2" y="16"/>
                  </a:lnTo>
                  <a:lnTo>
                    <a:pt x="0" y="24"/>
                  </a:lnTo>
                  <a:lnTo>
                    <a:pt x="0" y="31"/>
                  </a:lnTo>
                  <a:lnTo>
                    <a:pt x="0" y="45"/>
                  </a:lnTo>
                  <a:lnTo>
                    <a:pt x="1" y="61"/>
                  </a:lnTo>
                  <a:lnTo>
                    <a:pt x="1" y="61"/>
                  </a:lnTo>
                  <a:lnTo>
                    <a:pt x="1" y="63"/>
                  </a:lnTo>
                  <a:lnTo>
                    <a:pt x="2" y="65"/>
                  </a:lnTo>
                  <a:lnTo>
                    <a:pt x="4" y="65"/>
                  </a:lnTo>
                  <a:lnTo>
                    <a:pt x="5" y="66"/>
                  </a:lnTo>
                  <a:lnTo>
                    <a:pt x="7" y="65"/>
                  </a:lnTo>
                  <a:lnTo>
                    <a:pt x="9" y="65"/>
                  </a:lnTo>
                  <a:lnTo>
                    <a:pt x="10" y="63"/>
                  </a:lnTo>
                  <a:lnTo>
                    <a:pt x="10" y="61"/>
                  </a:lnTo>
                  <a:lnTo>
                    <a:pt x="10" y="61"/>
                  </a:lnTo>
                  <a:lnTo>
                    <a:pt x="9" y="47"/>
                  </a:lnTo>
                  <a:lnTo>
                    <a:pt x="9" y="33"/>
                  </a:lnTo>
                  <a:lnTo>
                    <a:pt x="9" y="27"/>
                  </a:lnTo>
                  <a:lnTo>
                    <a:pt x="10" y="19"/>
                  </a:lnTo>
                  <a:lnTo>
                    <a:pt x="12" y="13"/>
                  </a:lnTo>
                  <a:lnTo>
                    <a:pt x="16" y="7"/>
                  </a:lnTo>
                  <a:lnTo>
                    <a:pt x="16" y="7"/>
                  </a:lnTo>
                  <a:lnTo>
                    <a:pt x="17" y="5"/>
                  </a:lnTo>
                  <a:lnTo>
                    <a:pt x="17" y="3"/>
                  </a:lnTo>
                  <a:lnTo>
                    <a:pt x="16" y="2"/>
                  </a:lnTo>
                  <a:lnTo>
                    <a:pt x="15" y="0"/>
                  </a:lnTo>
                  <a:lnTo>
                    <a:pt x="12" y="0"/>
                  </a:lnTo>
                  <a:lnTo>
                    <a:pt x="10" y="0"/>
                  </a:lnTo>
                  <a:lnTo>
                    <a:pt x="9" y="0"/>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67" name="Freeform 788"/>
            <p:cNvSpPr/>
            <p:nvPr/>
          </p:nvSpPr>
          <p:spPr bwMode="auto">
            <a:xfrm>
              <a:off x="6735763" y="2103438"/>
              <a:ext cx="9525" cy="49213"/>
            </a:xfrm>
            <a:custGeom>
              <a:avLst/>
              <a:gdLst/>
              <a:ahLst/>
              <a:cxnLst>
                <a:cxn ang="0">
                  <a:pos x="16" y="85"/>
                </a:cxn>
                <a:cxn ang="0">
                  <a:pos x="16" y="85"/>
                </a:cxn>
                <a:cxn ang="0">
                  <a:pos x="13" y="76"/>
                </a:cxn>
                <a:cxn ang="0">
                  <a:pos x="10" y="65"/>
                </a:cxn>
                <a:cxn ang="0">
                  <a:pos x="9" y="56"/>
                </a:cxn>
                <a:cxn ang="0">
                  <a:pos x="9" y="45"/>
                </a:cxn>
                <a:cxn ang="0">
                  <a:pos x="10" y="25"/>
                </a:cxn>
                <a:cxn ang="0">
                  <a:pos x="10" y="5"/>
                </a:cxn>
                <a:cxn ang="0">
                  <a:pos x="10" y="5"/>
                </a:cxn>
                <a:cxn ang="0">
                  <a:pos x="10" y="3"/>
                </a:cxn>
                <a:cxn ang="0">
                  <a:pos x="9" y="1"/>
                </a:cxn>
                <a:cxn ang="0">
                  <a:pos x="8" y="1"/>
                </a:cxn>
                <a:cxn ang="0">
                  <a:pos x="6" y="0"/>
                </a:cxn>
                <a:cxn ang="0">
                  <a:pos x="4" y="1"/>
                </a:cxn>
                <a:cxn ang="0">
                  <a:pos x="3" y="1"/>
                </a:cxn>
                <a:cxn ang="0">
                  <a:pos x="2" y="3"/>
                </a:cxn>
                <a:cxn ang="0">
                  <a:pos x="1" y="5"/>
                </a:cxn>
                <a:cxn ang="0">
                  <a:pos x="1" y="5"/>
                </a:cxn>
                <a:cxn ang="0">
                  <a:pos x="1" y="27"/>
                </a:cxn>
                <a:cxn ang="0">
                  <a:pos x="0" y="48"/>
                </a:cxn>
                <a:cxn ang="0">
                  <a:pos x="1" y="58"/>
                </a:cxn>
                <a:cxn ang="0">
                  <a:pos x="2" y="69"/>
                </a:cxn>
                <a:cxn ang="0">
                  <a:pos x="4" y="80"/>
                </a:cxn>
                <a:cxn ang="0">
                  <a:pos x="8" y="90"/>
                </a:cxn>
                <a:cxn ang="0">
                  <a:pos x="8" y="90"/>
                </a:cxn>
                <a:cxn ang="0">
                  <a:pos x="9" y="91"/>
                </a:cxn>
                <a:cxn ang="0">
                  <a:pos x="11" y="92"/>
                </a:cxn>
                <a:cxn ang="0">
                  <a:pos x="12" y="92"/>
                </a:cxn>
                <a:cxn ang="0">
                  <a:pos x="14" y="91"/>
                </a:cxn>
                <a:cxn ang="0">
                  <a:pos x="16" y="89"/>
                </a:cxn>
                <a:cxn ang="0">
                  <a:pos x="16" y="87"/>
                </a:cxn>
                <a:cxn ang="0">
                  <a:pos x="16" y="85"/>
                </a:cxn>
                <a:cxn ang="0">
                  <a:pos x="16" y="85"/>
                </a:cxn>
              </a:cxnLst>
              <a:rect l="0" t="0" r="r" b="b"/>
              <a:pathLst>
                <a:path w="16" h="92">
                  <a:moveTo>
                    <a:pt x="16" y="85"/>
                  </a:moveTo>
                  <a:lnTo>
                    <a:pt x="16" y="85"/>
                  </a:lnTo>
                  <a:lnTo>
                    <a:pt x="13" y="76"/>
                  </a:lnTo>
                  <a:lnTo>
                    <a:pt x="10" y="65"/>
                  </a:lnTo>
                  <a:lnTo>
                    <a:pt x="9" y="56"/>
                  </a:lnTo>
                  <a:lnTo>
                    <a:pt x="9" y="45"/>
                  </a:lnTo>
                  <a:lnTo>
                    <a:pt x="10" y="25"/>
                  </a:lnTo>
                  <a:lnTo>
                    <a:pt x="10" y="5"/>
                  </a:lnTo>
                  <a:lnTo>
                    <a:pt x="10" y="5"/>
                  </a:lnTo>
                  <a:lnTo>
                    <a:pt x="10" y="3"/>
                  </a:lnTo>
                  <a:lnTo>
                    <a:pt x="9" y="1"/>
                  </a:lnTo>
                  <a:lnTo>
                    <a:pt x="8" y="1"/>
                  </a:lnTo>
                  <a:lnTo>
                    <a:pt x="6" y="0"/>
                  </a:lnTo>
                  <a:lnTo>
                    <a:pt x="4" y="1"/>
                  </a:lnTo>
                  <a:lnTo>
                    <a:pt x="3" y="1"/>
                  </a:lnTo>
                  <a:lnTo>
                    <a:pt x="2" y="3"/>
                  </a:lnTo>
                  <a:lnTo>
                    <a:pt x="1" y="5"/>
                  </a:lnTo>
                  <a:lnTo>
                    <a:pt x="1" y="5"/>
                  </a:lnTo>
                  <a:lnTo>
                    <a:pt x="1" y="27"/>
                  </a:lnTo>
                  <a:lnTo>
                    <a:pt x="0" y="48"/>
                  </a:lnTo>
                  <a:lnTo>
                    <a:pt x="1" y="58"/>
                  </a:lnTo>
                  <a:lnTo>
                    <a:pt x="2" y="69"/>
                  </a:lnTo>
                  <a:lnTo>
                    <a:pt x="4" y="80"/>
                  </a:lnTo>
                  <a:lnTo>
                    <a:pt x="8" y="90"/>
                  </a:lnTo>
                  <a:lnTo>
                    <a:pt x="8" y="90"/>
                  </a:lnTo>
                  <a:lnTo>
                    <a:pt x="9" y="91"/>
                  </a:lnTo>
                  <a:lnTo>
                    <a:pt x="11" y="92"/>
                  </a:lnTo>
                  <a:lnTo>
                    <a:pt x="12" y="92"/>
                  </a:lnTo>
                  <a:lnTo>
                    <a:pt x="14" y="91"/>
                  </a:lnTo>
                  <a:lnTo>
                    <a:pt x="16" y="89"/>
                  </a:lnTo>
                  <a:lnTo>
                    <a:pt x="16" y="87"/>
                  </a:lnTo>
                  <a:lnTo>
                    <a:pt x="16" y="85"/>
                  </a:lnTo>
                  <a:lnTo>
                    <a:pt x="16" y="8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68" name="Freeform 789"/>
            <p:cNvSpPr/>
            <p:nvPr/>
          </p:nvSpPr>
          <p:spPr bwMode="auto">
            <a:xfrm>
              <a:off x="6777038" y="2109788"/>
              <a:ext cx="14288" cy="36513"/>
            </a:xfrm>
            <a:custGeom>
              <a:avLst/>
              <a:gdLst/>
              <a:ahLst/>
              <a:cxnLst>
                <a:cxn ang="0">
                  <a:pos x="20" y="1"/>
                </a:cxn>
                <a:cxn ang="0">
                  <a:pos x="20" y="1"/>
                </a:cxn>
                <a:cxn ang="0">
                  <a:pos x="18" y="0"/>
                </a:cxn>
                <a:cxn ang="0">
                  <a:pos x="16" y="0"/>
                </a:cxn>
                <a:cxn ang="0">
                  <a:pos x="15" y="1"/>
                </a:cxn>
                <a:cxn ang="0">
                  <a:pos x="14" y="3"/>
                </a:cxn>
                <a:cxn ang="0">
                  <a:pos x="13" y="4"/>
                </a:cxn>
                <a:cxn ang="0">
                  <a:pos x="13" y="7"/>
                </a:cxn>
                <a:cxn ang="0">
                  <a:pos x="14" y="9"/>
                </a:cxn>
                <a:cxn ang="0">
                  <a:pos x="15" y="10"/>
                </a:cxn>
                <a:cxn ang="0">
                  <a:pos x="15" y="10"/>
                </a:cxn>
                <a:cxn ang="0">
                  <a:pos x="17" y="11"/>
                </a:cxn>
                <a:cxn ang="0">
                  <a:pos x="18" y="14"/>
                </a:cxn>
                <a:cxn ang="0">
                  <a:pos x="18" y="19"/>
                </a:cxn>
                <a:cxn ang="0">
                  <a:pos x="16" y="26"/>
                </a:cxn>
                <a:cxn ang="0">
                  <a:pos x="13" y="35"/>
                </a:cxn>
                <a:cxn ang="0">
                  <a:pos x="6" y="50"/>
                </a:cxn>
                <a:cxn ang="0">
                  <a:pos x="0" y="60"/>
                </a:cxn>
                <a:cxn ang="0">
                  <a:pos x="0" y="60"/>
                </a:cxn>
                <a:cxn ang="0">
                  <a:pos x="0" y="63"/>
                </a:cxn>
                <a:cxn ang="0">
                  <a:pos x="0" y="64"/>
                </a:cxn>
                <a:cxn ang="0">
                  <a:pos x="1" y="66"/>
                </a:cxn>
                <a:cxn ang="0">
                  <a:pos x="3" y="67"/>
                </a:cxn>
                <a:cxn ang="0">
                  <a:pos x="5" y="68"/>
                </a:cxn>
                <a:cxn ang="0">
                  <a:pos x="7" y="68"/>
                </a:cxn>
                <a:cxn ang="0">
                  <a:pos x="8" y="67"/>
                </a:cxn>
                <a:cxn ang="0">
                  <a:pos x="9" y="65"/>
                </a:cxn>
                <a:cxn ang="0">
                  <a:pos x="9" y="65"/>
                </a:cxn>
                <a:cxn ang="0">
                  <a:pos x="16" y="51"/>
                </a:cxn>
                <a:cxn ang="0">
                  <a:pos x="20" y="42"/>
                </a:cxn>
                <a:cxn ang="0">
                  <a:pos x="24" y="32"/>
                </a:cxn>
                <a:cxn ang="0">
                  <a:pos x="26" y="23"/>
                </a:cxn>
                <a:cxn ang="0">
                  <a:pos x="27" y="15"/>
                </a:cxn>
                <a:cxn ang="0">
                  <a:pos x="26" y="11"/>
                </a:cxn>
                <a:cxn ang="0">
                  <a:pos x="25" y="7"/>
                </a:cxn>
                <a:cxn ang="0">
                  <a:pos x="23" y="3"/>
                </a:cxn>
                <a:cxn ang="0">
                  <a:pos x="20" y="1"/>
                </a:cxn>
                <a:cxn ang="0">
                  <a:pos x="20" y="1"/>
                </a:cxn>
              </a:cxnLst>
              <a:rect l="0" t="0" r="r" b="b"/>
              <a:pathLst>
                <a:path w="27" h="68">
                  <a:moveTo>
                    <a:pt x="20" y="1"/>
                  </a:moveTo>
                  <a:lnTo>
                    <a:pt x="20" y="1"/>
                  </a:lnTo>
                  <a:lnTo>
                    <a:pt x="18" y="0"/>
                  </a:lnTo>
                  <a:lnTo>
                    <a:pt x="16" y="0"/>
                  </a:lnTo>
                  <a:lnTo>
                    <a:pt x="15" y="1"/>
                  </a:lnTo>
                  <a:lnTo>
                    <a:pt x="14" y="3"/>
                  </a:lnTo>
                  <a:lnTo>
                    <a:pt x="13" y="4"/>
                  </a:lnTo>
                  <a:lnTo>
                    <a:pt x="13" y="7"/>
                  </a:lnTo>
                  <a:lnTo>
                    <a:pt x="14" y="9"/>
                  </a:lnTo>
                  <a:lnTo>
                    <a:pt x="15" y="10"/>
                  </a:lnTo>
                  <a:lnTo>
                    <a:pt x="15" y="10"/>
                  </a:lnTo>
                  <a:lnTo>
                    <a:pt x="17" y="11"/>
                  </a:lnTo>
                  <a:lnTo>
                    <a:pt x="18" y="14"/>
                  </a:lnTo>
                  <a:lnTo>
                    <a:pt x="18" y="19"/>
                  </a:lnTo>
                  <a:lnTo>
                    <a:pt x="16" y="26"/>
                  </a:lnTo>
                  <a:lnTo>
                    <a:pt x="13" y="35"/>
                  </a:lnTo>
                  <a:lnTo>
                    <a:pt x="6" y="50"/>
                  </a:lnTo>
                  <a:lnTo>
                    <a:pt x="0" y="60"/>
                  </a:lnTo>
                  <a:lnTo>
                    <a:pt x="0" y="60"/>
                  </a:lnTo>
                  <a:lnTo>
                    <a:pt x="0" y="63"/>
                  </a:lnTo>
                  <a:lnTo>
                    <a:pt x="0" y="64"/>
                  </a:lnTo>
                  <a:lnTo>
                    <a:pt x="1" y="66"/>
                  </a:lnTo>
                  <a:lnTo>
                    <a:pt x="3" y="67"/>
                  </a:lnTo>
                  <a:lnTo>
                    <a:pt x="5" y="68"/>
                  </a:lnTo>
                  <a:lnTo>
                    <a:pt x="7" y="68"/>
                  </a:lnTo>
                  <a:lnTo>
                    <a:pt x="8" y="67"/>
                  </a:lnTo>
                  <a:lnTo>
                    <a:pt x="9" y="65"/>
                  </a:lnTo>
                  <a:lnTo>
                    <a:pt x="9" y="65"/>
                  </a:lnTo>
                  <a:lnTo>
                    <a:pt x="16" y="51"/>
                  </a:lnTo>
                  <a:lnTo>
                    <a:pt x="20" y="42"/>
                  </a:lnTo>
                  <a:lnTo>
                    <a:pt x="24" y="32"/>
                  </a:lnTo>
                  <a:lnTo>
                    <a:pt x="26" y="23"/>
                  </a:lnTo>
                  <a:lnTo>
                    <a:pt x="27" y="15"/>
                  </a:lnTo>
                  <a:lnTo>
                    <a:pt x="26" y="11"/>
                  </a:lnTo>
                  <a:lnTo>
                    <a:pt x="25" y="7"/>
                  </a:lnTo>
                  <a:lnTo>
                    <a:pt x="23" y="3"/>
                  </a:lnTo>
                  <a:lnTo>
                    <a:pt x="20" y="1"/>
                  </a:lnTo>
                  <a:lnTo>
                    <a:pt x="20"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69" name="Freeform 790"/>
            <p:cNvSpPr>
              <a:spLocks noEditPoints="1"/>
            </p:cNvSpPr>
            <p:nvPr/>
          </p:nvSpPr>
          <p:spPr bwMode="auto">
            <a:xfrm>
              <a:off x="6108700" y="2038350"/>
              <a:ext cx="787400" cy="804863"/>
            </a:xfrm>
            <a:custGeom>
              <a:avLst/>
              <a:gdLst/>
              <a:ahLst/>
              <a:cxnLst>
                <a:cxn ang="0">
                  <a:pos x="578" y="1404"/>
                </a:cxn>
                <a:cxn ang="0">
                  <a:pos x="407" y="1195"/>
                </a:cxn>
                <a:cxn ang="0">
                  <a:pos x="531" y="1138"/>
                </a:cxn>
                <a:cxn ang="0">
                  <a:pos x="680" y="1150"/>
                </a:cxn>
                <a:cxn ang="0">
                  <a:pos x="645" y="932"/>
                </a:cxn>
                <a:cxn ang="0">
                  <a:pos x="408" y="748"/>
                </a:cxn>
                <a:cxn ang="0">
                  <a:pos x="309" y="884"/>
                </a:cxn>
                <a:cxn ang="0">
                  <a:pos x="256" y="1027"/>
                </a:cxn>
                <a:cxn ang="0">
                  <a:pos x="27" y="808"/>
                </a:cxn>
                <a:cxn ang="0">
                  <a:pos x="28" y="580"/>
                </a:cxn>
                <a:cxn ang="0">
                  <a:pos x="237" y="380"/>
                </a:cxn>
                <a:cxn ang="0">
                  <a:pos x="342" y="519"/>
                </a:cxn>
                <a:cxn ang="0">
                  <a:pos x="488" y="635"/>
                </a:cxn>
                <a:cxn ang="0">
                  <a:pos x="644" y="548"/>
                </a:cxn>
                <a:cxn ang="0">
                  <a:pos x="628" y="366"/>
                </a:cxn>
                <a:cxn ang="0">
                  <a:pos x="492" y="300"/>
                </a:cxn>
                <a:cxn ang="0">
                  <a:pos x="415" y="290"/>
                </a:cxn>
                <a:cxn ang="0">
                  <a:pos x="435" y="200"/>
                </a:cxn>
                <a:cxn ang="0">
                  <a:pos x="676" y="5"/>
                </a:cxn>
                <a:cxn ang="0">
                  <a:pos x="880" y="97"/>
                </a:cxn>
                <a:cxn ang="0">
                  <a:pos x="996" y="212"/>
                </a:cxn>
                <a:cxn ang="0">
                  <a:pos x="1057" y="40"/>
                </a:cxn>
                <a:cxn ang="0">
                  <a:pos x="1286" y="30"/>
                </a:cxn>
                <a:cxn ang="0">
                  <a:pos x="1459" y="212"/>
                </a:cxn>
                <a:cxn ang="0">
                  <a:pos x="1441" y="427"/>
                </a:cxn>
                <a:cxn ang="0">
                  <a:pos x="1284" y="473"/>
                </a:cxn>
                <a:cxn ang="0">
                  <a:pos x="1353" y="601"/>
                </a:cxn>
                <a:cxn ang="0">
                  <a:pos x="1487" y="856"/>
                </a:cxn>
                <a:cxn ang="0">
                  <a:pos x="1299" y="1117"/>
                </a:cxn>
                <a:cxn ang="0">
                  <a:pos x="1017" y="1376"/>
                </a:cxn>
                <a:cxn ang="0">
                  <a:pos x="789" y="1521"/>
                </a:cxn>
                <a:cxn ang="0">
                  <a:pos x="453" y="1210"/>
                </a:cxn>
                <a:cxn ang="0">
                  <a:pos x="633" y="1401"/>
                </a:cxn>
                <a:cxn ang="0">
                  <a:pos x="800" y="1483"/>
                </a:cxn>
                <a:cxn ang="0">
                  <a:pos x="1004" y="1338"/>
                </a:cxn>
                <a:cxn ang="0">
                  <a:pos x="1270" y="1096"/>
                </a:cxn>
                <a:cxn ang="0">
                  <a:pos x="1454" y="851"/>
                </a:cxn>
                <a:cxn ang="0">
                  <a:pos x="1336" y="635"/>
                </a:cxn>
                <a:cxn ang="0">
                  <a:pos x="1274" y="564"/>
                </a:cxn>
                <a:cxn ang="0">
                  <a:pos x="1278" y="427"/>
                </a:cxn>
                <a:cxn ang="0">
                  <a:pos x="1442" y="370"/>
                </a:cxn>
                <a:cxn ang="0">
                  <a:pos x="1397" y="175"/>
                </a:cxn>
                <a:cxn ang="0">
                  <a:pos x="1211" y="37"/>
                </a:cxn>
                <a:cxn ang="0">
                  <a:pos x="1064" y="102"/>
                </a:cxn>
                <a:cxn ang="0">
                  <a:pos x="999" y="246"/>
                </a:cxn>
                <a:cxn ang="0">
                  <a:pos x="939" y="213"/>
                </a:cxn>
                <a:cxn ang="0">
                  <a:pos x="716" y="34"/>
                </a:cxn>
                <a:cxn ang="0">
                  <a:pos x="480" y="208"/>
                </a:cxn>
                <a:cxn ang="0">
                  <a:pos x="502" y="262"/>
                </a:cxn>
                <a:cxn ang="0">
                  <a:pos x="695" y="412"/>
                </a:cxn>
                <a:cxn ang="0">
                  <a:pos x="640" y="610"/>
                </a:cxn>
                <a:cxn ang="0">
                  <a:pos x="420" y="655"/>
                </a:cxn>
                <a:cxn ang="0">
                  <a:pos x="277" y="462"/>
                </a:cxn>
                <a:cxn ang="0">
                  <a:pos x="213" y="447"/>
                </a:cxn>
                <a:cxn ang="0">
                  <a:pos x="43" y="639"/>
                </a:cxn>
                <a:cxn ang="0">
                  <a:pos x="210" y="963"/>
                </a:cxn>
                <a:cxn ang="0">
                  <a:pos x="265" y="982"/>
                </a:cxn>
                <a:cxn ang="0">
                  <a:pos x="280" y="792"/>
                </a:cxn>
                <a:cxn ang="0">
                  <a:pos x="469" y="724"/>
                </a:cxn>
                <a:cxn ang="0">
                  <a:pos x="730" y="1027"/>
                </a:cxn>
                <a:cxn ang="0">
                  <a:pos x="672" y="1200"/>
                </a:cxn>
                <a:cxn ang="0">
                  <a:pos x="499" y="1166"/>
                </a:cxn>
              </a:cxnLst>
              <a:rect l="0" t="0" r="r" b="b"/>
              <a:pathLst>
                <a:path w="1489" h="1521">
                  <a:moveTo>
                    <a:pt x="789" y="1521"/>
                  </a:moveTo>
                  <a:lnTo>
                    <a:pt x="789" y="1521"/>
                  </a:lnTo>
                  <a:lnTo>
                    <a:pt x="778" y="1521"/>
                  </a:lnTo>
                  <a:lnTo>
                    <a:pt x="778" y="1521"/>
                  </a:lnTo>
                  <a:lnTo>
                    <a:pt x="762" y="1519"/>
                  </a:lnTo>
                  <a:lnTo>
                    <a:pt x="747" y="1516"/>
                  </a:lnTo>
                  <a:lnTo>
                    <a:pt x="733" y="1512"/>
                  </a:lnTo>
                  <a:lnTo>
                    <a:pt x="718" y="1507"/>
                  </a:lnTo>
                  <a:lnTo>
                    <a:pt x="705" y="1501"/>
                  </a:lnTo>
                  <a:lnTo>
                    <a:pt x="691" y="1494"/>
                  </a:lnTo>
                  <a:lnTo>
                    <a:pt x="678" y="1486"/>
                  </a:lnTo>
                  <a:lnTo>
                    <a:pt x="663" y="1476"/>
                  </a:lnTo>
                  <a:lnTo>
                    <a:pt x="663" y="1476"/>
                  </a:lnTo>
                  <a:lnTo>
                    <a:pt x="643" y="1461"/>
                  </a:lnTo>
                  <a:lnTo>
                    <a:pt x="621" y="1444"/>
                  </a:lnTo>
                  <a:lnTo>
                    <a:pt x="599" y="1425"/>
                  </a:lnTo>
                  <a:lnTo>
                    <a:pt x="578" y="1404"/>
                  </a:lnTo>
                  <a:lnTo>
                    <a:pt x="578" y="1404"/>
                  </a:lnTo>
                  <a:lnTo>
                    <a:pt x="552" y="1378"/>
                  </a:lnTo>
                  <a:lnTo>
                    <a:pt x="529" y="1352"/>
                  </a:lnTo>
                  <a:lnTo>
                    <a:pt x="505" y="1326"/>
                  </a:lnTo>
                  <a:lnTo>
                    <a:pt x="484" y="1300"/>
                  </a:lnTo>
                  <a:lnTo>
                    <a:pt x="484" y="1300"/>
                  </a:lnTo>
                  <a:lnTo>
                    <a:pt x="475" y="1289"/>
                  </a:lnTo>
                  <a:lnTo>
                    <a:pt x="463" y="1277"/>
                  </a:lnTo>
                  <a:lnTo>
                    <a:pt x="442" y="1256"/>
                  </a:lnTo>
                  <a:lnTo>
                    <a:pt x="442" y="1256"/>
                  </a:lnTo>
                  <a:lnTo>
                    <a:pt x="436" y="1251"/>
                  </a:lnTo>
                  <a:lnTo>
                    <a:pt x="439" y="1249"/>
                  </a:lnTo>
                  <a:lnTo>
                    <a:pt x="434" y="1244"/>
                  </a:lnTo>
                  <a:lnTo>
                    <a:pt x="434" y="1244"/>
                  </a:lnTo>
                  <a:lnTo>
                    <a:pt x="426" y="1233"/>
                  </a:lnTo>
                  <a:lnTo>
                    <a:pt x="419" y="1223"/>
                  </a:lnTo>
                  <a:lnTo>
                    <a:pt x="414" y="1213"/>
                  </a:lnTo>
                  <a:lnTo>
                    <a:pt x="409" y="1204"/>
                  </a:lnTo>
                  <a:lnTo>
                    <a:pt x="407" y="1195"/>
                  </a:lnTo>
                  <a:lnTo>
                    <a:pt x="407" y="1186"/>
                  </a:lnTo>
                  <a:lnTo>
                    <a:pt x="409" y="1178"/>
                  </a:lnTo>
                  <a:lnTo>
                    <a:pt x="413" y="1171"/>
                  </a:lnTo>
                  <a:lnTo>
                    <a:pt x="413" y="1171"/>
                  </a:lnTo>
                  <a:lnTo>
                    <a:pt x="419" y="1161"/>
                  </a:lnTo>
                  <a:lnTo>
                    <a:pt x="426" y="1153"/>
                  </a:lnTo>
                  <a:lnTo>
                    <a:pt x="434" y="1147"/>
                  </a:lnTo>
                  <a:lnTo>
                    <a:pt x="444" y="1141"/>
                  </a:lnTo>
                  <a:lnTo>
                    <a:pt x="454" y="1135"/>
                  </a:lnTo>
                  <a:lnTo>
                    <a:pt x="465" y="1132"/>
                  </a:lnTo>
                  <a:lnTo>
                    <a:pt x="477" y="1130"/>
                  </a:lnTo>
                  <a:lnTo>
                    <a:pt x="489" y="1129"/>
                  </a:lnTo>
                  <a:lnTo>
                    <a:pt x="489" y="1129"/>
                  </a:lnTo>
                  <a:lnTo>
                    <a:pt x="501" y="1130"/>
                  </a:lnTo>
                  <a:lnTo>
                    <a:pt x="511" y="1131"/>
                  </a:lnTo>
                  <a:lnTo>
                    <a:pt x="521" y="1134"/>
                  </a:lnTo>
                  <a:lnTo>
                    <a:pt x="531" y="1138"/>
                  </a:lnTo>
                  <a:lnTo>
                    <a:pt x="531" y="1138"/>
                  </a:lnTo>
                  <a:lnTo>
                    <a:pt x="553" y="1148"/>
                  </a:lnTo>
                  <a:lnTo>
                    <a:pt x="553" y="1148"/>
                  </a:lnTo>
                  <a:lnTo>
                    <a:pt x="571" y="1156"/>
                  </a:lnTo>
                  <a:lnTo>
                    <a:pt x="591" y="1165"/>
                  </a:lnTo>
                  <a:lnTo>
                    <a:pt x="600" y="1168"/>
                  </a:lnTo>
                  <a:lnTo>
                    <a:pt x="609" y="1170"/>
                  </a:lnTo>
                  <a:lnTo>
                    <a:pt x="619" y="1171"/>
                  </a:lnTo>
                  <a:lnTo>
                    <a:pt x="629" y="1172"/>
                  </a:lnTo>
                  <a:lnTo>
                    <a:pt x="631" y="1172"/>
                  </a:lnTo>
                  <a:lnTo>
                    <a:pt x="631" y="1172"/>
                  </a:lnTo>
                  <a:lnTo>
                    <a:pt x="638" y="1171"/>
                  </a:lnTo>
                  <a:lnTo>
                    <a:pt x="646" y="1170"/>
                  </a:lnTo>
                  <a:lnTo>
                    <a:pt x="652" y="1168"/>
                  </a:lnTo>
                  <a:lnTo>
                    <a:pt x="658" y="1166"/>
                  </a:lnTo>
                  <a:lnTo>
                    <a:pt x="664" y="1162"/>
                  </a:lnTo>
                  <a:lnTo>
                    <a:pt x="671" y="1158"/>
                  </a:lnTo>
                  <a:lnTo>
                    <a:pt x="676" y="1154"/>
                  </a:lnTo>
                  <a:lnTo>
                    <a:pt x="680" y="1150"/>
                  </a:lnTo>
                  <a:lnTo>
                    <a:pt x="680" y="1150"/>
                  </a:lnTo>
                  <a:lnTo>
                    <a:pt x="686" y="1143"/>
                  </a:lnTo>
                  <a:lnTo>
                    <a:pt x="690" y="1134"/>
                  </a:lnTo>
                  <a:lnTo>
                    <a:pt x="694" y="1125"/>
                  </a:lnTo>
                  <a:lnTo>
                    <a:pt x="698" y="1116"/>
                  </a:lnTo>
                  <a:lnTo>
                    <a:pt x="700" y="1105"/>
                  </a:lnTo>
                  <a:lnTo>
                    <a:pt x="702" y="1095"/>
                  </a:lnTo>
                  <a:lnTo>
                    <a:pt x="702" y="1085"/>
                  </a:lnTo>
                  <a:lnTo>
                    <a:pt x="702" y="1073"/>
                  </a:lnTo>
                  <a:lnTo>
                    <a:pt x="702" y="1073"/>
                  </a:lnTo>
                  <a:lnTo>
                    <a:pt x="700" y="1061"/>
                  </a:lnTo>
                  <a:lnTo>
                    <a:pt x="698" y="1048"/>
                  </a:lnTo>
                  <a:lnTo>
                    <a:pt x="694" y="1036"/>
                  </a:lnTo>
                  <a:lnTo>
                    <a:pt x="690" y="1024"/>
                  </a:lnTo>
                  <a:lnTo>
                    <a:pt x="682" y="1000"/>
                  </a:lnTo>
                  <a:lnTo>
                    <a:pt x="671" y="976"/>
                  </a:lnTo>
                  <a:lnTo>
                    <a:pt x="658" y="954"/>
                  </a:lnTo>
                  <a:lnTo>
                    <a:pt x="645" y="932"/>
                  </a:lnTo>
                  <a:lnTo>
                    <a:pt x="630" y="911"/>
                  </a:lnTo>
                  <a:lnTo>
                    <a:pt x="616" y="891"/>
                  </a:lnTo>
                  <a:lnTo>
                    <a:pt x="616" y="891"/>
                  </a:lnTo>
                  <a:lnTo>
                    <a:pt x="596" y="865"/>
                  </a:lnTo>
                  <a:lnTo>
                    <a:pt x="574" y="840"/>
                  </a:lnTo>
                  <a:lnTo>
                    <a:pt x="562" y="828"/>
                  </a:lnTo>
                  <a:lnTo>
                    <a:pt x="549" y="816"/>
                  </a:lnTo>
                  <a:lnTo>
                    <a:pt x="537" y="805"/>
                  </a:lnTo>
                  <a:lnTo>
                    <a:pt x="523" y="794"/>
                  </a:lnTo>
                  <a:lnTo>
                    <a:pt x="510" y="785"/>
                  </a:lnTo>
                  <a:lnTo>
                    <a:pt x="495" y="776"/>
                  </a:lnTo>
                  <a:lnTo>
                    <a:pt x="481" y="768"/>
                  </a:lnTo>
                  <a:lnTo>
                    <a:pt x="467" y="761"/>
                  </a:lnTo>
                  <a:lnTo>
                    <a:pt x="453" y="755"/>
                  </a:lnTo>
                  <a:lnTo>
                    <a:pt x="438" y="751"/>
                  </a:lnTo>
                  <a:lnTo>
                    <a:pt x="423" y="749"/>
                  </a:lnTo>
                  <a:lnTo>
                    <a:pt x="408" y="748"/>
                  </a:lnTo>
                  <a:lnTo>
                    <a:pt x="408" y="748"/>
                  </a:lnTo>
                  <a:lnTo>
                    <a:pt x="404" y="748"/>
                  </a:lnTo>
                  <a:lnTo>
                    <a:pt x="404" y="748"/>
                  </a:lnTo>
                  <a:lnTo>
                    <a:pt x="393" y="748"/>
                  </a:lnTo>
                  <a:lnTo>
                    <a:pt x="382" y="749"/>
                  </a:lnTo>
                  <a:lnTo>
                    <a:pt x="372" y="751"/>
                  </a:lnTo>
                  <a:lnTo>
                    <a:pt x="363" y="754"/>
                  </a:lnTo>
                  <a:lnTo>
                    <a:pt x="354" y="758"/>
                  </a:lnTo>
                  <a:lnTo>
                    <a:pt x="346" y="763"/>
                  </a:lnTo>
                  <a:lnTo>
                    <a:pt x="339" y="770"/>
                  </a:lnTo>
                  <a:lnTo>
                    <a:pt x="333" y="776"/>
                  </a:lnTo>
                  <a:lnTo>
                    <a:pt x="333" y="776"/>
                  </a:lnTo>
                  <a:lnTo>
                    <a:pt x="324" y="786"/>
                  </a:lnTo>
                  <a:lnTo>
                    <a:pt x="318" y="799"/>
                  </a:lnTo>
                  <a:lnTo>
                    <a:pt x="313" y="813"/>
                  </a:lnTo>
                  <a:lnTo>
                    <a:pt x="310" y="829"/>
                  </a:lnTo>
                  <a:lnTo>
                    <a:pt x="308" y="845"/>
                  </a:lnTo>
                  <a:lnTo>
                    <a:pt x="308" y="864"/>
                  </a:lnTo>
                  <a:lnTo>
                    <a:pt x="309" y="884"/>
                  </a:lnTo>
                  <a:lnTo>
                    <a:pt x="311" y="905"/>
                  </a:lnTo>
                  <a:lnTo>
                    <a:pt x="311" y="905"/>
                  </a:lnTo>
                  <a:lnTo>
                    <a:pt x="313" y="922"/>
                  </a:lnTo>
                  <a:lnTo>
                    <a:pt x="315" y="938"/>
                  </a:lnTo>
                  <a:lnTo>
                    <a:pt x="315" y="952"/>
                  </a:lnTo>
                  <a:lnTo>
                    <a:pt x="313" y="966"/>
                  </a:lnTo>
                  <a:lnTo>
                    <a:pt x="312" y="972"/>
                  </a:lnTo>
                  <a:lnTo>
                    <a:pt x="310" y="978"/>
                  </a:lnTo>
                  <a:lnTo>
                    <a:pt x="307" y="984"/>
                  </a:lnTo>
                  <a:lnTo>
                    <a:pt x="303" y="990"/>
                  </a:lnTo>
                  <a:lnTo>
                    <a:pt x="299" y="997"/>
                  </a:lnTo>
                  <a:lnTo>
                    <a:pt x="294" y="1002"/>
                  </a:lnTo>
                  <a:lnTo>
                    <a:pt x="288" y="1008"/>
                  </a:lnTo>
                  <a:lnTo>
                    <a:pt x="281" y="1013"/>
                  </a:lnTo>
                  <a:lnTo>
                    <a:pt x="281" y="1013"/>
                  </a:lnTo>
                  <a:lnTo>
                    <a:pt x="273" y="1019"/>
                  </a:lnTo>
                  <a:lnTo>
                    <a:pt x="264" y="1024"/>
                  </a:lnTo>
                  <a:lnTo>
                    <a:pt x="256" y="1027"/>
                  </a:lnTo>
                  <a:lnTo>
                    <a:pt x="248" y="1028"/>
                  </a:lnTo>
                  <a:lnTo>
                    <a:pt x="248" y="1028"/>
                  </a:lnTo>
                  <a:lnTo>
                    <a:pt x="239" y="1027"/>
                  </a:lnTo>
                  <a:lnTo>
                    <a:pt x="232" y="1024"/>
                  </a:lnTo>
                  <a:lnTo>
                    <a:pt x="224" y="1019"/>
                  </a:lnTo>
                  <a:lnTo>
                    <a:pt x="216" y="1014"/>
                  </a:lnTo>
                  <a:lnTo>
                    <a:pt x="213" y="1010"/>
                  </a:lnTo>
                  <a:lnTo>
                    <a:pt x="209" y="1013"/>
                  </a:lnTo>
                  <a:lnTo>
                    <a:pt x="164" y="968"/>
                  </a:lnTo>
                  <a:lnTo>
                    <a:pt x="164" y="968"/>
                  </a:lnTo>
                  <a:lnTo>
                    <a:pt x="125" y="929"/>
                  </a:lnTo>
                  <a:lnTo>
                    <a:pt x="108" y="911"/>
                  </a:lnTo>
                  <a:lnTo>
                    <a:pt x="90" y="891"/>
                  </a:lnTo>
                  <a:lnTo>
                    <a:pt x="73" y="871"/>
                  </a:lnTo>
                  <a:lnTo>
                    <a:pt x="57" y="851"/>
                  </a:lnTo>
                  <a:lnTo>
                    <a:pt x="41" y="830"/>
                  </a:lnTo>
                  <a:lnTo>
                    <a:pt x="27" y="808"/>
                  </a:lnTo>
                  <a:lnTo>
                    <a:pt x="27" y="808"/>
                  </a:lnTo>
                  <a:lnTo>
                    <a:pt x="22" y="798"/>
                  </a:lnTo>
                  <a:lnTo>
                    <a:pt x="17" y="786"/>
                  </a:lnTo>
                  <a:lnTo>
                    <a:pt x="11" y="776"/>
                  </a:lnTo>
                  <a:lnTo>
                    <a:pt x="8" y="764"/>
                  </a:lnTo>
                  <a:lnTo>
                    <a:pt x="5" y="752"/>
                  </a:lnTo>
                  <a:lnTo>
                    <a:pt x="2" y="741"/>
                  </a:lnTo>
                  <a:lnTo>
                    <a:pt x="1" y="728"/>
                  </a:lnTo>
                  <a:lnTo>
                    <a:pt x="0" y="716"/>
                  </a:lnTo>
                  <a:lnTo>
                    <a:pt x="0" y="702"/>
                  </a:lnTo>
                  <a:lnTo>
                    <a:pt x="0" y="689"/>
                  </a:lnTo>
                  <a:lnTo>
                    <a:pt x="2" y="675"/>
                  </a:lnTo>
                  <a:lnTo>
                    <a:pt x="4" y="662"/>
                  </a:lnTo>
                  <a:lnTo>
                    <a:pt x="6" y="647"/>
                  </a:lnTo>
                  <a:lnTo>
                    <a:pt x="9" y="633"/>
                  </a:lnTo>
                  <a:lnTo>
                    <a:pt x="19" y="602"/>
                  </a:lnTo>
                  <a:lnTo>
                    <a:pt x="19" y="602"/>
                  </a:lnTo>
                  <a:lnTo>
                    <a:pt x="23" y="590"/>
                  </a:lnTo>
                  <a:lnTo>
                    <a:pt x="28" y="580"/>
                  </a:lnTo>
                  <a:lnTo>
                    <a:pt x="33" y="570"/>
                  </a:lnTo>
                  <a:lnTo>
                    <a:pt x="39" y="560"/>
                  </a:lnTo>
                  <a:lnTo>
                    <a:pt x="53" y="541"/>
                  </a:lnTo>
                  <a:lnTo>
                    <a:pt x="68" y="523"/>
                  </a:lnTo>
                  <a:lnTo>
                    <a:pt x="85" y="506"/>
                  </a:lnTo>
                  <a:lnTo>
                    <a:pt x="104" y="490"/>
                  </a:lnTo>
                  <a:lnTo>
                    <a:pt x="141" y="459"/>
                  </a:lnTo>
                  <a:lnTo>
                    <a:pt x="141" y="459"/>
                  </a:lnTo>
                  <a:lnTo>
                    <a:pt x="156" y="446"/>
                  </a:lnTo>
                  <a:lnTo>
                    <a:pt x="156" y="446"/>
                  </a:lnTo>
                  <a:lnTo>
                    <a:pt x="178" y="428"/>
                  </a:lnTo>
                  <a:lnTo>
                    <a:pt x="202" y="405"/>
                  </a:lnTo>
                  <a:lnTo>
                    <a:pt x="205" y="408"/>
                  </a:lnTo>
                  <a:lnTo>
                    <a:pt x="209" y="404"/>
                  </a:lnTo>
                  <a:lnTo>
                    <a:pt x="209" y="404"/>
                  </a:lnTo>
                  <a:lnTo>
                    <a:pt x="220" y="393"/>
                  </a:lnTo>
                  <a:lnTo>
                    <a:pt x="231" y="384"/>
                  </a:lnTo>
                  <a:lnTo>
                    <a:pt x="237" y="380"/>
                  </a:lnTo>
                  <a:lnTo>
                    <a:pt x="244" y="377"/>
                  </a:lnTo>
                  <a:lnTo>
                    <a:pt x="249" y="375"/>
                  </a:lnTo>
                  <a:lnTo>
                    <a:pt x="255" y="375"/>
                  </a:lnTo>
                  <a:lnTo>
                    <a:pt x="255" y="375"/>
                  </a:lnTo>
                  <a:lnTo>
                    <a:pt x="261" y="376"/>
                  </a:lnTo>
                  <a:lnTo>
                    <a:pt x="267" y="378"/>
                  </a:lnTo>
                  <a:lnTo>
                    <a:pt x="274" y="381"/>
                  </a:lnTo>
                  <a:lnTo>
                    <a:pt x="280" y="386"/>
                  </a:lnTo>
                  <a:lnTo>
                    <a:pt x="280" y="386"/>
                  </a:lnTo>
                  <a:lnTo>
                    <a:pt x="290" y="399"/>
                  </a:lnTo>
                  <a:lnTo>
                    <a:pt x="300" y="411"/>
                  </a:lnTo>
                  <a:lnTo>
                    <a:pt x="307" y="422"/>
                  </a:lnTo>
                  <a:lnTo>
                    <a:pt x="314" y="435"/>
                  </a:lnTo>
                  <a:lnTo>
                    <a:pt x="319" y="447"/>
                  </a:lnTo>
                  <a:lnTo>
                    <a:pt x="324" y="461"/>
                  </a:lnTo>
                  <a:lnTo>
                    <a:pt x="333" y="489"/>
                  </a:lnTo>
                  <a:lnTo>
                    <a:pt x="333" y="489"/>
                  </a:lnTo>
                  <a:lnTo>
                    <a:pt x="342" y="519"/>
                  </a:lnTo>
                  <a:lnTo>
                    <a:pt x="345" y="527"/>
                  </a:lnTo>
                  <a:lnTo>
                    <a:pt x="345" y="527"/>
                  </a:lnTo>
                  <a:lnTo>
                    <a:pt x="352" y="549"/>
                  </a:lnTo>
                  <a:lnTo>
                    <a:pt x="357" y="559"/>
                  </a:lnTo>
                  <a:lnTo>
                    <a:pt x="362" y="570"/>
                  </a:lnTo>
                  <a:lnTo>
                    <a:pt x="368" y="580"/>
                  </a:lnTo>
                  <a:lnTo>
                    <a:pt x="375" y="588"/>
                  </a:lnTo>
                  <a:lnTo>
                    <a:pt x="385" y="595"/>
                  </a:lnTo>
                  <a:lnTo>
                    <a:pt x="395" y="602"/>
                  </a:lnTo>
                  <a:lnTo>
                    <a:pt x="395" y="602"/>
                  </a:lnTo>
                  <a:lnTo>
                    <a:pt x="411" y="610"/>
                  </a:lnTo>
                  <a:lnTo>
                    <a:pt x="411" y="610"/>
                  </a:lnTo>
                  <a:lnTo>
                    <a:pt x="428" y="617"/>
                  </a:lnTo>
                  <a:lnTo>
                    <a:pt x="446" y="625"/>
                  </a:lnTo>
                  <a:lnTo>
                    <a:pt x="462" y="631"/>
                  </a:lnTo>
                  <a:lnTo>
                    <a:pt x="480" y="635"/>
                  </a:lnTo>
                  <a:lnTo>
                    <a:pt x="480" y="635"/>
                  </a:lnTo>
                  <a:lnTo>
                    <a:pt x="488" y="635"/>
                  </a:lnTo>
                  <a:lnTo>
                    <a:pt x="488" y="635"/>
                  </a:lnTo>
                  <a:lnTo>
                    <a:pt x="498" y="635"/>
                  </a:lnTo>
                  <a:lnTo>
                    <a:pt x="507" y="633"/>
                  </a:lnTo>
                  <a:lnTo>
                    <a:pt x="517" y="631"/>
                  </a:lnTo>
                  <a:lnTo>
                    <a:pt x="528" y="627"/>
                  </a:lnTo>
                  <a:lnTo>
                    <a:pt x="547" y="619"/>
                  </a:lnTo>
                  <a:lnTo>
                    <a:pt x="566" y="611"/>
                  </a:lnTo>
                  <a:lnTo>
                    <a:pt x="574" y="607"/>
                  </a:lnTo>
                  <a:lnTo>
                    <a:pt x="574" y="607"/>
                  </a:lnTo>
                  <a:lnTo>
                    <a:pt x="584" y="603"/>
                  </a:lnTo>
                  <a:lnTo>
                    <a:pt x="592" y="598"/>
                  </a:lnTo>
                  <a:lnTo>
                    <a:pt x="599" y="593"/>
                  </a:lnTo>
                  <a:lnTo>
                    <a:pt x="605" y="588"/>
                  </a:lnTo>
                  <a:lnTo>
                    <a:pt x="618" y="577"/>
                  </a:lnTo>
                  <a:lnTo>
                    <a:pt x="629" y="564"/>
                  </a:lnTo>
                  <a:lnTo>
                    <a:pt x="629" y="564"/>
                  </a:lnTo>
                  <a:lnTo>
                    <a:pt x="644" y="548"/>
                  </a:lnTo>
                  <a:lnTo>
                    <a:pt x="644" y="548"/>
                  </a:lnTo>
                  <a:lnTo>
                    <a:pt x="652" y="538"/>
                  </a:lnTo>
                  <a:lnTo>
                    <a:pt x="659" y="529"/>
                  </a:lnTo>
                  <a:lnTo>
                    <a:pt x="664" y="519"/>
                  </a:lnTo>
                  <a:lnTo>
                    <a:pt x="667" y="508"/>
                  </a:lnTo>
                  <a:lnTo>
                    <a:pt x="671" y="497"/>
                  </a:lnTo>
                  <a:lnTo>
                    <a:pt x="673" y="486"/>
                  </a:lnTo>
                  <a:lnTo>
                    <a:pt x="673" y="474"/>
                  </a:lnTo>
                  <a:lnTo>
                    <a:pt x="673" y="463"/>
                  </a:lnTo>
                  <a:lnTo>
                    <a:pt x="671" y="451"/>
                  </a:lnTo>
                  <a:lnTo>
                    <a:pt x="669" y="440"/>
                  </a:lnTo>
                  <a:lnTo>
                    <a:pt x="665" y="430"/>
                  </a:lnTo>
                  <a:lnTo>
                    <a:pt x="661" y="418"/>
                  </a:lnTo>
                  <a:lnTo>
                    <a:pt x="656" y="408"/>
                  </a:lnTo>
                  <a:lnTo>
                    <a:pt x="651" y="398"/>
                  </a:lnTo>
                  <a:lnTo>
                    <a:pt x="645" y="388"/>
                  </a:lnTo>
                  <a:lnTo>
                    <a:pt x="637" y="379"/>
                  </a:lnTo>
                  <a:lnTo>
                    <a:pt x="637" y="379"/>
                  </a:lnTo>
                  <a:lnTo>
                    <a:pt x="628" y="366"/>
                  </a:lnTo>
                  <a:lnTo>
                    <a:pt x="628" y="366"/>
                  </a:lnTo>
                  <a:lnTo>
                    <a:pt x="619" y="355"/>
                  </a:lnTo>
                  <a:lnTo>
                    <a:pt x="609" y="344"/>
                  </a:lnTo>
                  <a:lnTo>
                    <a:pt x="597" y="332"/>
                  </a:lnTo>
                  <a:lnTo>
                    <a:pt x="591" y="328"/>
                  </a:lnTo>
                  <a:lnTo>
                    <a:pt x="584" y="324"/>
                  </a:lnTo>
                  <a:lnTo>
                    <a:pt x="584" y="324"/>
                  </a:lnTo>
                  <a:lnTo>
                    <a:pt x="570" y="316"/>
                  </a:lnTo>
                  <a:lnTo>
                    <a:pt x="570" y="316"/>
                  </a:lnTo>
                  <a:lnTo>
                    <a:pt x="563" y="311"/>
                  </a:lnTo>
                  <a:lnTo>
                    <a:pt x="555" y="307"/>
                  </a:lnTo>
                  <a:lnTo>
                    <a:pt x="546" y="304"/>
                  </a:lnTo>
                  <a:lnTo>
                    <a:pt x="537" y="301"/>
                  </a:lnTo>
                  <a:lnTo>
                    <a:pt x="537" y="301"/>
                  </a:lnTo>
                  <a:lnTo>
                    <a:pt x="520" y="300"/>
                  </a:lnTo>
                  <a:lnTo>
                    <a:pt x="506" y="300"/>
                  </a:lnTo>
                  <a:lnTo>
                    <a:pt x="492" y="300"/>
                  </a:lnTo>
                  <a:lnTo>
                    <a:pt x="492" y="300"/>
                  </a:lnTo>
                  <a:lnTo>
                    <a:pt x="483" y="298"/>
                  </a:lnTo>
                  <a:lnTo>
                    <a:pt x="483" y="298"/>
                  </a:lnTo>
                  <a:lnTo>
                    <a:pt x="473" y="296"/>
                  </a:lnTo>
                  <a:lnTo>
                    <a:pt x="471" y="296"/>
                  </a:lnTo>
                  <a:lnTo>
                    <a:pt x="469" y="297"/>
                  </a:lnTo>
                  <a:lnTo>
                    <a:pt x="469" y="297"/>
                  </a:lnTo>
                  <a:lnTo>
                    <a:pt x="464" y="300"/>
                  </a:lnTo>
                  <a:lnTo>
                    <a:pt x="460" y="302"/>
                  </a:lnTo>
                  <a:lnTo>
                    <a:pt x="451" y="303"/>
                  </a:lnTo>
                  <a:lnTo>
                    <a:pt x="450" y="303"/>
                  </a:lnTo>
                  <a:lnTo>
                    <a:pt x="450" y="303"/>
                  </a:lnTo>
                  <a:lnTo>
                    <a:pt x="445" y="304"/>
                  </a:lnTo>
                  <a:lnTo>
                    <a:pt x="445" y="304"/>
                  </a:lnTo>
                  <a:lnTo>
                    <a:pt x="437" y="303"/>
                  </a:lnTo>
                  <a:lnTo>
                    <a:pt x="429" y="300"/>
                  </a:lnTo>
                  <a:lnTo>
                    <a:pt x="422" y="296"/>
                  </a:lnTo>
                  <a:lnTo>
                    <a:pt x="415" y="290"/>
                  </a:lnTo>
                  <a:lnTo>
                    <a:pt x="415" y="290"/>
                  </a:lnTo>
                  <a:lnTo>
                    <a:pt x="408" y="282"/>
                  </a:lnTo>
                  <a:lnTo>
                    <a:pt x="403" y="275"/>
                  </a:lnTo>
                  <a:lnTo>
                    <a:pt x="400" y="268"/>
                  </a:lnTo>
                  <a:lnTo>
                    <a:pt x="400" y="261"/>
                  </a:lnTo>
                  <a:lnTo>
                    <a:pt x="400" y="252"/>
                  </a:lnTo>
                  <a:lnTo>
                    <a:pt x="402" y="244"/>
                  </a:lnTo>
                  <a:lnTo>
                    <a:pt x="406" y="235"/>
                  </a:lnTo>
                  <a:lnTo>
                    <a:pt x="410" y="225"/>
                  </a:lnTo>
                  <a:lnTo>
                    <a:pt x="413" y="220"/>
                  </a:lnTo>
                  <a:lnTo>
                    <a:pt x="411" y="220"/>
                  </a:lnTo>
                  <a:lnTo>
                    <a:pt x="415" y="218"/>
                  </a:lnTo>
                  <a:lnTo>
                    <a:pt x="419" y="209"/>
                  </a:lnTo>
                  <a:lnTo>
                    <a:pt x="419" y="209"/>
                  </a:lnTo>
                  <a:lnTo>
                    <a:pt x="423" y="204"/>
                  </a:lnTo>
                  <a:lnTo>
                    <a:pt x="426" y="202"/>
                  </a:lnTo>
                  <a:lnTo>
                    <a:pt x="430" y="200"/>
                  </a:lnTo>
                  <a:lnTo>
                    <a:pt x="433" y="200"/>
                  </a:lnTo>
                  <a:lnTo>
                    <a:pt x="435" y="200"/>
                  </a:lnTo>
                  <a:lnTo>
                    <a:pt x="438" y="199"/>
                  </a:lnTo>
                  <a:lnTo>
                    <a:pt x="438" y="199"/>
                  </a:lnTo>
                  <a:lnTo>
                    <a:pt x="459" y="180"/>
                  </a:lnTo>
                  <a:lnTo>
                    <a:pt x="479" y="163"/>
                  </a:lnTo>
                  <a:lnTo>
                    <a:pt x="495" y="147"/>
                  </a:lnTo>
                  <a:lnTo>
                    <a:pt x="511" y="131"/>
                  </a:lnTo>
                  <a:lnTo>
                    <a:pt x="522" y="119"/>
                  </a:lnTo>
                  <a:lnTo>
                    <a:pt x="522" y="119"/>
                  </a:lnTo>
                  <a:lnTo>
                    <a:pt x="541" y="99"/>
                  </a:lnTo>
                  <a:lnTo>
                    <a:pt x="560" y="80"/>
                  </a:lnTo>
                  <a:lnTo>
                    <a:pt x="578" y="63"/>
                  </a:lnTo>
                  <a:lnTo>
                    <a:pt x="597" y="47"/>
                  </a:lnTo>
                  <a:lnTo>
                    <a:pt x="618" y="32"/>
                  </a:lnTo>
                  <a:lnTo>
                    <a:pt x="629" y="25"/>
                  </a:lnTo>
                  <a:lnTo>
                    <a:pt x="640" y="19"/>
                  </a:lnTo>
                  <a:lnTo>
                    <a:pt x="651" y="14"/>
                  </a:lnTo>
                  <a:lnTo>
                    <a:pt x="663" y="9"/>
                  </a:lnTo>
                  <a:lnTo>
                    <a:pt x="676" y="5"/>
                  </a:lnTo>
                  <a:lnTo>
                    <a:pt x="689" y="2"/>
                  </a:lnTo>
                  <a:lnTo>
                    <a:pt x="689" y="2"/>
                  </a:lnTo>
                  <a:lnTo>
                    <a:pt x="701" y="0"/>
                  </a:lnTo>
                  <a:lnTo>
                    <a:pt x="713" y="0"/>
                  </a:lnTo>
                  <a:lnTo>
                    <a:pt x="713" y="0"/>
                  </a:lnTo>
                  <a:lnTo>
                    <a:pt x="723" y="0"/>
                  </a:lnTo>
                  <a:lnTo>
                    <a:pt x="734" y="1"/>
                  </a:lnTo>
                  <a:lnTo>
                    <a:pt x="744" y="3"/>
                  </a:lnTo>
                  <a:lnTo>
                    <a:pt x="755" y="6"/>
                  </a:lnTo>
                  <a:lnTo>
                    <a:pt x="765" y="10"/>
                  </a:lnTo>
                  <a:lnTo>
                    <a:pt x="775" y="14"/>
                  </a:lnTo>
                  <a:lnTo>
                    <a:pt x="795" y="23"/>
                  </a:lnTo>
                  <a:lnTo>
                    <a:pt x="813" y="35"/>
                  </a:lnTo>
                  <a:lnTo>
                    <a:pt x="829" y="47"/>
                  </a:lnTo>
                  <a:lnTo>
                    <a:pt x="845" y="61"/>
                  </a:lnTo>
                  <a:lnTo>
                    <a:pt x="857" y="73"/>
                  </a:lnTo>
                  <a:lnTo>
                    <a:pt x="857" y="73"/>
                  </a:lnTo>
                  <a:lnTo>
                    <a:pt x="880" y="97"/>
                  </a:lnTo>
                  <a:lnTo>
                    <a:pt x="903" y="120"/>
                  </a:lnTo>
                  <a:lnTo>
                    <a:pt x="903" y="120"/>
                  </a:lnTo>
                  <a:lnTo>
                    <a:pt x="923" y="142"/>
                  </a:lnTo>
                  <a:lnTo>
                    <a:pt x="945" y="164"/>
                  </a:lnTo>
                  <a:lnTo>
                    <a:pt x="945" y="164"/>
                  </a:lnTo>
                  <a:lnTo>
                    <a:pt x="956" y="177"/>
                  </a:lnTo>
                  <a:lnTo>
                    <a:pt x="966" y="188"/>
                  </a:lnTo>
                  <a:lnTo>
                    <a:pt x="966" y="188"/>
                  </a:lnTo>
                  <a:lnTo>
                    <a:pt x="978" y="204"/>
                  </a:lnTo>
                  <a:lnTo>
                    <a:pt x="978" y="205"/>
                  </a:lnTo>
                  <a:lnTo>
                    <a:pt x="979" y="205"/>
                  </a:lnTo>
                  <a:lnTo>
                    <a:pt x="979" y="205"/>
                  </a:lnTo>
                  <a:lnTo>
                    <a:pt x="983" y="208"/>
                  </a:lnTo>
                  <a:lnTo>
                    <a:pt x="986" y="210"/>
                  </a:lnTo>
                  <a:lnTo>
                    <a:pt x="990" y="212"/>
                  </a:lnTo>
                  <a:lnTo>
                    <a:pt x="993" y="212"/>
                  </a:lnTo>
                  <a:lnTo>
                    <a:pt x="993" y="212"/>
                  </a:lnTo>
                  <a:lnTo>
                    <a:pt x="996" y="212"/>
                  </a:lnTo>
                  <a:lnTo>
                    <a:pt x="999" y="210"/>
                  </a:lnTo>
                  <a:lnTo>
                    <a:pt x="1002" y="209"/>
                  </a:lnTo>
                  <a:lnTo>
                    <a:pt x="1004" y="206"/>
                  </a:lnTo>
                  <a:lnTo>
                    <a:pt x="1008" y="200"/>
                  </a:lnTo>
                  <a:lnTo>
                    <a:pt x="1013" y="190"/>
                  </a:lnTo>
                  <a:lnTo>
                    <a:pt x="1015" y="181"/>
                  </a:lnTo>
                  <a:lnTo>
                    <a:pt x="1017" y="169"/>
                  </a:lnTo>
                  <a:lnTo>
                    <a:pt x="1019" y="147"/>
                  </a:lnTo>
                  <a:lnTo>
                    <a:pt x="1019" y="147"/>
                  </a:lnTo>
                  <a:lnTo>
                    <a:pt x="1021" y="130"/>
                  </a:lnTo>
                  <a:lnTo>
                    <a:pt x="1023" y="114"/>
                  </a:lnTo>
                  <a:lnTo>
                    <a:pt x="1027" y="97"/>
                  </a:lnTo>
                  <a:lnTo>
                    <a:pt x="1032" y="80"/>
                  </a:lnTo>
                  <a:lnTo>
                    <a:pt x="1032" y="80"/>
                  </a:lnTo>
                  <a:lnTo>
                    <a:pt x="1034" y="73"/>
                  </a:lnTo>
                  <a:lnTo>
                    <a:pt x="1037" y="66"/>
                  </a:lnTo>
                  <a:lnTo>
                    <a:pt x="1047" y="52"/>
                  </a:lnTo>
                  <a:lnTo>
                    <a:pt x="1057" y="40"/>
                  </a:lnTo>
                  <a:lnTo>
                    <a:pt x="1069" y="30"/>
                  </a:lnTo>
                  <a:lnTo>
                    <a:pt x="1082" y="20"/>
                  </a:lnTo>
                  <a:lnTo>
                    <a:pt x="1097" y="12"/>
                  </a:lnTo>
                  <a:lnTo>
                    <a:pt x="1112" y="7"/>
                  </a:lnTo>
                  <a:lnTo>
                    <a:pt x="1128" y="4"/>
                  </a:lnTo>
                  <a:lnTo>
                    <a:pt x="1128" y="4"/>
                  </a:lnTo>
                  <a:lnTo>
                    <a:pt x="1153" y="1"/>
                  </a:lnTo>
                  <a:lnTo>
                    <a:pt x="1176" y="1"/>
                  </a:lnTo>
                  <a:lnTo>
                    <a:pt x="1176" y="1"/>
                  </a:lnTo>
                  <a:lnTo>
                    <a:pt x="1192" y="1"/>
                  </a:lnTo>
                  <a:lnTo>
                    <a:pt x="1207" y="2"/>
                  </a:lnTo>
                  <a:lnTo>
                    <a:pt x="1222" y="5"/>
                  </a:lnTo>
                  <a:lnTo>
                    <a:pt x="1235" y="8"/>
                  </a:lnTo>
                  <a:lnTo>
                    <a:pt x="1249" y="12"/>
                  </a:lnTo>
                  <a:lnTo>
                    <a:pt x="1262" y="17"/>
                  </a:lnTo>
                  <a:lnTo>
                    <a:pt x="1274" y="22"/>
                  </a:lnTo>
                  <a:lnTo>
                    <a:pt x="1286" y="30"/>
                  </a:lnTo>
                  <a:lnTo>
                    <a:pt x="1286" y="30"/>
                  </a:lnTo>
                  <a:lnTo>
                    <a:pt x="1298" y="38"/>
                  </a:lnTo>
                  <a:lnTo>
                    <a:pt x="1309" y="47"/>
                  </a:lnTo>
                  <a:lnTo>
                    <a:pt x="1331" y="67"/>
                  </a:lnTo>
                  <a:lnTo>
                    <a:pt x="1331" y="67"/>
                  </a:lnTo>
                  <a:lnTo>
                    <a:pt x="1343" y="79"/>
                  </a:lnTo>
                  <a:lnTo>
                    <a:pt x="1357" y="91"/>
                  </a:lnTo>
                  <a:lnTo>
                    <a:pt x="1357" y="91"/>
                  </a:lnTo>
                  <a:lnTo>
                    <a:pt x="1373" y="104"/>
                  </a:lnTo>
                  <a:lnTo>
                    <a:pt x="1373" y="104"/>
                  </a:lnTo>
                  <a:lnTo>
                    <a:pt x="1387" y="116"/>
                  </a:lnTo>
                  <a:lnTo>
                    <a:pt x="1400" y="128"/>
                  </a:lnTo>
                  <a:lnTo>
                    <a:pt x="1413" y="140"/>
                  </a:lnTo>
                  <a:lnTo>
                    <a:pt x="1425" y="154"/>
                  </a:lnTo>
                  <a:lnTo>
                    <a:pt x="1425" y="154"/>
                  </a:lnTo>
                  <a:lnTo>
                    <a:pt x="1433" y="166"/>
                  </a:lnTo>
                  <a:lnTo>
                    <a:pt x="1443" y="180"/>
                  </a:lnTo>
                  <a:lnTo>
                    <a:pt x="1451" y="195"/>
                  </a:lnTo>
                  <a:lnTo>
                    <a:pt x="1459" y="212"/>
                  </a:lnTo>
                  <a:lnTo>
                    <a:pt x="1468" y="230"/>
                  </a:lnTo>
                  <a:lnTo>
                    <a:pt x="1474" y="248"/>
                  </a:lnTo>
                  <a:lnTo>
                    <a:pt x="1480" y="267"/>
                  </a:lnTo>
                  <a:lnTo>
                    <a:pt x="1484" y="286"/>
                  </a:lnTo>
                  <a:lnTo>
                    <a:pt x="1487" y="305"/>
                  </a:lnTo>
                  <a:lnTo>
                    <a:pt x="1488" y="324"/>
                  </a:lnTo>
                  <a:lnTo>
                    <a:pt x="1487" y="343"/>
                  </a:lnTo>
                  <a:lnTo>
                    <a:pt x="1484" y="360"/>
                  </a:lnTo>
                  <a:lnTo>
                    <a:pt x="1482" y="368"/>
                  </a:lnTo>
                  <a:lnTo>
                    <a:pt x="1479" y="378"/>
                  </a:lnTo>
                  <a:lnTo>
                    <a:pt x="1476" y="386"/>
                  </a:lnTo>
                  <a:lnTo>
                    <a:pt x="1472" y="393"/>
                  </a:lnTo>
                  <a:lnTo>
                    <a:pt x="1467" y="401"/>
                  </a:lnTo>
                  <a:lnTo>
                    <a:pt x="1461" y="408"/>
                  </a:lnTo>
                  <a:lnTo>
                    <a:pt x="1455" y="415"/>
                  </a:lnTo>
                  <a:lnTo>
                    <a:pt x="1448" y="421"/>
                  </a:lnTo>
                  <a:lnTo>
                    <a:pt x="1448" y="421"/>
                  </a:lnTo>
                  <a:lnTo>
                    <a:pt x="1441" y="427"/>
                  </a:lnTo>
                  <a:lnTo>
                    <a:pt x="1432" y="431"/>
                  </a:lnTo>
                  <a:lnTo>
                    <a:pt x="1424" y="433"/>
                  </a:lnTo>
                  <a:lnTo>
                    <a:pt x="1416" y="435"/>
                  </a:lnTo>
                  <a:lnTo>
                    <a:pt x="1406" y="436"/>
                  </a:lnTo>
                  <a:lnTo>
                    <a:pt x="1397" y="437"/>
                  </a:lnTo>
                  <a:lnTo>
                    <a:pt x="1377" y="437"/>
                  </a:lnTo>
                  <a:lnTo>
                    <a:pt x="1377" y="437"/>
                  </a:lnTo>
                  <a:lnTo>
                    <a:pt x="1359" y="437"/>
                  </a:lnTo>
                  <a:lnTo>
                    <a:pt x="1339" y="439"/>
                  </a:lnTo>
                  <a:lnTo>
                    <a:pt x="1331" y="441"/>
                  </a:lnTo>
                  <a:lnTo>
                    <a:pt x="1321" y="443"/>
                  </a:lnTo>
                  <a:lnTo>
                    <a:pt x="1313" y="447"/>
                  </a:lnTo>
                  <a:lnTo>
                    <a:pt x="1305" y="452"/>
                  </a:lnTo>
                  <a:lnTo>
                    <a:pt x="1305" y="452"/>
                  </a:lnTo>
                  <a:lnTo>
                    <a:pt x="1298" y="458"/>
                  </a:lnTo>
                  <a:lnTo>
                    <a:pt x="1292" y="463"/>
                  </a:lnTo>
                  <a:lnTo>
                    <a:pt x="1287" y="468"/>
                  </a:lnTo>
                  <a:lnTo>
                    <a:pt x="1284" y="473"/>
                  </a:lnTo>
                  <a:lnTo>
                    <a:pt x="1281" y="478"/>
                  </a:lnTo>
                  <a:lnTo>
                    <a:pt x="1280" y="484"/>
                  </a:lnTo>
                  <a:lnTo>
                    <a:pt x="1279" y="488"/>
                  </a:lnTo>
                  <a:lnTo>
                    <a:pt x="1279" y="493"/>
                  </a:lnTo>
                  <a:lnTo>
                    <a:pt x="1281" y="501"/>
                  </a:lnTo>
                  <a:lnTo>
                    <a:pt x="1284" y="510"/>
                  </a:lnTo>
                  <a:lnTo>
                    <a:pt x="1289" y="518"/>
                  </a:lnTo>
                  <a:lnTo>
                    <a:pt x="1295" y="526"/>
                  </a:lnTo>
                  <a:lnTo>
                    <a:pt x="1295" y="526"/>
                  </a:lnTo>
                  <a:lnTo>
                    <a:pt x="1302" y="537"/>
                  </a:lnTo>
                  <a:lnTo>
                    <a:pt x="1308" y="549"/>
                  </a:lnTo>
                  <a:lnTo>
                    <a:pt x="1308" y="549"/>
                  </a:lnTo>
                  <a:lnTo>
                    <a:pt x="1308" y="549"/>
                  </a:lnTo>
                  <a:lnTo>
                    <a:pt x="1316" y="559"/>
                  </a:lnTo>
                  <a:lnTo>
                    <a:pt x="1316" y="559"/>
                  </a:lnTo>
                  <a:lnTo>
                    <a:pt x="1333" y="581"/>
                  </a:lnTo>
                  <a:lnTo>
                    <a:pt x="1342" y="591"/>
                  </a:lnTo>
                  <a:lnTo>
                    <a:pt x="1353" y="601"/>
                  </a:lnTo>
                  <a:lnTo>
                    <a:pt x="1353" y="601"/>
                  </a:lnTo>
                  <a:lnTo>
                    <a:pt x="1367" y="614"/>
                  </a:lnTo>
                  <a:lnTo>
                    <a:pt x="1367" y="614"/>
                  </a:lnTo>
                  <a:lnTo>
                    <a:pt x="1400" y="644"/>
                  </a:lnTo>
                  <a:lnTo>
                    <a:pt x="1416" y="660"/>
                  </a:lnTo>
                  <a:lnTo>
                    <a:pt x="1431" y="677"/>
                  </a:lnTo>
                  <a:lnTo>
                    <a:pt x="1446" y="694"/>
                  </a:lnTo>
                  <a:lnTo>
                    <a:pt x="1459" y="713"/>
                  </a:lnTo>
                  <a:lnTo>
                    <a:pt x="1464" y="721"/>
                  </a:lnTo>
                  <a:lnTo>
                    <a:pt x="1470" y="730"/>
                  </a:lnTo>
                  <a:lnTo>
                    <a:pt x="1474" y="741"/>
                  </a:lnTo>
                  <a:lnTo>
                    <a:pt x="1477" y="750"/>
                  </a:lnTo>
                  <a:lnTo>
                    <a:pt x="1477" y="750"/>
                  </a:lnTo>
                  <a:lnTo>
                    <a:pt x="1483" y="773"/>
                  </a:lnTo>
                  <a:lnTo>
                    <a:pt x="1487" y="794"/>
                  </a:lnTo>
                  <a:lnTo>
                    <a:pt x="1489" y="816"/>
                  </a:lnTo>
                  <a:lnTo>
                    <a:pt x="1489" y="836"/>
                  </a:lnTo>
                  <a:lnTo>
                    <a:pt x="1487" y="856"/>
                  </a:lnTo>
                  <a:lnTo>
                    <a:pt x="1483" y="876"/>
                  </a:lnTo>
                  <a:lnTo>
                    <a:pt x="1476" y="896"/>
                  </a:lnTo>
                  <a:lnTo>
                    <a:pt x="1467" y="918"/>
                  </a:lnTo>
                  <a:lnTo>
                    <a:pt x="1467" y="918"/>
                  </a:lnTo>
                  <a:lnTo>
                    <a:pt x="1458" y="933"/>
                  </a:lnTo>
                  <a:lnTo>
                    <a:pt x="1448" y="949"/>
                  </a:lnTo>
                  <a:lnTo>
                    <a:pt x="1437" y="963"/>
                  </a:lnTo>
                  <a:lnTo>
                    <a:pt x="1425" y="978"/>
                  </a:lnTo>
                  <a:lnTo>
                    <a:pt x="1425" y="978"/>
                  </a:lnTo>
                  <a:lnTo>
                    <a:pt x="1404" y="1004"/>
                  </a:lnTo>
                  <a:lnTo>
                    <a:pt x="1404" y="1004"/>
                  </a:lnTo>
                  <a:lnTo>
                    <a:pt x="1389" y="1024"/>
                  </a:lnTo>
                  <a:lnTo>
                    <a:pt x="1373" y="1041"/>
                  </a:lnTo>
                  <a:lnTo>
                    <a:pt x="1340" y="1075"/>
                  </a:lnTo>
                  <a:lnTo>
                    <a:pt x="1340" y="1075"/>
                  </a:lnTo>
                  <a:lnTo>
                    <a:pt x="1320" y="1096"/>
                  </a:lnTo>
                  <a:lnTo>
                    <a:pt x="1320" y="1096"/>
                  </a:lnTo>
                  <a:lnTo>
                    <a:pt x="1299" y="1117"/>
                  </a:lnTo>
                  <a:lnTo>
                    <a:pt x="1278" y="1137"/>
                  </a:lnTo>
                  <a:lnTo>
                    <a:pt x="1233" y="1175"/>
                  </a:lnTo>
                  <a:lnTo>
                    <a:pt x="1233" y="1175"/>
                  </a:lnTo>
                  <a:lnTo>
                    <a:pt x="1194" y="1209"/>
                  </a:lnTo>
                  <a:lnTo>
                    <a:pt x="1174" y="1227"/>
                  </a:lnTo>
                  <a:lnTo>
                    <a:pt x="1155" y="1245"/>
                  </a:lnTo>
                  <a:lnTo>
                    <a:pt x="1155" y="1245"/>
                  </a:lnTo>
                  <a:lnTo>
                    <a:pt x="1134" y="1266"/>
                  </a:lnTo>
                  <a:lnTo>
                    <a:pt x="1112" y="1286"/>
                  </a:lnTo>
                  <a:lnTo>
                    <a:pt x="1112" y="1286"/>
                  </a:lnTo>
                  <a:lnTo>
                    <a:pt x="1089" y="1305"/>
                  </a:lnTo>
                  <a:lnTo>
                    <a:pt x="1068" y="1326"/>
                  </a:lnTo>
                  <a:lnTo>
                    <a:pt x="1063" y="1330"/>
                  </a:lnTo>
                  <a:lnTo>
                    <a:pt x="1063" y="1330"/>
                  </a:lnTo>
                  <a:lnTo>
                    <a:pt x="1041" y="1352"/>
                  </a:lnTo>
                  <a:lnTo>
                    <a:pt x="1018" y="1374"/>
                  </a:lnTo>
                  <a:lnTo>
                    <a:pt x="1017" y="1375"/>
                  </a:lnTo>
                  <a:lnTo>
                    <a:pt x="1017" y="1376"/>
                  </a:lnTo>
                  <a:lnTo>
                    <a:pt x="1017" y="1376"/>
                  </a:lnTo>
                  <a:lnTo>
                    <a:pt x="1013" y="1381"/>
                  </a:lnTo>
                  <a:lnTo>
                    <a:pt x="1013" y="1381"/>
                  </a:lnTo>
                  <a:lnTo>
                    <a:pt x="988" y="1404"/>
                  </a:lnTo>
                  <a:lnTo>
                    <a:pt x="962" y="1427"/>
                  </a:lnTo>
                  <a:lnTo>
                    <a:pt x="935" y="1447"/>
                  </a:lnTo>
                  <a:lnTo>
                    <a:pt x="909" y="1468"/>
                  </a:lnTo>
                  <a:lnTo>
                    <a:pt x="909" y="1468"/>
                  </a:lnTo>
                  <a:lnTo>
                    <a:pt x="883" y="1489"/>
                  </a:lnTo>
                  <a:lnTo>
                    <a:pt x="883" y="1489"/>
                  </a:lnTo>
                  <a:lnTo>
                    <a:pt x="873" y="1496"/>
                  </a:lnTo>
                  <a:lnTo>
                    <a:pt x="861" y="1502"/>
                  </a:lnTo>
                  <a:lnTo>
                    <a:pt x="850" y="1509"/>
                  </a:lnTo>
                  <a:lnTo>
                    <a:pt x="839" y="1513"/>
                  </a:lnTo>
                  <a:lnTo>
                    <a:pt x="826" y="1517"/>
                  </a:lnTo>
                  <a:lnTo>
                    <a:pt x="814" y="1519"/>
                  </a:lnTo>
                  <a:lnTo>
                    <a:pt x="801" y="1521"/>
                  </a:lnTo>
                  <a:lnTo>
                    <a:pt x="789" y="1521"/>
                  </a:lnTo>
                  <a:lnTo>
                    <a:pt x="789" y="1521"/>
                  </a:lnTo>
                  <a:lnTo>
                    <a:pt x="789" y="1521"/>
                  </a:lnTo>
                  <a:lnTo>
                    <a:pt x="789" y="1521"/>
                  </a:lnTo>
                  <a:close/>
                  <a:moveTo>
                    <a:pt x="490" y="1165"/>
                  </a:moveTo>
                  <a:lnTo>
                    <a:pt x="490" y="1165"/>
                  </a:lnTo>
                  <a:lnTo>
                    <a:pt x="484" y="1165"/>
                  </a:lnTo>
                  <a:lnTo>
                    <a:pt x="478" y="1166"/>
                  </a:lnTo>
                  <a:lnTo>
                    <a:pt x="473" y="1168"/>
                  </a:lnTo>
                  <a:lnTo>
                    <a:pt x="467" y="1171"/>
                  </a:lnTo>
                  <a:lnTo>
                    <a:pt x="467" y="1171"/>
                  </a:lnTo>
                  <a:lnTo>
                    <a:pt x="460" y="1176"/>
                  </a:lnTo>
                  <a:lnTo>
                    <a:pt x="454" y="1181"/>
                  </a:lnTo>
                  <a:lnTo>
                    <a:pt x="450" y="1187"/>
                  </a:lnTo>
                  <a:lnTo>
                    <a:pt x="449" y="1194"/>
                  </a:lnTo>
                  <a:lnTo>
                    <a:pt x="449" y="1194"/>
                  </a:lnTo>
                  <a:lnTo>
                    <a:pt x="449" y="1200"/>
                  </a:lnTo>
                  <a:lnTo>
                    <a:pt x="450" y="1205"/>
                  </a:lnTo>
                  <a:lnTo>
                    <a:pt x="453" y="1210"/>
                  </a:lnTo>
                  <a:lnTo>
                    <a:pt x="456" y="1215"/>
                  </a:lnTo>
                  <a:lnTo>
                    <a:pt x="465" y="1226"/>
                  </a:lnTo>
                  <a:lnTo>
                    <a:pt x="476" y="1236"/>
                  </a:lnTo>
                  <a:lnTo>
                    <a:pt x="476" y="1236"/>
                  </a:lnTo>
                  <a:lnTo>
                    <a:pt x="485" y="1244"/>
                  </a:lnTo>
                  <a:lnTo>
                    <a:pt x="485" y="1244"/>
                  </a:lnTo>
                  <a:lnTo>
                    <a:pt x="487" y="1247"/>
                  </a:lnTo>
                  <a:lnTo>
                    <a:pt x="489" y="1252"/>
                  </a:lnTo>
                  <a:lnTo>
                    <a:pt x="489" y="1253"/>
                  </a:lnTo>
                  <a:lnTo>
                    <a:pt x="504" y="1268"/>
                  </a:lnTo>
                  <a:lnTo>
                    <a:pt x="504" y="1268"/>
                  </a:lnTo>
                  <a:lnTo>
                    <a:pt x="545" y="1312"/>
                  </a:lnTo>
                  <a:lnTo>
                    <a:pt x="545" y="1312"/>
                  </a:lnTo>
                  <a:lnTo>
                    <a:pt x="567" y="1334"/>
                  </a:lnTo>
                  <a:lnTo>
                    <a:pt x="567" y="1334"/>
                  </a:lnTo>
                  <a:lnTo>
                    <a:pt x="598" y="1369"/>
                  </a:lnTo>
                  <a:lnTo>
                    <a:pt x="615" y="1385"/>
                  </a:lnTo>
                  <a:lnTo>
                    <a:pt x="633" y="1401"/>
                  </a:lnTo>
                  <a:lnTo>
                    <a:pt x="633" y="1401"/>
                  </a:lnTo>
                  <a:lnTo>
                    <a:pt x="646" y="1412"/>
                  </a:lnTo>
                  <a:lnTo>
                    <a:pt x="658" y="1424"/>
                  </a:lnTo>
                  <a:lnTo>
                    <a:pt x="658" y="1424"/>
                  </a:lnTo>
                  <a:lnTo>
                    <a:pt x="676" y="1440"/>
                  </a:lnTo>
                  <a:lnTo>
                    <a:pt x="685" y="1447"/>
                  </a:lnTo>
                  <a:lnTo>
                    <a:pt x="694" y="1455"/>
                  </a:lnTo>
                  <a:lnTo>
                    <a:pt x="705" y="1462"/>
                  </a:lnTo>
                  <a:lnTo>
                    <a:pt x="715" y="1468"/>
                  </a:lnTo>
                  <a:lnTo>
                    <a:pt x="727" y="1472"/>
                  </a:lnTo>
                  <a:lnTo>
                    <a:pt x="739" y="1476"/>
                  </a:lnTo>
                  <a:lnTo>
                    <a:pt x="739" y="1476"/>
                  </a:lnTo>
                  <a:lnTo>
                    <a:pt x="752" y="1480"/>
                  </a:lnTo>
                  <a:lnTo>
                    <a:pt x="765" y="1482"/>
                  </a:lnTo>
                  <a:lnTo>
                    <a:pt x="776" y="1483"/>
                  </a:lnTo>
                  <a:lnTo>
                    <a:pt x="787" y="1483"/>
                  </a:lnTo>
                  <a:lnTo>
                    <a:pt x="787" y="1483"/>
                  </a:lnTo>
                  <a:lnTo>
                    <a:pt x="800" y="1483"/>
                  </a:lnTo>
                  <a:lnTo>
                    <a:pt x="813" y="1481"/>
                  </a:lnTo>
                  <a:lnTo>
                    <a:pt x="824" y="1478"/>
                  </a:lnTo>
                  <a:lnTo>
                    <a:pt x="836" y="1473"/>
                  </a:lnTo>
                  <a:lnTo>
                    <a:pt x="848" y="1467"/>
                  </a:lnTo>
                  <a:lnTo>
                    <a:pt x="859" y="1460"/>
                  </a:lnTo>
                  <a:lnTo>
                    <a:pt x="872" y="1452"/>
                  </a:lnTo>
                  <a:lnTo>
                    <a:pt x="883" y="1442"/>
                  </a:lnTo>
                  <a:lnTo>
                    <a:pt x="883" y="1442"/>
                  </a:lnTo>
                  <a:lnTo>
                    <a:pt x="905" y="1424"/>
                  </a:lnTo>
                  <a:lnTo>
                    <a:pt x="928" y="1405"/>
                  </a:lnTo>
                  <a:lnTo>
                    <a:pt x="928" y="1405"/>
                  </a:lnTo>
                  <a:lnTo>
                    <a:pt x="945" y="1391"/>
                  </a:lnTo>
                  <a:lnTo>
                    <a:pt x="949" y="1388"/>
                  </a:lnTo>
                  <a:lnTo>
                    <a:pt x="946" y="1384"/>
                  </a:lnTo>
                  <a:lnTo>
                    <a:pt x="959" y="1376"/>
                  </a:lnTo>
                  <a:lnTo>
                    <a:pt x="959" y="1376"/>
                  </a:lnTo>
                  <a:lnTo>
                    <a:pt x="982" y="1357"/>
                  </a:lnTo>
                  <a:lnTo>
                    <a:pt x="1004" y="1338"/>
                  </a:lnTo>
                  <a:lnTo>
                    <a:pt x="1025" y="1317"/>
                  </a:lnTo>
                  <a:lnTo>
                    <a:pt x="1047" y="1296"/>
                  </a:lnTo>
                  <a:lnTo>
                    <a:pt x="1053" y="1289"/>
                  </a:lnTo>
                  <a:lnTo>
                    <a:pt x="1053" y="1289"/>
                  </a:lnTo>
                  <a:lnTo>
                    <a:pt x="1070" y="1274"/>
                  </a:lnTo>
                  <a:lnTo>
                    <a:pt x="1086" y="1260"/>
                  </a:lnTo>
                  <a:lnTo>
                    <a:pt x="1086" y="1260"/>
                  </a:lnTo>
                  <a:lnTo>
                    <a:pt x="1102" y="1246"/>
                  </a:lnTo>
                  <a:lnTo>
                    <a:pt x="1118" y="1231"/>
                  </a:lnTo>
                  <a:lnTo>
                    <a:pt x="1118" y="1231"/>
                  </a:lnTo>
                  <a:lnTo>
                    <a:pt x="1136" y="1214"/>
                  </a:lnTo>
                  <a:lnTo>
                    <a:pt x="1155" y="1198"/>
                  </a:lnTo>
                  <a:lnTo>
                    <a:pt x="1192" y="1166"/>
                  </a:lnTo>
                  <a:lnTo>
                    <a:pt x="1192" y="1166"/>
                  </a:lnTo>
                  <a:lnTo>
                    <a:pt x="1231" y="1132"/>
                  </a:lnTo>
                  <a:lnTo>
                    <a:pt x="1251" y="1115"/>
                  </a:lnTo>
                  <a:lnTo>
                    <a:pt x="1270" y="1096"/>
                  </a:lnTo>
                  <a:lnTo>
                    <a:pt x="1270" y="1096"/>
                  </a:lnTo>
                  <a:lnTo>
                    <a:pt x="1307" y="1057"/>
                  </a:lnTo>
                  <a:lnTo>
                    <a:pt x="1343" y="1017"/>
                  </a:lnTo>
                  <a:lnTo>
                    <a:pt x="1377" y="977"/>
                  </a:lnTo>
                  <a:lnTo>
                    <a:pt x="1410" y="936"/>
                  </a:lnTo>
                  <a:lnTo>
                    <a:pt x="1410" y="936"/>
                  </a:lnTo>
                  <a:lnTo>
                    <a:pt x="1419" y="924"/>
                  </a:lnTo>
                  <a:lnTo>
                    <a:pt x="1427" y="911"/>
                  </a:lnTo>
                  <a:lnTo>
                    <a:pt x="1431" y="903"/>
                  </a:lnTo>
                  <a:lnTo>
                    <a:pt x="1434" y="896"/>
                  </a:lnTo>
                  <a:lnTo>
                    <a:pt x="1438" y="888"/>
                  </a:lnTo>
                  <a:lnTo>
                    <a:pt x="1440" y="878"/>
                  </a:lnTo>
                  <a:lnTo>
                    <a:pt x="1440" y="878"/>
                  </a:lnTo>
                  <a:lnTo>
                    <a:pt x="1442" y="874"/>
                  </a:lnTo>
                  <a:lnTo>
                    <a:pt x="1443" y="871"/>
                  </a:lnTo>
                  <a:lnTo>
                    <a:pt x="1448" y="864"/>
                  </a:lnTo>
                  <a:lnTo>
                    <a:pt x="1448" y="864"/>
                  </a:lnTo>
                  <a:lnTo>
                    <a:pt x="1451" y="858"/>
                  </a:lnTo>
                  <a:lnTo>
                    <a:pt x="1454" y="851"/>
                  </a:lnTo>
                  <a:lnTo>
                    <a:pt x="1456" y="843"/>
                  </a:lnTo>
                  <a:lnTo>
                    <a:pt x="1457" y="834"/>
                  </a:lnTo>
                  <a:lnTo>
                    <a:pt x="1457" y="834"/>
                  </a:lnTo>
                  <a:lnTo>
                    <a:pt x="1455" y="816"/>
                  </a:lnTo>
                  <a:lnTo>
                    <a:pt x="1452" y="800"/>
                  </a:lnTo>
                  <a:lnTo>
                    <a:pt x="1449" y="783"/>
                  </a:lnTo>
                  <a:lnTo>
                    <a:pt x="1444" y="769"/>
                  </a:lnTo>
                  <a:lnTo>
                    <a:pt x="1439" y="755"/>
                  </a:lnTo>
                  <a:lnTo>
                    <a:pt x="1431" y="743"/>
                  </a:lnTo>
                  <a:lnTo>
                    <a:pt x="1424" y="730"/>
                  </a:lnTo>
                  <a:lnTo>
                    <a:pt x="1415" y="719"/>
                  </a:lnTo>
                  <a:lnTo>
                    <a:pt x="1410" y="713"/>
                  </a:lnTo>
                  <a:lnTo>
                    <a:pt x="1410" y="713"/>
                  </a:lnTo>
                  <a:lnTo>
                    <a:pt x="1381" y="678"/>
                  </a:lnTo>
                  <a:lnTo>
                    <a:pt x="1366" y="663"/>
                  </a:lnTo>
                  <a:lnTo>
                    <a:pt x="1349" y="647"/>
                  </a:lnTo>
                  <a:lnTo>
                    <a:pt x="1349" y="647"/>
                  </a:lnTo>
                  <a:lnTo>
                    <a:pt x="1336" y="635"/>
                  </a:lnTo>
                  <a:lnTo>
                    <a:pt x="1336" y="635"/>
                  </a:lnTo>
                  <a:lnTo>
                    <a:pt x="1323" y="623"/>
                  </a:lnTo>
                  <a:lnTo>
                    <a:pt x="1310" y="612"/>
                  </a:lnTo>
                  <a:lnTo>
                    <a:pt x="1300" y="600"/>
                  </a:lnTo>
                  <a:lnTo>
                    <a:pt x="1295" y="593"/>
                  </a:lnTo>
                  <a:lnTo>
                    <a:pt x="1290" y="586"/>
                  </a:lnTo>
                  <a:lnTo>
                    <a:pt x="1290" y="586"/>
                  </a:lnTo>
                  <a:lnTo>
                    <a:pt x="1288" y="582"/>
                  </a:lnTo>
                  <a:lnTo>
                    <a:pt x="1286" y="580"/>
                  </a:lnTo>
                  <a:lnTo>
                    <a:pt x="1285" y="579"/>
                  </a:lnTo>
                  <a:lnTo>
                    <a:pt x="1285" y="579"/>
                  </a:lnTo>
                  <a:lnTo>
                    <a:pt x="1281" y="577"/>
                  </a:lnTo>
                  <a:lnTo>
                    <a:pt x="1279" y="574"/>
                  </a:lnTo>
                  <a:lnTo>
                    <a:pt x="1277" y="571"/>
                  </a:lnTo>
                  <a:lnTo>
                    <a:pt x="1276" y="566"/>
                  </a:lnTo>
                  <a:lnTo>
                    <a:pt x="1275" y="565"/>
                  </a:lnTo>
                  <a:lnTo>
                    <a:pt x="1274" y="564"/>
                  </a:lnTo>
                  <a:lnTo>
                    <a:pt x="1274" y="564"/>
                  </a:lnTo>
                  <a:lnTo>
                    <a:pt x="1263" y="552"/>
                  </a:lnTo>
                  <a:lnTo>
                    <a:pt x="1263" y="552"/>
                  </a:lnTo>
                  <a:lnTo>
                    <a:pt x="1259" y="547"/>
                  </a:lnTo>
                  <a:lnTo>
                    <a:pt x="1257" y="543"/>
                  </a:lnTo>
                  <a:lnTo>
                    <a:pt x="1257" y="543"/>
                  </a:lnTo>
                  <a:lnTo>
                    <a:pt x="1248" y="527"/>
                  </a:lnTo>
                  <a:lnTo>
                    <a:pt x="1244" y="520"/>
                  </a:lnTo>
                  <a:lnTo>
                    <a:pt x="1242" y="514"/>
                  </a:lnTo>
                  <a:lnTo>
                    <a:pt x="1240" y="506"/>
                  </a:lnTo>
                  <a:lnTo>
                    <a:pt x="1239" y="500"/>
                  </a:lnTo>
                  <a:lnTo>
                    <a:pt x="1239" y="493"/>
                  </a:lnTo>
                  <a:lnTo>
                    <a:pt x="1240" y="487"/>
                  </a:lnTo>
                  <a:lnTo>
                    <a:pt x="1240" y="487"/>
                  </a:lnTo>
                  <a:lnTo>
                    <a:pt x="1244" y="473"/>
                  </a:lnTo>
                  <a:lnTo>
                    <a:pt x="1250" y="460"/>
                  </a:lnTo>
                  <a:lnTo>
                    <a:pt x="1257" y="447"/>
                  </a:lnTo>
                  <a:lnTo>
                    <a:pt x="1267" y="436"/>
                  </a:lnTo>
                  <a:lnTo>
                    <a:pt x="1278" y="427"/>
                  </a:lnTo>
                  <a:lnTo>
                    <a:pt x="1289" y="418"/>
                  </a:lnTo>
                  <a:lnTo>
                    <a:pt x="1302" y="412"/>
                  </a:lnTo>
                  <a:lnTo>
                    <a:pt x="1315" y="408"/>
                  </a:lnTo>
                  <a:lnTo>
                    <a:pt x="1315" y="408"/>
                  </a:lnTo>
                  <a:lnTo>
                    <a:pt x="1324" y="407"/>
                  </a:lnTo>
                  <a:lnTo>
                    <a:pt x="1333" y="406"/>
                  </a:lnTo>
                  <a:lnTo>
                    <a:pt x="1353" y="405"/>
                  </a:lnTo>
                  <a:lnTo>
                    <a:pt x="1353" y="405"/>
                  </a:lnTo>
                  <a:lnTo>
                    <a:pt x="1368" y="404"/>
                  </a:lnTo>
                  <a:lnTo>
                    <a:pt x="1383" y="403"/>
                  </a:lnTo>
                  <a:lnTo>
                    <a:pt x="1397" y="401"/>
                  </a:lnTo>
                  <a:lnTo>
                    <a:pt x="1412" y="396"/>
                  </a:lnTo>
                  <a:lnTo>
                    <a:pt x="1418" y="393"/>
                  </a:lnTo>
                  <a:lnTo>
                    <a:pt x="1423" y="390"/>
                  </a:lnTo>
                  <a:lnTo>
                    <a:pt x="1429" y="386"/>
                  </a:lnTo>
                  <a:lnTo>
                    <a:pt x="1433" y="382"/>
                  </a:lnTo>
                  <a:lnTo>
                    <a:pt x="1439" y="376"/>
                  </a:lnTo>
                  <a:lnTo>
                    <a:pt x="1442" y="370"/>
                  </a:lnTo>
                  <a:lnTo>
                    <a:pt x="1445" y="362"/>
                  </a:lnTo>
                  <a:lnTo>
                    <a:pt x="1447" y="354"/>
                  </a:lnTo>
                  <a:lnTo>
                    <a:pt x="1447" y="354"/>
                  </a:lnTo>
                  <a:lnTo>
                    <a:pt x="1449" y="343"/>
                  </a:lnTo>
                  <a:lnTo>
                    <a:pt x="1449" y="331"/>
                  </a:lnTo>
                  <a:lnTo>
                    <a:pt x="1449" y="319"/>
                  </a:lnTo>
                  <a:lnTo>
                    <a:pt x="1449" y="306"/>
                  </a:lnTo>
                  <a:lnTo>
                    <a:pt x="1447" y="294"/>
                  </a:lnTo>
                  <a:lnTo>
                    <a:pt x="1445" y="280"/>
                  </a:lnTo>
                  <a:lnTo>
                    <a:pt x="1442" y="268"/>
                  </a:lnTo>
                  <a:lnTo>
                    <a:pt x="1438" y="254"/>
                  </a:lnTo>
                  <a:lnTo>
                    <a:pt x="1433" y="242"/>
                  </a:lnTo>
                  <a:lnTo>
                    <a:pt x="1429" y="230"/>
                  </a:lnTo>
                  <a:lnTo>
                    <a:pt x="1424" y="217"/>
                  </a:lnTo>
                  <a:lnTo>
                    <a:pt x="1418" y="206"/>
                  </a:lnTo>
                  <a:lnTo>
                    <a:pt x="1412" y="194"/>
                  </a:lnTo>
                  <a:lnTo>
                    <a:pt x="1404" y="184"/>
                  </a:lnTo>
                  <a:lnTo>
                    <a:pt x="1397" y="175"/>
                  </a:lnTo>
                  <a:lnTo>
                    <a:pt x="1389" y="166"/>
                  </a:lnTo>
                  <a:lnTo>
                    <a:pt x="1389" y="166"/>
                  </a:lnTo>
                  <a:lnTo>
                    <a:pt x="1381" y="158"/>
                  </a:lnTo>
                  <a:lnTo>
                    <a:pt x="1371" y="150"/>
                  </a:lnTo>
                  <a:lnTo>
                    <a:pt x="1354" y="134"/>
                  </a:lnTo>
                  <a:lnTo>
                    <a:pt x="1354" y="134"/>
                  </a:lnTo>
                  <a:lnTo>
                    <a:pt x="1336" y="121"/>
                  </a:lnTo>
                  <a:lnTo>
                    <a:pt x="1320" y="106"/>
                  </a:lnTo>
                  <a:lnTo>
                    <a:pt x="1320" y="106"/>
                  </a:lnTo>
                  <a:lnTo>
                    <a:pt x="1302" y="88"/>
                  </a:lnTo>
                  <a:lnTo>
                    <a:pt x="1282" y="72"/>
                  </a:lnTo>
                  <a:lnTo>
                    <a:pt x="1273" y="65"/>
                  </a:lnTo>
                  <a:lnTo>
                    <a:pt x="1263" y="59"/>
                  </a:lnTo>
                  <a:lnTo>
                    <a:pt x="1253" y="52"/>
                  </a:lnTo>
                  <a:lnTo>
                    <a:pt x="1242" y="47"/>
                  </a:lnTo>
                  <a:lnTo>
                    <a:pt x="1242" y="47"/>
                  </a:lnTo>
                  <a:lnTo>
                    <a:pt x="1227" y="41"/>
                  </a:lnTo>
                  <a:lnTo>
                    <a:pt x="1211" y="37"/>
                  </a:lnTo>
                  <a:lnTo>
                    <a:pt x="1195" y="35"/>
                  </a:lnTo>
                  <a:lnTo>
                    <a:pt x="1177" y="34"/>
                  </a:lnTo>
                  <a:lnTo>
                    <a:pt x="1177" y="34"/>
                  </a:lnTo>
                  <a:lnTo>
                    <a:pt x="1167" y="34"/>
                  </a:lnTo>
                  <a:lnTo>
                    <a:pt x="1157" y="35"/>
                  </a:lnTo>
                  <a:lnTo>
                    <a:pt x="1146" y="37"/>
                  </a:lnTo>
                  <a:lnTo>
                    <a:pt x="1137" y="39"/>
                  </a:lnTo>
                  <a:lnTo>
                    <a:pt x="1128" y="42"/>
                  </a:lnTo>
                  <a:lnTo>
                    <a:pt x="1119" y="45"/>
                  </a:lnTo>
                  <a:lnTo>
                    <a:pt x="1111" y="49"/>
                  </a:lnTo>
                  <a:lnTo>
                    <a:pt x="1103" y="54"/>
                  </a:lnTo>
                  <a:lnTo>
                    <a:pt x="1096" y="60"/>
                  </a:lnTo>
                  <a:lnTo>
                    <a:pt x="1088" y="66"/>
                  </a:lnTo>
                  <a:lnTo>
                    <a:pt x="1082" y="72"/>
                  </a:lnTo>
                  <a:lnTo>
                    <a:pt x="1077" y="79"/>
                  </a:lnTo>
                  <a:lnTo>
                    <a:pt x="1072" y="87"/>
                  </a:lnTo>
                  <a:lnTo>
                    <a:pt x="1068" y="94"/>
                  </a:lnTo>
                  <a:lnTo>
                    <a:pt x="1064" y="102"/>
                  </a:lnTo>
                  <a:lnTo>
                    <a:pt x="1061" y="111"/>
                  </a:lnTo>
                  <a:lnTo>
                    <a:pt x="1061" y="111"/>
                  </a:lnTo>
                  <a:lnTo>
                    <a:pt x="1058" y="123"/>
                  </a:lnTo>
                  <a:lnTo>
                    <a:pt x="1057" y="134"/>
                  </a:lnTo>
                  <a:lnTo>
                    <a:pt x="1055" y="157"/>
                  </a:lnTo>
                  <a:lnTo>
                    <a:pt x="1055" y="157"/>
                  </a:lnTo>
                  <a:lnTo>
                    <a:pt x="1054" y="175"/>
                  </a:lnTo>
                  <a:lnTo>
                    <a:pt x="1053" y="184"/>
                  </a:lnTo>
                  <a:lnTo>
                    <a:pt x="1051" y="192"/>
                  </a:lnTo>
                  <a:lnTo>
                    <a:pt x="1049" y="201"/>
                  </a:lnTo>
                  <a:lnTo>
                    <a:pt x="1045" y="209"/>
                  </a:lnTo>
                  <a:lnTo>
                    <a:pt x="1040" y="216"/>
                  </a:lnTo>
                  <a:lnTo>
                    <a:pt x="1032" y="224"/>
                  </a:lnTo>
                  <a:lnTo>
                    <a:pt x="1032" y="224"/>
                  </a:lnTo>
                  <a:lnTo>
                    <a:pt x="1021" y="235"/>
                  </a:lnTo>
                  <a:lnTo>
                    <a:pt x="1011" y="242"/>
                  </a:lnTo>
                  <a:lnTo>
                    <a:pt x="1004" y="244"/>
                  </a:lnTo>
                  <a:lnTo>
                    <a:pt x="999" y="246"/>
                  </a:lnTo>
                  <a:lnTo>
                    <a:pt x="994" y="247"/>
                  </a:lnTo>
                  <a:lnTo>
                    <a:pt x="989" y="248"/>
                  </a:lnTo>
                  <a:lnTo>
                    <a:pt x="989" y="248"/>
                  </a:lnTo>
                  <a:lnTo>
                    <a:pt x="984" y="247"/>
                  </a:lnTo>
                  <a:lnTo>
                    <a:pt x="978" y="246"/>
                  </a:lnTo>
                  <a:lnTo>
                    <a:pt x="973" y="244"/>
                  </a:lnTo>
                  <a:lnTo>
                    <a:pt x="968" y="242"/>
                  </a:lnTo>
                  <a:lnTo>
                    <a:pt x="964" y="239"/>
                  </a:lnTo>
                  <a:lnTo>
                    <a:pt x="963" y="240"/>
                  </a:lnTo>
                  <a:lnTo>
                    <a:pt x="963" y="240"/>
                  </a:lnTo>
                  <a:lnTo>
                    <a:pt x="959" y="235"/>
                  </a:lnTo>
                  <a:lnTo>
                    <a:pt x="959" y="235"/>
                  </a:lnTo>
                  <a:lnTo>
                    <a:pt x="954" y="231"/>
                  </a:lnTo>
                  <a:lnTo>
                    <a:pt x="954" y="231"/>
                  </a:lnTo>
                  <a:lnTo>
                    <a:pt x="950" y="225"/>
                  </a:lnTo>
                  <a:lnTo>
                    <a:pt x="949" y="224"/>
                  </a:lnTo>
                  <a:lnTo>
                    <a:pt x="939" y="213"/>
                  </a:lnTo>
                  <a:lnTo>
                    <a:pt x="939" y="213"/>
                  </a:lnTo>
                  <a:lnTo>
                    <a:pt x="927" y="199"/>
                  </a:lnTo>
                  <a:lnTo>
                    <a:pt x="914" y="184"/>
                  </a:lnTo>
                  <a:lnTo>
                    <a:pt x="887" y="157"/>
                  </a:lnTo>
                  <a:lnTo>
                    <a:pt x="887" y="157"/>
                  </a:lnTo>
                  <a:lnTo>
                    <a:pt x="875" y="145"/>
                  </a:lnTo>
                  <a:lnTo>
                    <a:pt x="875" y="145"/>
                  </a:lnTo>
                  <a:lnTo>
                    <a:pt x="854" y="124"/>
                  </a:lnTo>
                  <a:lnTo>
                    <a:pt x="854" y="124"/>
                  </a:lnTo>
                  <a:lnTo>
                    <a:pt x="825" y="93"/>
                  </a:lnTo>
                  <a:lnTo>
                    <a:pt x="808" y="78"/>
                  </a:lnTo>
                  <a:lnTo>
                    <a:pt x="792" y="64"/>
                  </a:lnTo>
                  <a:lnTo>
                    <a:pt x="774" y="52"/>
                  </a:lnTo>
                  <a:lnTo>
                    <a:pt x="765" y="47"/>
                  </a:lnTo>
                  <a:lnTo>
                    <a:pt x="756" y="43"/>
                  </a:lnTo>
                  <a:lnTo>
                    <a:pt x="745" y="39"/>
                  </a:lnTo>
                  <a:lnTo>
                    <a:pt x="736" y="37"/>
                  </a:lnTo>
                  <a:lnTo>
                    <a:pt x="726" y="35"/>
                  </a:lnTo>
                  <a:lnTo>
                    <a:pt x="716" y="34"/>
                  </a:lnTo>
                  <a:lnTo>
                    <a:pt x="716" y="34"/>
                  </a:lnTo>
                  <a:lnTo>
                    <a:pt x="708" y="35"/>
                  </a:lnTo>
                  <a:lnTo>
                    <a:pt x="700" y="36"/>
                  </a:lnTo>
                  <a:lnTo>
                    <a:pt x="692" y="38"/>
                  </a:lnTo>
                  <a:lnTo>
                    <a:pt x="684" y="40"/>
                  </a:lnTo>
                  <a:lnTo>
                    <a:pt x="684" y="40"/>
                  </a:lnTo>
                  <a:lnTo>
                    <a:pt x="664" y="48"/>
                  </a:lnTo>
                  <a:lnTo>
                    <a:pt x="646" y="59"/>
                  </a:lnTo>
                  <a:lnTo>
                    <a:pt x="628" y="70"/>
                  </a:lnTo>
                  <a:lnTo>
                    <a:pt x="612" y="82"/>
                  </a:lnTo>
                  <a:lnTo>
                    <a:pt x="597" y="95"/>
                  </a:lnTo>
                  <a:lnTo>
                    <a:pt x="581" y="109"/>
                  </a:lnTo>
                  <a:lnTo>
                    <a:pt x="552" y="138"/>
                  </a:lnTo>
                  <a:lnTo>
                    <a:pt x="552" y="138"/>
                  </a:lnTo>
                  <a:lnTo>
                    <a:pt x="535" y="158"/>
                  </a:lnTo>
                  <a:lnTo>
                    <a:pt x="515" y="177"/>
                  </a:lnTo>
                  <a:lnTo>
                    <a:pt x="515" y="177"/>
                  </a:lnTo>
                  <a:lnTo>
                    <a:pt x="480" y="208"/>
                  </a:lnTo>
                  <a:lnTo>
                    <a:pt x="448" y="235"/>
                  </a:lnTo>
                  <a:lnTo>
                    <a:pt x="447" y="236"/>
                  </a:lnTo>
                  <a:lnTo>
                    <a:pt x="447" y="236"/>
                  </a:lnTo>
                  <a:lnTo>
                    <a:pt x="444" y="247"/>
                  </a:lnTo>
                  <a:lnTo>
                    <a:pt x="444" y="247"/>
                  </a:lnTo>
                  <a:lnTo>
                    <a:pt x="438" y="261"/>
                  </a:lnTo>
                  <a:lnTo>
                    <a:pt x="439" y="259"/>
                  </a:lnTo>
                  <a:lnTo>
                    <a:pt x="448" y="268"/>
                  </a:lnTo>
                  <a:lnTo>
                    <a:pt x="448" y="268"/>
                  </a:lnTo>
                  <a:lnTo>
                    <a:pt x="451" y="265"/>
                  </a:lnTo>
                  <a:lnTo>
                    <a:pt x="455" y="264"/>
                  </a:lnTo>
                  <a:lnTo>
                    <a:pt x="463" y="261"/>
                  </a:lnTo>
                  <a:lnTo>
                    <a:pt x="463" y="261"/>
                  </a:lnTo>
                  <a:lnTo>
                    <a:pt x="470" y="260"/>
                  </a:lnTo>
                  <a:lnTo>
                    <a:pt x="477" y="260"/>
                  </a:lnTo>
                  <a:lnTo>
                    <a:pt x="477" y="260"/>
                  </a:lnTo>
                  <a:lnTo>
                    <a:pt x="489" y="260"/>
                  </a:lnTo>
                  <a:lnTo>
                    <a:pt x="502" y="262"/>
                  </a:lnTo>
                  <a:lnTo>
                    <a:pt x="502" y="262"/>
                  </a:lnTo>
                  <a:lnTo>
                    <a:pt x="514" y="263"/>
                  </a:lnTo>
                  <a:lnTo>
                    <a:pt x="526" y="264"/>
                  </a:lnTo>
                  <a:lnTo>
                    <a:pt x="526" y="264"/>
                  </a:lnTo>
                  <a:lnTo>
                    <a:pt x="541" y="265"/>
                  </a:lnTo>
                  <a:lnTo>
                    <a:pt x="557" y="268"/>
                  </a:lnTo>
                  <a:lnTo>
                    <a:pt x="572" y="273"/>
                  </a:lnTo>
                  <a:lnTo>
                    <a:pt x="588" y="280"/>
                  </a:lnTo>
                  <a:lnTo>
                    <a:pt x="603" y="291"/>
                  </a:lnTo>
                  <a:lnTo>
                    <a:pt x="618" y="301"/>
                  </a:lnTo>
                  <a:lnTo>
                    <a:pt x="632" y="315"/>
                  </a:lnTo>
                  <a:lnTo>
                    <a:pt x="646" y="329"/>
                  </a:lnTo>
                  <a:lnTo>
                    <a:pt x="646" y="329"/>
                  </a:lnTo>
                  <a:lnTo>
                    <a:pt x="658" y="345"/>
                  </a:lnTo>
                  <a:lnTo>
                    <a:pt x="670" y="361"/>
                  </a:lnTo>
                  <a:lnTo>
                    <a:pt x="679" y="378"/>
                  </a:lnTo>
                  <a:lnTo>
                    <a:pt x="687" y="394"/>
                  </a:lnTo>
                  <a:lnTo>
                    <a:pt x="695" y="412"/>
                  </a:lnTo>
                  <a:lnTo>
                    <a:pt x="702" y="431"/>
                  </a:lnTo>
                  <a:lnTo>
                    <a:pt x="706" y="449"/>
                  </a:lnTo>
                  <a:lnTo>
                    <a:pt x="710" y="469"/>
                  </a:lnTo>
                  <a:lnTo>
                    <a:pt x="710" y="469"/>
                  </a:lnTo>
                  <a:lnTo>
                    <a:pt x="711" y="484"/>
                  </a:lnTo>
                  <a:lnTo>
                    <a:pt x="710" y="497"/>
                  </a:lnTo>
                  <a:lnTo>
                    <a:pt x="708" y="508"/>
                  </a:lnTo>
                  <a:lnTo>
                    <a:pt x="704" y="521"/>
                  </a:lnTo>
                  <a:lnTo>
                    <a:pt x="698" y="532"/>
                  </a:lnTo>
                  <a:lnTo>
                    <a:pt x="691" y="543"/>
                  </a:lnTo>
                  <a:lnTo>
                    <a:pt x="676" y="565"/>
                  </a:lnTo>
                  <a:lnTo>
                    <a:pt x="676" y="565"/>
                  </a:lnTo>
                  <a:lnTo>
                    <a:pt x="664" y="581"/>
                  </a:lnTo>
                  <a:lnTo>
                    <a:pt x="664" y="581"/>
                  </a:lnTo>
                  <a:lnTo>
                    <a:pt x="659" y="589"/>
                  </a:lnTo>
                  <a:lnTo>
                    <a:pt x="653" y="597"/>
                  </a:lnTo>
                  <a:lnTo>
                    <a:pt x="646" y="604"/>
                  </a:lnTo>
                  <a:lnTo>
                    <a:pt x="640" y="610"/>
                  </a:lnTo>
                  <a:lnTo>
                    <a:pt x="624" y="621"/>
                  </a:lnTo>
                  <a:lnTo>
                    <a:pt x="608" y="631"/>
                  </a:lnTo>
                  <a:lnTo>
                    <a:pt x="592" y="639"/>
                  </a:lnTo>
                  <a:lnTo>
                    <a:pt x="574" y="645"/>
                  </a:lnTo>
                  <a:lnTo>
                    <a:pt x="538" y="659"/>
                  </a:lnTo>
                  <a:lnTo>
                    <a:pt x="535" y="660"/>
                  </a:lnTo>
                  <a:lnTo>
                    <a:pt x="535" y="660"/>
                  </a:lnTo>
                  <a:lnTo>
                    <a:pt x="521" y="663"/>
                  </a:lnTo>
                  <a:lnTo>
                    <a:pt x="508" y="666"/>
                  </a:lnTo>
                  <a:lnTo>
                    <a:pt x="495" y="668"/>
                  </a:lnTo>
                  <a:lnTo>
                    <a:pt x="482" y="668"/>
                  </a:lnTo>
                  <a:lnTo>
                    <a:pt x="482" y="668"/>
                  </a:lnTo>
                  <a:lnTo>
                    <a:pt x="472" y="668"/>
                  </a:lnTo>
                  <a:lnTo>
                    <a:pt x="461" y="667"/>
                  </a:lnTo>
                  <a:lnTo>
                    <a:pt x="451" y="665"/>
                  </a:lnTo>
                  <a:lnTo>
                    <a:pt x="441" y="663"/>
                  </a:lnTo>
                  <a:lnTo>
                    <a:pt x="430" y="659"/>
                  </a:lnTo>
                  <a:lnTo>
                    <a:pt x="420" y="655"/>
                  </a:lnTo>
                  <a:lnTo>
                    <a:pt x="409" y="649"/>
                  </a:lnTo>
                  <a:lnTo>
                    <a:pt x="398" y="644"/>
                  </a:lnTo>
                  <a:lnTo>
                    <a:pt x="398" y="644"/>
                  </a:lnTo>
                  <a:lnTo>
                    <a:pt x="381" y="634"/>
                  </a:lnTo>
                  <a:lnTo>
                    <a:pt x="367" y="623"/>
                  </a:lnTo>
                  <a:lnTo>
                    <a:pt x="354" y="613"/>
                  </a:lnTo>
                  <a:lnTo>
                    <a:pt x="343" y="602"/>
                  </a:lnTo>
                  <a:lnTo>
                    <a:pt x="334" y="589"/>
                  </a:lnTo>
                  <a:lnTo>
                    <a:pt x="325" y="575"/>
                  </a:lnTo>
                  <a:lnTo>
                    <a:pt x="318" y="559"/>
                  </a:lnTo>
                  <a:lnTo>
                    <a:pt x="312" y="543"/>
                  </a:lnTo>
                  <a:lnTo>
                    <a:pt x="312" y="543"/>
                  </a:lnTo>
                  <a:lnTo>
                    <a:pt x="306" y="521"/>
                  </a:lnTo>
                  <a:lnTo>
                    <a:pt x="300" y="499"/>
                  </a:lnTo>
                  <a:lnTo>
                    <a:pt x="300" y="499"/>
                  </a:lnTo>
                  <a:lnTo>
                    <a:pt x="294" y="478"/>
                  </a:lnTo>
                  <a:lnTo>
                    <a:pt x="288" y="459"/>
                  </a:lnTo>
                  <a:lnTo>
                    <a:pt x="277" y="462"/>
                  </a:lnTo>
                  <a:lnTo>
                    <a:pt x="278" y="457"/>
                  </a:lnTo>
                  <a:lnTo>
                    <a:pt x="282" y="455"/>
                  </a:lnTo>
                  <a:lnTo>
                    <a:pt x="287" y="457"/>
                  </a:lnTo>
                  <a:lnTo>
                    <a:pt x="287" y="457"/>
                  </a:lnTo>
                  <a:lnTo>
                    <a:pt x="283" y="450"/>
                  </a:lnTo>
                  <a:lnTo>
                    <a:pt x="283" y="450"/>
                  </a:lnTo>
                  <a:lnTo>
                    <a:pt x="273" y="433"/>
                  </a:lnTo>
                  <a:lnTo>
                    <a:pt x="265" y="421"/>
                  </a:lnTo>
                  <a:lnTo>
                    <a:pt x="259" y="415"/>
                  </a:lnTo>
                  <a:lnTo>
                    <a:pt x="256" y="414"/>
                  </a:lnTo>
                  <a:lnTo>
                    <a:pt x="254" y="413"/>
                  </a:lnTo>
                  <a:lnTo>
                    <a:pt x="254" y="413"/>
                  </a:lnTo>
                  <a:lnTo>
                    <a:pt x="252" y="414"/>
                  </a:lnTo>
                  <a:lnTo>
                    <a:pt x="249" y="415"/>
                  </a:lnTo>
                  <a:lnTo>
                    <a:pt x="222" y="442"/>
                  </a:lnTo>
                  <a:lnTo>
                    <a:pt x="222" y="442"/>
                  </a:lnTo>
                  <a:lnTo>
                    <a:pt x="218" y="446"/>
                  </a:lnTo>
                  <a:lnTo>
                    <a:pt x="213" y="447"/>
                  </a:lnTo>
                  <a:lnTo>
                    <a:pt x="210" y="447"/>
                  </a:lnTo>
                  <a:lnTo>
                    <a:pt x="208" y="449"/>
                  </a:lnTo>
                  <a:lnTo>
                    <a:pt x="208" y="449"/>
                  </a:lnTo>
                  <a:lnTo>
                    <a:pt x="196" y="461"/>
                  </a:lnTo>
                  <a:lnTo>
                    <a:pt x="182" y="472"/>
                  </a:lnTo>
                  <a:lnTo>
                    <a:pt x="157" y="494"/>
                  </a:lnTo>
                  <a:lnTo>
                    <a:pt x="157" y="494"/>
                  </a:lnTo>
                  <a:lnTo>
                    <a:pt x="136" y="510"/>
                  </a:lnTo>
                  <a:lnTo>
                    <a:pt x="115" y="528"/>
                  </a:lnTo>
                  <a:lnTo>
                    <a:pt x="95" y="548"/>
                  </a:lnTo>
                  <a:lnTo>
                    <a:pt x="86" y="558"/>
                  </a:lnTo>
                  <a:lnTo>
                    <a:pt x="77" y="569"/>
                  </a:lnTo>
                  <a:lnTo>
                    <a:pt x="77" y="569"/>
                  </a:lnTo>
                  <a:lnTo>
                    <a:pt x="68" y="581"/>
                  </a:lnTo>
                  <a:lnTo>
                    <a:pt x="60" y="594"/>
                  </a:lnTo>
                  <a:lnTo>
                    <a:pt x="53" y="609"/>
                  </a:lnTo>
                  <a:lnTo>
                    <a:pt x="48" y="623"/>
                  </a:lnTo>
                  <a:lnTo>
                    <a:pt x="43" y="639"/>
                  </a:lnTo>
                  <a:lnTo>
                    <a:pt x="39" y="655"/>
                  </a:lnTo>
                  <a:lnTo>
                    <a:pt x="36" y="670"/>
                  </a:lnTo>
                  <a:lnTo>
                    <a:pt x="35" y="687"/>
                  </a:lnTo>
                  <a:lnTo>
                    <a:pt x="35" y="702"/>
                  </a:lnTo>
                  <a:lnTo>
                    <a:pt x="36" y="718"/>
                  </a:lnTo>
                  <a:lnTo>
                    <a:pt x="38" y="733"/>
                  </a:lnTo>
                  <a:lnTo>
                    <a:pt x="41" y="748"/>
                  </a:lnTo>
                  <a:lnTo>
                    <a:pt x="47" y="762"/>
                  </a:lnTo>
                  <a:lnTo>
                    <a:pt x="52" y="776"/>
                  </a:lnTo>
                  <a:lnTo>
                    <a:pt x="59" y="789"/>
                  </a:lnTo>
                  <a:lnTo>
                    <a:pt x="66" y="801"/>
                  </a:lnTo>
                  <a:lnTo>
                    <a:pt x="66" y="801"/>
                  </a:lnTo>
                  <a:lnTo>
                    <a:pt x="94" y="837"/>
                  </a:lnTo>
                  <a:lnTo>
                    <a:pt x="124" y="873"/>
                  </a:lnTo>
                  <a:lnTo>
                    <a:pt x="159" y="911"/>
                  </a:lnTo>
                  <a:lnTo>
                    <a:pt x="199" y="952"/>
                  </a:lnTo>
                  <a:lnTo>
                    <a:pt x="199" y="952"/>
                  </a:lnTo>
                  <a:lnTo>
                    <a:pt x="210" y="963"/>
                  </a:lnTo>
                  <a:lnTo>
                    <a:pt x="216" y="969"/>
                  </a:lnTo>
                  <a:lnTo>
                    <a:pt x="218" y="969"/>
                  </a:lnTo>
                  <a:lnTo>
                    <a:pt x="218" y="969"/>
                  </a:lnTo>
                  <a:lnTo>
                    <a:pt x="221" y="970"/>
                  </a:lnTo>
                  <a:lnTo>
                    <a:pt x="224" y="971"/>
                  </a:lnTo>
                  <a:lnTo>
                    <a:pt x="226" y="973"/>
                  </a:lnTo>
                  <a:lnTo>
                    <a:pt x="229" y="975"/>
                  </a:lnTo>
                  <a:lnTo>
                    <a:pt x="229" y="975"/>
                  </a:lnTo>
                  <a:lnTo>
                    <a:pt x="234" y="981"/>
                  </a:lnTo>
                  <a:lnTo>
                    <a:pt x="240" y="985"/>
                  </a:lnTo>
                  <a:lnTo>
                    <a:pt x="246" y="988"/>
                  </a:lnTo>
                  <a:lnTo>
                    <a:pt x="251" y="989"/>
                  </a:lnTo>
                  <a:lnTo>
                    <a:pt x="251" y="989"/>
                  </a:lnTo>
                  <a:lnTo>
                    <a:pt x="254" y="988"/>
                  </a:lnTo>
                  <a:lnTo>
                    <a:pt x="257" y="987"/>
                  </a:lnTo>
                  <a:lnTo>
                    <a:pt x="261" y="985"/>
                  </a:lnTo>
                  <a:lnTo>
                    <a:pt x="265" y="982"/>
                  </a:lnTo>
                  <a:lnTo>
                    <a:pt x="265" y="982"/>
                  </a:lnTo>
                  <a:lnTo>
                    <a:pt x="268" y="977"/>
                  </a:lnTo>
                  <a:lnTo>
                    <a:pt x="272" y="971"/>
                  </a:lnTo>
                  <a:lnTo>
                    <a:pt x="275" y="963"/>
                  </a:lnTo>
                  <a:lnTo>
                    <a:pt x="276" y="956"/>
                  </a:lnTo>
                  <a:lnTo>
                    <a:pt x="278" y="942"/>
                  </a:lnTo>
                  <a:lnTo>
                    <a:pt x="277" y="928"/>
                  </a:lnTo>
                  <a:lnTo>
                    <a:pt x="277" y="928"/>
                  </a:lnTo>
                  <a:lnTo>
                    <a:pt x="275" y="915"/>
                  </a:lnTo>
                  <a:lnTo>
                    <a:pt x="275" y="915"/>
                  </a:lnTo>
                  <a:lnTo>
                    <a:pt x="271" y="882"/>
                  </a:lnTo>
                  <a:lnTo>
                    <a:pt x="270" y="865"/>
                  </a:lnTo>
                  <a:lnTo>
                    <a:pt x="268" y="848"/>
                  </a:lnTo>
                  <a:lnTo>
                    <a:pt x="268" y="848"/>
                  </a:lnTo>
                  <a:lnTo>
                    <a:pt x="270" y="838"/>
                  </a:lnTo>
                  <a:lnTo>
                    <a:pt x="271" y="828"/>
                  </a:lnTo>
                  <a:lnTo>
                    <a:pt x="273" y="818"/>
                  </a:lnTo>
                  <a:lnTo>
                    <a:pt x="275" y="809"/>
                  </a:lnTo>
                  <a:lnTo>
                    <a:pt x="280" y="792"/>
                  </a:lnTo>
                  <a:lnTo>
                    <a:pt x="288" y="777"/>
                  </a:lnTo>
                  <a:lnTo>
                    <a:pt x="297" y="762"/>
                  </a:lnTo>
                  <a:lnTo>
                    <a:pt x="309" y="748"/>
                  </a:lnTo>
                  <a:lnTo>
                    <a:pt x="322" y="735"/>
                  </a:lnTo>
                  <a:lnTo>
                    <a:pt x="337" y="722"/>
                  </a:lnTo>
                  <a:lnTo>
                    <a:pt x="337" y="722"/>
                  </a:lnTo>
                  <a:lnTo>
                    <a:pt x="341" y="719"/>
                  </a:lnTo>
                  <a:lnTo>
                    <a:pt x="346" y="716"/>
                  </a:lnTo>
                  <a:lnTo>
                    <a:pt x="352" y="714"/>
                  </a:lnTo>
                  <a:lnTo>
                    <a:pt x="359" y="712"/>
                  </a:lnTo>
                  <a:lnTo>
                    <a:pt x="373" y="708"/>
                  </a:lnTo>
                  <a:lnTo>
                    <a:pt x="391" y="707"/>
                  </a:lnTo>
                  <a:lnTo>
                    <a:pt x="391" y="707"/>
                  </a:lnTo>
                  <a:lnTo>
                    <a:pt x="402" y="708"/>
                  </a:lnTo>
                  <a:lnTo>
                    <a:pt x="414" y="709"/>
                  </a:lnTo>
                  <a:lnTo>
                    <a:pt x="434" y="713"/>
                  </a:lnTo>
                  <a:lnTo>
                    <a:pt x="453" y="718"/>
                  </a:lnTo>
                  <a:lnTo>
                    <a:pt x="469" y="724"/>
                  </a:lnTo>
                  <a:lnTo>
                    <a:pt x="469" y="724"/>
                  </a:lnTo>
                  <a:lnTo>
                    <a:pt x="495" y="737"/>
                  </a:lnTo>
                  <a:lnTo>
                    <a:pt x="520" y="752"/>
                  </a:lnTo>
                  <a:lnTo>
                    <a:pt x="543" y="767"/>
                  </a:lnTo>
                  <a:lnTo>
                    <a:pt x="564" y="782"/>
                  </a:lnTo>
                  <a:lnTo>
                    <a:pt x="584" y="799"/>
                  </a:lnTo>
                  <a:lnTo>
                    <a:pt x="601" y="815"/>
                  </a:lnTo>
                  <a:lnTo>
                    <a:pt x="617" y="833"/>
                  </a:lnTo>
                  <a:lnTo>
                    <a:pt x="631" y="850"/>
                  </a:lnTo>
                  <a:lnTo>
                    <a:pt x="642" y="865"/>
                  </a:lnTo>
                  <a:lnTo>
                    <a:pt x="642" y="865"/>
                  </a:lnTo>
                  <a:lnTo>
                    <a:pt x="669" y="902"/>
                  </a:lnTo>
                  <a:lnTo>
                    <a:pt x="681" y="922"/>
                  </a:lnTo>
                  <a:lnTo>
                    <a:pt x="693" y="942"/>
                  </a:lnTo>
                  <a:lnTo>
                    <a:pt x="705" y="962"/>
                  </a:lnTo>
                  <a:lnTo>
                    <a:pt x="715" y="983"/>
                  </a:lnTo>
                  <a:lnTo>
                    <a:pt x="723" y="1005"/>
                  </a:lnTo>
                  <a:lnTo>
                    <a:pt x="730" y="1027"/>
                  </a:lnTo>
                  <a:lnTo>
                    <a:pt x="730" y="1027"/>
                  </a:lnTo>
                  <a:lnTo>
                    <a:pt x="733" y="1040"/>
                  </a:lnTo>
                  <a:lnTo>
                    <a:pt x="735" y="1057"/>
                  </a:lnTo>
                  <a:lnTo>
                    <a:pt x="737" y="1076"/>
                  </a:lnTo>
                  <a:lnTo>
                    <a:pt x="737" y="1097"/>
                  </a:lnTo>
                  <a:lnTo>
                    <a:pt x="736" y="1108"/>
                  </a:lnTo>
                  <a:lnTo>
                    <a:pt x="735" y="1118"/>
                  </a:lnTo>
                  <a:lnTo>
                    <a:pt x="733" y="1129"/>
                  </a:lnTo>
                  <a:lnTo>
                    <a:pt x="730" y="1140"/>
                  </a:lnTo>
                  <a:lnTo>
                    <a:pt x="726" y="1149"/>
                  </a:lnTo>
                  <a:lnTo>
                    <a:pt x="720" y="1158"/>
                  </a:lnTo>
                  <a:lnTo>
                    <a:pt x="714" y="1168"/>
                  </a:lnTo>
                  <a:lnTo>
                    <a:pt x="707" y="1176"/>
                  </a:lnTo>
                  <a:lnTo>
                    <a:pt x="707" y="1176"/>
                  </a:lnTo>
                  <a:lnTo>
                    <a:pt x="699" y="1183"/>
                  </a:lnTo>
                  <a:lnTo>
                    <a:pt x="689" y="1189"/>
                  </a:lnTo>
                  <a:lnTo>
                    <a:pt x="681" y="1196"/>
                  </a:lnTo>
                  <a:lnTo>
                    <a:pt x="672" y="1200"/>
                  </a:lnTo>
                  <a:lnTo>
                    <a:pt x="662" y="1203"/>
                  </a:lnTo>
                  <a:lnTo>
                    <a:pt x="653" y="1206"/>
                  </a:lnTo>
                  <a:lnTo>
                    <a:pt x="643" y="1207"/>
                  </a:lnTo>
                  <a:lnTo>
                    <a:pt x="633" y="1208"/>
                  </a:lnTo>
                  <a:lnTo>
                    <a:pt x="633" y="1208"/>
                  </a:lnTo>
                  <a:lnTo>
                    <a:pt x="620" y="1207"/>
                  </a:lnTo>
                  <a:lnTo>
                    <a:pt x="607" y="1205"/>
                  </a:lnTo>
                  <a:lnTo>
                    <a:pt x="593" y="1202"/>
                  </a:lnTo>
                  <a:lnTo>
                    <a:pt x="578" y="1197"/>
                  </a:lnTo>
                  <a:lnTo>
                    <a:pt x="578" y="1197"/>
                  </a:lnTo>
                  <a:lnTo>
                    <a:pt x="568" y="1192"/>
                  </a:lnTo>
                  <a:lnTo>
                    <a:pt x="557" y="1186"/>
                  </a:lnTo>
                  <a:lnTo>
                    <a:pt x="557" y="1186"/>
                  </a:lnTo>
                  <a:lnTo>
                    <a:pt x="540" y="1179"/>
                  </a:lnTo>
                  <a:lnTo>
                    <a:pt x="523" y="1172"/>
                  </a:lnTo>
                  <a:lnTo>
                    <a:pt x="515" y="1169"/>
                  </a:lnTo>
                  <a:lnTo>
                    <a:pt x="507" y="1167"/>
                  </a:lnTo>
                  <a:lnTo>
                    <a:pt x="499" y="1166"/>
                  </a:lnTo>
                  <a:lnTo>
                    <a:pt x="490" y="1165"/>
                  </a:lnTo>
                  <a:lnTo>
                    <a:pt x="490" y="1165"/>
                  </a:lnTo>
                  <a:close/>
                </a:path>
              </a:pathLst>
            </a:custGeom>
            <a:grpFill/>
            <a:ln w="9525">
              <a:noFill/>
              <a:round/>
            </a:ln>
          </p:spPr>
          <p:txBody>
            <a:bodyPr vert="horz" wrap="square" lIns="121920" tIns="60960" rIns="121920" bIns="60960" numCol="1" anchor="t" anchorCtr="0" compatLnSpc="1"/>
            <a:lstStyle/>
            <a:p>
              <a:endParaRPr lang="zh-CN" altLang="en-US" sz="2400" b="1"/>
            </a:p>
          </p:txBody>
        </p:sp>
      </p:grpSp>
      <p:grpSp>
        <p:nvGrpSpPr>
          <p:cNvPr id="70" name="组合 69"/>
          <p:cNvGrpSpPr/>
          <p:nvPr/>
        </p:nvGrpSpPr>
        <p:grpSpPr>
          <a:xfrm>
            <a:off x="4738919" y="3717032"/>
            <a:ext cx="276961" cy="288032"/>
            <a:chOff x="6108700" y="2038350"/>
            <a:chExt cx="787400" cy="804863"/>
          </a:xfrm>
          <a:solidFill>
            <a:schemeClr val="tx1"/>
          </a:solidFill>
        </p:grpSpPr>
        <p:sp>
          <p:nvSpPr>
            <p:cNvPr id="71" name="Freeform 757"/>
            <p:cNvSpPr/>
            <p:nvPr/>
          </p:nvSpPr>
          <p:spPr bwMode="auto">
            <a:xfrm>
              <a:off x="6137275" y="2403475"/>
              <a:ext cx="25400" cy="46038"/>
            </a:xfrm>
            <a:custGeom>
              <a:avLst/>
              <a:gdLst/>
              <a:ahLst/>
              <a:cxnLst>
                <a:cxn ang="0">
                  <a:pos x="38" y="4"/>
                </a:cxn>
                <a:cxn ang="0">
                  <a:pos x="38" y="4"/>
                </a:cxn>
                <a:cxn ang="0">
                  <a:pos x="37" y="9"/>
                </a:cxn>
                <a:cxn ang="0">
                  <a:pos x="35" y="14"/>
                </a:cxn>
                <a:cxn ang="0">
                  <a:pos x="31" y="24"/>
                </a:cxn>
                <a:cxn ang="0">
                  <a:pos x="20" y="43"/>
                </a:cxn>
                <a:cxn ang="0">
                  <a:pos x="20" y="43"/>
                </a:cxn>
                <a:cxn ang="0">
                  <a:pos x="9" y="60"/>
                </a:cxn>
                <a:cxn ang="0">
                  <a:pos x="5" y="68"/>
                </a:cxn>
                <a:cxn ang="0">
                  <a:pos x="0" y="78"/>
                </a:cxn>
                <a:cxn ang="0">
                  <a:pos x="0" y="78"/>
                </a:cxn>
                <a:cxn ang="0">
                  <a:pos x="0" y="80"/>
                </a:cxn>
                <a:cxn ang="0">
                  <a:pos x="0" y="82"/>
                </a:cxn>
                <a:cxn ang="0">
                  <a:pos x="3" y="84"/>
                </a:cxn>
                <a:cxn ang="0">
                  <a:pos x="4" y="85"/>
                </a:cxn>
                <a:cxn ang="0">
                  <a:pos x="6" y="85"/>
                </a:cxn>
                <a:cxn ang="0">
                  <a:pos x="7" y="84"/>
                </a:cxn>
                <a:cxn ang="0">
                  <a:pos x="8" y="83"/>
                </a:cxn>
                <a:cxn ang="0">
                  <a:pos x="8" y="83"/>
                </a:cxn>
                <a:cxn ang="0">
                  <a:pos x="14" y="71"/>
                </a:cxn>
                <a:cxn ang="0">
                  <a:pos x="20" y="61"/>
                </a:cxn>
                <a:cxn ang="0">
                  <a:pos x="26" y="50"/>
                </a:cxn>
                <a:cxn ang="0">
                  <a:pos x="32" y="39"/>
                </a:cxn>
                <a:cxn ang="0">
                  <a:pos x="32" y="39"/>
                </a:cxn>
                <a:cxn ang="0">
                  <a:pos x="41" y="23"/>
                </a:cxn>
                <a:cxn ang="0">
                  <a:pos x="46" y="13"/>
                </a:cxn>
                <a:cxn ang="0">
                  <a:pos x="47" y="9"/>
                </a:cxn>
                <a:cxn ang="0">
                  <a:pos x="48" y="4"/>
                </a:cxn>
                <a:cxn ang="0">
                  <a:pos x="48" y="4"/>
                </a:cxn>
                <a:cxn ang="0">
                  <a:pos x="48" y="2"/>
                </a:cxn>
                <a:cxn ang="0">
                  <a:pos x="47" y="1"/>
                </a:cxn>
                <a:cxn ang="0">
                  <a:pos x="45" y="0"/>
                </a:cxn>
                <a:cxn ang="0">
                  <a:pos x="43" y="0"/>
                </a:cxn>
                <a:cxn ang="0">
                  <a:pos x="39" y="1"/>
                </a:cxn>
                <a:cxn ang="0">
                  <a:pos x="38" y="2"/>
                </a:cxn>
                <a:cxn ang="0">
                  <a:pos x="38" y="4"/>
                </a:cxn>
                <a:cxn ang="0">
                  <a:pos x="38" y="4"/>
                </a:cxn>
              </a:cxnLst>
              <a:rect l="0" t="0" r="r" b="b"/>
              <a:pathLst>
                <a:path w="48" h="85">
                  <a:moveTo>
                    <a:pt x="38" y="4"/>
                  </a:moveTo>
                  <a:lnTo>
                    <a:pt x="38" y="4"/>
                  </a:lnTo>
                  <a:lnTo>
                    <a:pt x="37" y="9"/>
                  </a:lnTo>
                  <a:lnTo>
                    <a:pt x="35" y="14"/>
                  </a:lnTo>
                  <a:lnTo>
                    <a:pt x="31" y="24"/>
                  </a:lnTo>
                  <a:lnTo>
                    <a:pt x="20" y="43"/>
                  </a:lnTo>
                  <a:lnTo>
                    <a:pt x="20" y="43"/>
                  </a:lnTo>
                  <a:lnTo>
                    <a:pt x="9" y="60"/>
                  </a:lnTo>
                  <a:lnTo>
                    <a:pt x="5" y="68"/>
                  </a:lnTo>
                  <a:lnTo>
                    <a:pt x="0" y="78"/>
                  </a:lnTo>
                  <a:lnTo>
                    <a:pt x="0" y="78"/>
                  </a:lnTo>
                  <a:lnTo>
                    <a:pt x="0" y="80"/>
                  </a:lnTo>
                  <a:lnTo>
                    <a:pt x="0" y="82"/>
                  </a:lnTo>
                  <a:lnTo>
                    <a:pt x="3" y="84"/>
                  </a:lnTo>
                  <a:lnTo>
                    <a:pt x="4" y="85"/>
                  </a:lnTo>
                  <a:lnTo>
                    <a:pt x="6" y="85"/>
                  </a:lnTo>
                  <a:lnTo>
                    <a:pt x="7" y="84"/>
                  </a:lnTo>
                  <a:lnTo>
                    <a:pt x="8" y="83"/>
                  </a:lnTo>
                  <a:lnTo>
                    <a:pt x="8" y="83"/>
                  </a:lnTo>
                  <a:lnTo>
                    <a:pt x="14" y="71"/>
                  </a:lnTo>
                  <a:lnTo>
                    <a:pt x="20" y="61"/>
                  </a:lnTo>
                  <a:lnTo>
                    <a:pt x="26" y="50"/>
                  </a:lnTo>
                  <a:lnTo>
                    <a:pt x="32" y="39"/>
                  </a:lnTo>
                  <a:lnTo>
                    <a:pt x="32" y="39"/>
                  </a:lnTo>
                  <a:lnTo>
                    <a:pt x="41" y="23"/>
                  </a:lnTo>
                  <a:lnTo>
                    <a:pt x="46" y="13"/>
                  </a:lnTo>
                  <a:lnTo>
                    <a:pt x="47" y="9"/>
                  </a:lnTo>
                  <a:lnTo>
                    <a:pt x="48" y="4"/>
                  </a:lnTo>
                  <a:lnTo>
                    <a:pt x="48" y="4"/>
                  </a:lnTo>
                  <a:lnTo>
                    <a:pt x="48" y="2"/>
                  </a:lnTo>
                  <a:lnTo>
                    <a:pt x="47" y="1"/>
                  </a:lnTo>
                  <a:lnTo>
                    <a:pt x="45" y="0"/>
                  </a:lnTo>
                  <a:lnTo>
                    <a:pt x="43"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72" name="Freeform 758"/>
            <p:cNvSpPr/>
            <p:nvPr/>
          </p:nvSpPr>
          <p:spPr bwMode="auto">
            <a:xfrm>
              <a:off x="6156325" y="2433638"/>
              <a:ext cx="25400" cy="57150"/>
            </a:xfrm>
            <a:custGeom>
              <a:avLst/>
              <a:gdLst/>
              <a:ahLst/>
              <a:cxnLst>
                <a:cxn ang="0">
                  <a:pos x="38" y="3"/>
                </a:cxn>
                <a:cxn ang="0">
                  <a:pos x="38" y="3"/>
                </a:cxn>
                <a:cxn ang="0">
                  <a:pos x="27" y="27"/>
                </a:cxn>
                <a:cxn ang="0">
                  <a:pos x="17" y="51"/>
                </a:cxn>
                <a:cxn ang="0">
                  <a:pos x="7" y="76"/>
                </a:cxn>
                <a:cxn ang="0">
                  <a:pos x="3" y="88"/>
                </a:cxn>
                <a:cxn ang="0">
                  <a:pos x="0" y="101"/>
                </a:cxn>
                <a:cxn ang="0">
                  <a:pos x="0" y="101"/>
                </a:cxn>
                <a:cxn ang="0">
                  <a:pos x="0" y="103"/>
                </a:cxn>
                <a:cxn ang="0">
                  <a:pos x="0" y="105"/>
                </a:cxn>
                <a:cxn ang="0">
                  <a:pos x="2" y="106"/>
                </a:cxn>
                <a:cxn ang="0">
                  <a:pos x="3" y="107"/>
                </a:cxn>
                <a:cxn ang="0">
                  <a:pos x="5" y="107"/>
                </a:cxn>
                <a:cxn ang="0">
                  <a:pos x="6" y="107"/>
                </a:cxn>
                <a:cxn ang="0">
                  <a:pos x="8" y="106"/>
                </a:cxn>
                <a:cxn ang="0">
                  <a:pos x="10" y="103"/>
                </a:cxn>
                <a:cxn ang="0">
                  <a:pos x="10" y="103"/>
                </a:cxn>
                <a:cxn ang="0">
                  <a:pos x="13" y="91"/>
                </a:cxn>
                <a:cxn ang="0">
                  <a:pos x="16" y="79"/>
                </a:cxn>
                <a:cxn ang="0">
                  <a:pos x="26" y="54"/>
                </a:cxn>
                <a:cxn ang="0">
                  <a:pos x="36" y="30"/>
                </a:cxn>
                <a:cxn ang="0">
                  <a:pos x="47" y="5"/>
                </a:cxn>
                <a:cxn ang="0">
                  <a:pos x="47" y="5"/>
                </a:cxn>
                <a:cxn ang="0">
                  <a:pos x="48" y="3"/>
                </a:cxn>
                <a:cxn ang="0">
                  <a:pos x="47" y="2"/>
                </a:cxn>
                <a:cxn ang="0">
                  <a:pos x="46" y="1"/>
                </a:cxn>
                <a:cxn ang="0">
                  <a:pos x="45" y="0"/>
                </a:cxn>
                <a:cxn ang="0">
                  <a:pos x="41" y="0"/>
                </a:cxn>
                <a:cxn ang="0">
                  <a:pos x="40" y="1"/>
                </a:cxn>
                <a:cxn ang="0">
                  <a:pos x="38" y="3"/>
                </a:cxn>
                <a:cxn ang="0">
                  <a:pos x="38" y="3"/>
                </a:cxn>
              </a:cxnLst>
              <a:rect l="0" t="0" r="r" b="b"/>
              <a:pathLst>
                <a:path w="48" h="107">
                  <a:moveTo>
                    <a:pt x="38" y="3"/>
                  </a:moveTo>
                  <a:lnTo>
                    <a:pt x="38" y="3"/>
                  </a:lnTo>
                  <a:lnTo>
                    <a:pt x="27" y="27"/>
                  </a:lnTo>
                  <a:lnTo>
                    <a:pt x="17" y="51"/>
                  </a:lnTo>
                  <a:lnTo>
                    <a:pt x="7" y="76"/>
                  </a:lnTo>
                  <a:lnTo>
                    <a:pt x="3" y="88"/>
                  </a:lnTo>
                  <a:lnTo>
                    <a:pt x="0" y="101"/>
                  </a:lnTo>
                  <a:lnTo>
                    <a:pt x="0" y="101"/>
                  </a:lnTo>
                  <a:lnTo>
                    <a:pt x="0" y="103"/>
                  </a:lnTo>
                  <a:lnTo>
                    <a:pt x="0" y="105"/>
                  </a:lnTo>
                  <a:lnTo>
                    <a:pt x="2" y="106"/>
                  </a:lnTo>
                  <a:lnTo>
                    <a:pt x="3" y="107"/>
                  </a:lnTo>
                  <a:lnTo>
                    <a:pt x="5" y="107"/>
                  </a:lnTo>
                  <a:lnTo>
                    <a:pt x="6" y="107"/>
                  </a:lnTo>
                  <a:lnTo>
                    <a:pt x="8" y="106"/>
                  </a:lnTo>
                  <a:lnTo>
                    <a:pt x="10" y="103"/>
                  </a:lnTo>
                  <a:lnTo>
                    <a:pt x="10" y="103"/>
                  </a:lnTo>
                  <a:lnTo>
                    <a:pt x="13" y="91"/>
                  </a:lnTo>
                  <a:lnTo>
                    <a:pt x="16" y="79"/>
                  </a:lnTo>
                  <a:lnTo>
                    <a:pt x="26" y="54"/>
                  </a:lnTo>
                  <a:lnTo>
                    <a:pt x="36" y="30"/>
                  </a:lnTo>
                  <a:lnTo>
                    <a:pt x="47" y="5"/>
                  </a:lnTo>
                  <a:lnTo>
                    <a:pt x="47" y="5"/>
                  </a:lnTo>
                  <a:lnTo>
                    <a:pt x="48" y="3"/>
                  </a:lnTo>
                  <a:lnTo>
                    <a:pt x="47" y="2"/>
                  </a:lnTo>
                  <a:lnTo>
                    <a:pt x="46" y="1"/>
                  </a:lnTo>
                  <a:lnTo>
                    <a:pt x="45" y="0"/>
                  </a:lnTo>
                  <a:lnTo>
                    <a:pt x="41" y="0"/>
                  </a:lnTo>
                  <a:lnTo>
                    <a:pt x="40" y="1"/>
                  </a:lnTo>
                  <a:lnTo>
                    <a:pt x="38" y="3"/>
                  </a:lnTo>
                  <a:lnTo>
                    <a:pt x="38"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73" name="Freeform 759"/>
            <p:cNvSpPr/>
            <p:nvPr/>
          </p:nvSpPr>
          <p:spPr bwMode="auto">
            <a:xfrm>
              <a:off x="6183313" y="2476500"/>
              <a:ext cx="17463" cy="42863"/>
            </a:xfrm>
            <a:custGeom>
              <a:avLst/>
              <a:gdLst/>
              <a:ahLst/>
              <a:cxnLst>
                <a:cxn ang="0">
                  <a:pos x="26" y="2"/>
                </a:cxn>
                <a:cxn ang="0">
                  <a:pos x="26" y="2"/>
                </a:cxn>
                <a:cxn ang="0">
                  <a:pos x="18" y="20"/>
                </a:cxn>
                <a:cxn ang="0">
                  <a:pos x="10" y="38"/>
                </a:cxn>
                <a:cxn ang="0">
                  <a:pos x="5" y="57"/>
                </a:cxn>
                <a:cxn ang="0">
                  <a:pos x="0" y="76"/>
                </a:cxn>
                <a:cxn ang="0">
                  <a:pos x="0" y="76"/>
                </a:cxn>
                <a:cxn ang="0">
                  <a:pos x="0" y="78"/>
                </a:cxn>
                <a:cxn ang="0">
                  <a:pos x="0" y="79"/>
                </a:cxn>
                <a:cxn ang="0">
                  <a:pos x="1" y="80"/>
                </a:cxn>
                <a:cxn ang="0">
                  <a:pos x="3" y="81"/>
                </a:cxn>
                <a:cxn ang="0">
                  <a:pos x="5" y="81"/>
                </a:cxn>
                <a:cxn ang="0">
                  <a:pos x="6" y="81"/>
                </a:cxn>
                <a:cxn ang="0">
                  <a:pos x="8" y="80"/>
                </a:cxn>
                <a:cxn ang="0">
                  <a:pos x="8" y="78"/>
                </a:cxn>
                <a:cxn ang="0">
                  <a:pos x="8" y="78"/>
                </a:cxn>
                <a:cxn ang="0">
                  <a:pos x="13" y="60"/>
                </a:cxn>
                <a:cxn ang="0">
                  <a:pos x="20" y="42"/>
                </a:cxn>
                <a:cxn ang="0">
                  <a:pos x="26" y="24"/>
                </a:cxn>
                <a:cxn ang="0">
                  <a:pos x="34" y="7"/>
                </a:cxn>
                <a:cxn ang="0">
                  <a:pos x="34" y="7"/>
                </a:cxn>
                <a:cxn ang="0">
                  <a:pos x="34" y="5"/>
                </a:cxn>
                <a:cxn ang="0">
                  <a:pos x="34" y="3"/>
                </a:cxn>
                <a:cxn ang="0">
                  <a:pos x="33" y="2"/>
                </a:cxn>
                <a:cxn ang="0">
                  <a:pos x="31" y="1"/>
                </a:cxn>
                <a:cxn ang="0">
                  <a:pos x="30" y="0"/>
                </a:cxn>
                <a:cxn ang="0">
                  <a:pos x="28" y="0"/>
                </a:cxn>
                <a:cxn ang="0">
                  <a:pos x="27" y="1"/>
                </a:cxn>
                <a:cxn ang="0">
                  <a:pos x="26" y="2"/>
                </a:cxn>
                <a:cxn ang="0">
                  <a:pos x="26" y="2"/>
                </a:cxn>
              </a:cxnLst>
              <a:rect l="0" t="0" r="r" b="b"/>
              <a:pathLst>
                <a:path w="34" h="81">
                  <a:moveTo>
                    <a:pt x="26" y="2"/>
                  </a:moveTo>
                  <a:lnTo>
                    <a:pt x="26" y="2"/>
                  </a:lnTo>
                  <a:lnTo>
                    <a:pt x="18" y="20"/>
                  </a:lnTo>
                  <a:lnTo>
                    <a:pt x="10" y="38"/>
                  </a:lnTo>
                  <a:lnTo>
                    <a:pt x="5" y="57"/>
                  </a:lnTo>
                  <a:lnTo>
                    <a:pt x="0" y="76"/>
                  </a:lnTo>
                  <a:lnTo>
                    <a:pt x="0" y="76"/>
                  </a:lnTo>
                  <a:lnTo>
                    <a:pt x="0" y="78"/>
                  </a:lnTo>
                  <a:lnTo>
                    <a:pt x="0" y="79"/>
                  </a:lnTo>
                  <a:lnTo>
                    <a:pt x="1" y="80"/>
                  </a:lnTo>
                  <a:lnTo>
                    <a:pt x="3" y="81"/>
                  </a:lnTo>
                  <a:lnTo>
                    <a:pt x="5" y="81"/>
                  </a:lnTo>
                  <a:lnTo>
                    <a:pt x="6" y="81"/>
                  </a:lnTo>
                  <a:lnTo>
                    <a:pt x="8" y="80"/>
                  </a:lnTo>
                  <a:lnTo>
                    <a:pt x="8" y="78"/>
                  </a:lnTo>
                  <a:lnTo>
                    <a:pt x="8" y="78"/>
                  </a:lnTo>
                  <a:lnTo>
                    <a:pt x="13" y="60"/>
                  </a:lnTo>
                  <a:lnTo>
                    <a:pt x="20" y="42"/>
                  </a:lnTo>
                  <a:lnTo>
                    <a:pt x="26" y="24"/>
                  </a:lnTo>
                  <a:lnTo>
                    <a:pt x="34" y="7"/>
                  </a:lnTo>
                  <a:lnTo>
                    <a:pt x="34" y="7"/>
                  </a:lnTo>
                  <a:lnTo>
                    <a:pt x="34" y="5"/>
                  </a:lnTo>
                  <a:lnTo>
                    <a:pt x="34" y="3"/>
                  </a:lnTo>
                  <a:lnTo>
                    <a:pt x="33" y="2"/>
                  </a:lnTo>
                  <a:lnTo>
                    <a:pt x="31" y="1"/>
                  </a:lnTo>
                  <a:lnTo>
                    <a:pt x="30" y="0"/>
                  </a:lnTo>
                  <a:lnTo>
                    <a:pt x="28" y="0"/>
                  </a:lnTo>
                  <a:lnTo>
                    <a:pt x="27" y="1"/>
                  </a:lnTo>
                  <a:lnTo>
                    <a:pt x="26" y="2"/>
                  </a:lnTo>
                  <a:lnTo>
                    <a:pt x="26"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74" name="Freeform 760"/>
            <p:cNvSpPr/>
            <p:nvPr/>
          </p:nvSpPr>
          <p:spPr bwMode="auto">
            <a:xfrm>
              <a:off x="6203950" y="2500313"/>
              <a:ext cx="20638" cy="41275"/>
            </a:xfrm>
            <a:custGeom>
              <a:avLst/>
              <a:gdLst/>
              <a:ahLst/>
              <a:cxnLst>
                <a:cxn ang="0">
                  <a:pos x="29" y="3"/>
                </a:cxn>
                <a:cxn ang="0">
                  <a:pos x="29" y="3"/>
                </a:cxn>
                <a:cxn ang="0">
                  <a:pos x="23" y="20"/>
                </a:cxn>
                <a:cxn ang="0">
                  <a:pos x="17" y="37"/>
                </a:cxn>
                <a:cxn ang="0">
                  <a:pos x="1" y="69"/>
                </a:cxn>
                <a:cxn ang="0">
                  <a:pos x="1" y="69"/>
                </a:cxn>
                <a:cxn ang="0">
                  <a:pos x="0" y="71"/>
                </a:cxn>
                <a:cxn ang="0">
                  <a:pos x="1" y="73"/>
                </a:cxn>
                <a:cxn ang="0">
                  <a:pos x="2" y="75"/>
                </a:cxn>
                <a:cxn ang="0">
                  <a:pos x="4" y="76"/>
                </a:cxn>
                <a:cxn ang="0">
                  <a:pos x="5" y="76"/>
                </a:cxn>
                <a:cxn ang="0">
                  <a:pos x="7" y="76"/>
                </a:cxn>
                <a:cxn ang="0">
                  <a:pos x="9" y="76"/>
                </a:cxn>
                <a:cxn ang="0">
                  <a:pos x="10" y="74"/>
                </a:cxn>
                <a:cxn ang="0">
                  <a:pos x="10" y="74"/>
                </a:cxn>
                <a:cxn ang="0">
                  <a:pos x="25" y="41"/>
                </a:cxn>
                <a:cxn ang="0">
                  <a:pos x="33" y="23"/>
                </a:cxn>
                <a:cxn ang="0">
                  <a:pos x="39" y="7"/>
                </a:cxn>
                <a:cxn ang="0">
                  <a:pos x="39" y="7"/>
                </a:cxn>
                <a:cxn ang="0">
                  <a:pos x="39" y="4"/>
                </a:cxn>
                <a:cxn ang="0">
                  <a:pos x="38" y="2"/>
                </a:cxn>
                <a:cxn ang="0">
                  <a:pos x="37" y="1"/>
                </a:cxn>
                <a:cxn ang="0">
                  <a:pos x="36" y="0"/>
                </a:cxn>
                <a:cxn ang="0">
                  <a:pos x="34" y="0"/>
                </a:cxn>
                <a:cxn ang="0">
                  <a:pos x="32" y="0"/>
                </a:cxn>
                <a:cxn ang="0">
                  <a:pos x="30" y="1"/>
                </a:cxn>
                <a:cxn ang="0">
                  <a:pos x="29" y="3"/>
                </a:cxn>
                <a:cxn ang="0">
                  <a:pos x="29" y="3"/>
                </a:cxn>
              </a:cxnLst>
              <a:rect l="0" t="0" r="r" b="b"/>
              <a:pathLst>
                <a:path w="39" h="76">
                  <a:moveTo>
                    <a:pt x="29" y="3"/>
                  </a:moveTo>
                  <a:lnTo>
                    <a:pt x="29" y="3"/>
                  </a:lnTo>
                  <a:lnTo>
                    <a:pt x="23" y="20"/>
                  </a:lnTo>
                  <a:lnTo>
                    <a:pt x="17" y="37"/>
                  </a:lnTo>
                  <a:lnTo>
                    <a:pt x="1" y="69"/>
                  </a:lnTo>
                  <a:lnTo>
                    <a:pt x="1" y="69"/>
                  </a:lnTo>
                  <a:lnTo>
                    <a:pt x="0" y="71"/>
                  </a:lnTo>
                  <a:lnTo>
                    <a:pt x="1" y="73"/>
                  </a:lnTo>
                  <a:lnTo>
                    <a:pt x="2" y="75"/>
                  </a:lnTo>
                  <a:lnTo>
                    <a:pt x="4" y="76"/>
                  </a:lnTo>
                  <a:lnTo>
                    <a:pt x="5" y="76"/>
                  </a:lnTo>
                  <a:lnTo>
                    <a:pt x="7" y="76"/>
                  </a:lnTo>
                  <a:lnTo>
                    <a:pt x="9" y="76"/>
                  </a:lnTo>
                  <a:lnTo>
                    <a:pt x="10" y="74"/>
                  </a:lnTo>
                  <a:lnTo>
                    <a:pt x="10" y="74"/>
                  </a:lnTo>
                  <a:lnTo>
                    <a:pt x="25" y="41"/>
                  </a:lnTo>
                  <a:lnTo>
                    <a:pt x="33" y="23"/>
                  </a:lnTo>
                  <a:lnTo>
                    <a:pt x="39" y="7"/>
                  </a:lnTo>
                  <a:lnTo>
                    <a:pt x="39" y="7"/>
                  </a:lnTo>
                  <a:lnTo>
                    <a:pt x="39" y="4"/>
                  </a:lnTo>
                  <a:lnTo>
                    <a:pt x="38" y="2"/>
                  </a:lnTo>
                  <a:lnTo>
                    <a:pt x="37" y="1"/>
                  </a:lnTo>
                  <a:lnTo>
                    <a:pt x="36" y="0"/>
                  </a:lnTo>
                  <a:lnTo>
                    <a:pt x="34" y="0"/>
                  </a:lnTo>
                  <a:lnTo>
                    <a:pt x="32" y="0"/>
                  </a:lnTo>
                  <a:lnTo>
                    <a:pt x="30" y="1"/>
                  </a:lnTo>
                  <a:lnTo>
                    <a:pt x="29" y="3"/>
                  </a:lnTo>
                  <a:lnTo>
                    <a:pt x="29"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75" name="Freeform 761"/>
            <p:cNvSpPr/>
            <p:nvPr/>
          </p:nvSpPr>
          <p:spPr bwMode="auto">
            <a:xfrm>
              <a:off x="6373813" y="2681288"/>
              <a:ext cx="12700" cy="38100"/>
            </a:xfrm>
            <a:custGeom>
              <a:avLst/>
              <a:gdLst/>
              <a:ahLst/>
              <a:cxnLst>
                <a:cxn ang="0">
                  <a:pos x="13" y="6"/>
                </a:cxn>
                <a:cxn ang="0">
                  <a:pos x="13" y="6"/>
                </a:cxn>
                <a:cxn ang="0">
                  <a:pos x="12" y="13"/>
                </a:cxn>
                <a:cxn ang="0">
                  <a:pos x="10" y="21"/>
                </a:cxn>
                <a:cxn ang="0">
                  <a:pos x="6" y="36"/>
                </a:cxn>
                <a:cxn ang="0">
                  <a:pos x="2" y="50"/>
                </a:cxn>
                <a:cxn ang="0">
                  <a:pos x="1" y="58"/>
                </a:cxn>
                <a:cxn ang="0">
                  <a:pos x="0" y="66"/>
                </a:cxn>
                <a:cxn ang="0">
                  <a:pos x="0" y="66"/>
                </a:cxn>
                <a:cxn ang="0">
                  <a:pos x="1" y="68"/>
                </a:cxn>
                <a:cxn ang="0">
                  <a:pos x="2" y="69"/>
                </a:cxn>
                <a:cxn ang="0">
                  <a:pos x="3" y="70"/>
                </a:cxn>
                <a:cxn ang="0">
                  <a:pos x="5" y="70"/>
                </a:cxn>
                <a:cxn ang="0">
                  <a:pos x="6" y="70"/>
                </a:cxn>
                <a:cxn ang="0">
                  <a:pos x="8" y="69"/>
                </a:cxn>
                <a:cxn ang="0">
                  <a:pos x="9" y="68"/>
                </a:cxn>
                <a:cxn ang="0">
                  <a:pos x="10" y="66"/>
                </a:cxn>
                <a:cxn ang="0">
                  <a:pos x="10" y="66"/>
                </a:cxn>
                <a:cxn ang="0">
                  <a:pos x="10" y="58"/>
                </a:cxn>
                <a:cxn ang="0">
                  <a:pos x="12" y="50"/>
                </a:cxn>
                <a:cxn ang="0">
                  <a:pos x="16" y="36"/>
                </a:cxn>
                <a:cxn ang="0">
                  <a:pos x="20" y="21"/>
                </a:cxn>
                <a:cxn ang="0">
                  <a:pos x="21" y="13"/>
                </a:cxn>
                <a:cxn ang="0">
                  <a:pos x="22" y="6"/>
                </a:cxn>
                <a:cxn ang="0">
                  <a:pos x="22" y="6"/>
                </a:cxn>
                <a:cxn ang="0">
                  <a:pos x="21" y="3"/>
                </a:cxn>
                <a:cxn ang="0">
                  <a:pos x="20" y="2"/>
                </a:cxn>
                <a:cxn ang="0">
                  <a:pos x="19" y="1"/>
                </a:cxn>
                <a:cxn ang="0">
                  <a:pos x="17" y="0"/>
                </a:cxn>
                <a:cxn ang="0">
                  <a:pos x="16" y="1"/>
                </a:cxn>
                <a:cxn ang="0">
                  <a:pos x="14" y="2"/>
                </a:cxn>
                <a:cxn ang="0">
                  <a:pos x="13" y="3"/>
                </a:cxn>
                <a:cxn ang="0">
                  <a:pos x="13" y="6"/>
                </a:cxn>
                <a:cxn ang="0">
                  <a:pos x="13" y="6"/>
                </a:cxn>
              </a:cxnLst>
              <a:rect l="0" t="0" r="r" b="b"/>
              <a:pathLst>
                <a:path w="22" h="70">
                  <a:moveTo>
                    <a:pt x="13" y="6"/>
                  </a:moveTo>
                  <a:lnTo>
                    <a:pt x="13" y="6"/>
                  </a:lnTo>
                  <a:lnTo>
                    <a:pt x="12" y="13"/>
                  </a:lnTo>
                  <a:lnTo>
                    <a:pt x="10" y="21"/>
                  </a:lnTo>
                  <a:lnTo>
                    <a:pt x="6" y="36"/>
                  </a:lnTo>
                  <a:lnTo>
                    <a:pt x="2" y="50"/>
                  </a:lnTo>
                  <a:lnTo>
                    <a:pt x="1" y="58"/>
                  </a:lnTo>
                  <a:lnTo>
                    <a:pt x="0" y="66"/>
                  </a:lnTo>
                  <a:lnTo>
                    <a:pt x="0" y="66"/>
                  </a:lnTo>
                  <a:lnTo>
                    <a:pt x="1" y="68"/>
                  </a:lnTo>
                  <a:lnTo>
                    <a:pt x="2" y="69"/>
                  </a:lnTo>
                  <a:lnTo>
                    <a:pt x="3" y="70"/>
                  </a:lnTo>
                  <a:lnTo>
                    <a:pt x="5" y="70"/>
                  </a:lnTo>
                  <a:lnTo>
                    <a:pt x="6" y="70"/>
                  </a:lnTo>
                  <a:lnTo>
                    <a:pt x="8" y="69"/>
                  </a:lnTo>
                  <a:lnTo>
                    <a:pt x="9" y="68"/>
                  </a:lnTo>
                  <a:lnTo>
                    <a:pt x="10" y="66"/>
                  </a:lnTo>
                  <a:lnTo>
                    <a:pt x="10" y="66"/>
                  </a:lnTo>
                  <a:lnTo>
                    <a:pt x="10" y="58"/>
                  </a:lnTo>
                  <a:lnTo>
                    <a:pt x="12" y="50"/>
                  </a:lnTo>
                  <a:lnTo>
                    <a:pt x="16" y="36"/>
                  </a:lnTo>
                  <a:lnTo>
                    <a:pt x="20" y="21"/>
                  </a:lnTo>
                  <a:lnTo>
                    <a:pt x="21" y="13"/>
                  </a:lnTo>
                  <a:lnTo>
                    <a:pt x="22" y="6"/>
                  </a:lnTo>
                  <a:lnTo>
                    <a:pt x="22" y="6"/>
                  </a:lnTo>
                  <a:lnTo>
                    <a:pt x="21" y="3"/>
                  </a:lnTo>
                  <a:lnTo>
                    <a:pt x="20" y="2"/>
                  </a:lnTo>
                  <a:lnTo>
                    <a:pt x="19" y="1"/>
                  </a:lnTo>
                  <a:lnTo>
                    <a:pt x="17" y="0"/>
                  </a:lnTo>
                  <a:lnTo>
                    <a:pt x="16" y="1"/>
                  </a:lnTo>
                  <a:lnTo>
                    <a:pt x="14" y="2"/>
                  </a:lnTo>
                  <a:lnTo>
                    <a:pt x="13" y="3"/>
                  </a:lnTo>
                  <a:lnTo>
                    <a:pt x="13" y="6"/>
                  </a:lnTo>
                  <a:lnTo>
                    <a:pt x="13" y="6"/>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76" name="Freeform 762"/>
            <p:cNvSpPr/>
            <p:nvPr/>
          </p:nvSpPr>
          <p:spPr bwMode="auto">
            <a:xfrm>
              <a:off x="6407150" y="2698750"/>
              <a:ext cx="30163" cy="42863"/>
            </a:xfrm>
            <a:custGeom>
              <a:avLst/>
              <a:gdLst/>
              <a:ahLst/>
              <a:cxnLst>
                <a:cxn ang="0">
                  <a:pos x="45" y="3"/>
                </a:cxn>
                <a:cxn ang="0">
                  <a:pos x="45" y="3"/>
                </a:cxn>
                <a:cxn ang="0">
                  <a:pos x="39" y="11"/>
                </a:cxn>
                <a:cxn ang="0">
                  <a:pos x="33" y="19"/>
                </a:cxn>
                <a:cxn ang="0">
                  <a:pos x="26" y="26"/>
                </a:cxn>
                <a:cxn ang="0">
                  <a:pos x="19" y="35"/>
                </a:cxn>
                <a:cxn ang="0">
                  <a:pos x="19" y="35"/>
                </a:cxn>
                <a:cxn ang="0">
                  <a:pos x="16" y="39"/>
                </a:cxn>
                <a:cxn ang="0">
                  <a:pos x="14" y="44"/>
                </a:cxn>
                <a:cxn ang="0">
                  <a:pos x="10" y="54"/>
                </a:cxn>
                <a:cxn ang="0">
                  <a:pos x="10" y="54"/>
                </a:cxn>
                <a:cxn ang="0">
                  <a:pos x="5" y="66"/>
                </a:cxn>
                <a:cxn ang="0">
                  <a:pos x="1" y="77"/>
                </a:cxn>
                <a:cxn ang="0">
                  <a:pos x="1" y="77"/>
                </a:cxn>
                <a:cxn ang="0">
                  <a:pos x="0" y="79"/>
                </a:cxn>
                <a:cxn ang="0">
                  <a:pos x="1" y="80"/>
                </a:cxn>
                <a:cxn ang="0">
                  <a:pos x="2" y="81"/>
                </a:cxn>
                <a:cxn ang="0">
                  <a:pos x="4" y="82"/>
                </a:cxn>
                <a:cxn ang="0">
                  <a:pos x="6" y="82"/>
                </a:cxn>
                <a:cxn ang="0">
                  <a:pos x="7" y="82"/>
                </a:cxn>
                <a:cxn ang="0">
                  <a:pos x="9" y="81"/>
                </a:cxn>
                <a:cxn ang="0">
                  <a:pos x="10" y="79"/>
                </a:cxn>
                <a:cxn ang="0">
                  <a:pos x="10" y="79"/>
                </a:cxn>
                <a:cxn ang="0">
                  <a:pos x="18" y="59"/>
                </a:cxn>
                <a:cxn ang="0">
                  <a:pos x="22" y="48"/>
                </a:cxn>
                <a:cxn ang="0">
                  <a:pos x="27" y="39"/>
                </a:cxn>
                <a:cxn ang="0">
                  <a:pos x="27" y="39"/>
                </a:cxn>
                <a:cxn ang="0">
                  <a:pos x="33" y="31"/>
                </a:cxn>
                <a:cxn ang="0">
                  <a:pos x="40" y="23"/>
                </a:cxn>
                <a:cxn ang="0">
                  <a:pos x="48" y="16"/>
                </a:cxn>
                <a:cxn ang="0">
                  <a:pos x="54" y="8"/>
                </a:cxn>
                <a:cxn ang="0">
                  <a:pos x="54" y="8"/>
                </a:cxn>
                <a:cxn ang="0">
                  <a:pos x="55" y="6"/>
                </a:cxn>
                <a:cxn ang="0">
                  <a:pos x="54" y="4"/>
                </a:cxn>
                <a:cxn ang="0">
                  <a:pos x="53" y="3"/>
                </a:cxn>
                <a:cxn ang="0">
                  <a:pos x="52" y="1"/>
                </a:cxn>
                <a:cxn ang="0">
                  <a:pos x="51" y="0"/>
                </a:cxn>
                <a:cxn ang="0">
                  <a:pos x="49" y="0"/>
                </a:cxn>
                <a:cxn ang="0">
                  <a:pos x="47" y="1"/>
                </a:cxn>
                <a:cxn ang="0">
                  <a:pos x="45" y="3"/>
                </a:cxn>
                <a:cxn ang="0">
                  <a:pos x="45" y="3"/>
                </a:cxn>
              </a:cxnLst>
              <a:rect l="0" t="0" r="r" b="b"/>
              <a:pathLst>
                <a:path w="55" h="82">
                  <a:moveTo>
                    <a:pt x="45" y="3"/>
                  </a:moveTo>
                  <a:lnTo>
                    <a:pt x="45" y="3"/>
                  </a:lnTo>
                  <a:lnTo>
                    <a:pt x="39" y="11"/>
                  </a:lnTo>
                  <a:lnTo>
                    <a:pt x="33" y="19"/>
                  </a:lnTo>
                  <a:lnTo>
                    <a:pt x="26" y="26"/>
                  </a:lnTo>
                  <a:lnTo>
                    <a:pt x="19" y="35"/>
                  </a:lnTo>
                  <a:lnTo>
                    <a:pt x="19" y="35"/>
                  </a:lnTo>
                  <a:lnTo>
                    <a:pt x="16" y="39"/>
                  </a:lnTo>
                  <a:lnTo>
                    <a:pt x="14" y="44"/>
                  </a:lnTo>
                  <a:lnTo>
                    <a:pt x="10" y="54"/>
                  </a:lnTo>
                  <a:lnTo>
                    <a:pt x="10" y="54"/>
                  </a:lnTo>
                  <a:lnTo>
                    <a:pt x="5" y="66"/>
                  </a:lnTo>
                  <a:lnTo>
                    <a:pt x="1" y="77"/>
                  </a:lnTo>
                  <a:lnTo>
                    <a:pt x="1" y="77"/>
                  </a:lnTo>
                  <a:lnTo>
                    <a:pt x="0" y="79"/>
                  </a:lnTo>
                  <a:lnTo>
                    <a:pt x="1" y="80"/>
                  </a:lnTo>
                  <a:lnTo>
                    <a:pt x="2" y="81"/>
                  </a:lnTo>
                  <a:lnTo>
                    <a:pt x="4" y="82"/>
                  </a:lnTo>
                  <a:lnTo>
                    <a:pt x="6" y="82"/>
                  </a:lnTo>
                  <a:lnTo>
                    <a:pt x="7" y="82"/>
                  </a:lnTo>
                  <a:lnTo>
                    <a:pt x="9" y="81"/>
                  </a:lnTo>
                  <a:lnTo>
                    <a:pt x="10" y="79"/>
                  </a:lnTo>
                  <a:lnTo>
                    <a:pt x="10" y="79"/>
                  </a:lnTo>
                  <a:lnTo>
                    <a:pt x="18" y="59"/>
                  </a:lnTo>
                  <a:lnTo>
                    <a:pt x="22" y="48"/>
                  </a:lnTo>
                  <a:lnTo>
                    <a:pt x="27" y="39"/>
                  </a:lnTo>
                  <a:lnTo>
                    <a:pt x="27" y="39"/>
                  </a:lnTo>
                  <a:lnTo>
                    <a:pt x="33" y="31"/>
                  </a:lnTo>
                  <a:lnTo>
                    <a:pt x="40" y="23"/>
                  </a:lnTo>
                  <a:lnTo>
                    <a:pt x="48" y="16"/>
                  </a:lnTo>
                  <a:lnTo>
                    <a:pt x="54" y="8"/>
                  </a:lnTo>
                  <a:lnTo>
                    <a:pt x="54" y="8"/>
                  </a:lnTo>
                  <a:lnTo>
                    <a:pt x="55" y="6"/>
                  </a:lnTo>
                  <a:lnTo>
                    <a:pt x="54" y="4"/>
                  </a:lnTo>
                  <a:lnTo>
                    <a:pt x="53" y="3"/>
                  </a:lnTo>
                  <a:lnTo>
                    <a:pt x="52" y="1"/>
                  </a:lnTo>
                  <a:lnTo>
                    <a:pt x="51" y="0"/>
                  </a:lnTo>
                  <a:lnTo>
                    <a:pt x="49" y="0"/>
                  </a:lnTo>
                  <a:lnTo>
                    <a:pt x="47" y="1"/>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77" name="Freeform 763"/>
            <p:cNvSpPr/>
            <p:nvPr/>
          </p:nvSpPr>
          <p:spPr bwMode="auto">
            <a:xfrm>
              <a:off x="6430963" y="2728913"/>
              <a:ext cx="26988" cy="50800"/>
            </a:xfrm>
            <a:custGeom>
              <a:avLst/>
              <a:gdLst/>
              <a:ahLst/>
              <a:cxnLst>
                <a:cxn ang="0">
                  <a:pos x="43" y="3"/>
                </a:cxn>
                <a:cxn ang="0">
                  <a:pos x="43" y="3"/>
                </a:cxn>
                <a:cxn ang="0">
                  <a:pos x="32" y="22"/>
                </a:cxn>
                <a:cxn ang="0">
                  <a:pos x="22" y="43"/>
                </a:cxn>
                <a:cxn ang="0">
                  <a:pos x="22" y="43"/>
                </a:cxn>
                <a:cxn ang="0">
                  <a:pos x="17" y="54"/>
                </a:cxn>
                <a:cxn ang="0">
                  <a:pos x="11" y="66"/>
                </a:cxn>
                <a:cxn ang="0">
                  <a:pos x="6" y="77"/>
                </a:cxn>
                <a:cxn ang="0">
                  <a:pos x="1" y="90"/>
                </a:cxn>
                <a:cxn ang="0">
                  <a:pos x="1" y="90"/>
                </a:cxn>
                <a:cxn ang="0">
                  <a:pos x="0" y="92"/>
                </a:cxn>
                <a:cxn ang="0">
                  <a:pos x="1" y="94"/>
                </a:cxn>
                <a:cxn ang="0">
                  <a:pos x="3" y="95"/>
                </a:cxn>
                <a:cxn ang="0">
                  <a:pos x="5" y="95"/>
                </a:cxn>
                <a:cxn ang="0">
                  <a:pos x="6" y="96"/>
                </a:cxn>
                <a:cxn ang="0">
                  <a:pos x="8" y="95"/>
                </a:cxn>
                <a:cxn ang="0">
                  <a:pos x="9" y="94"/>
                </a:cxn>
                <a:cxn ang="0">
                  <a:pos x="10" y="92"/>
                </a:cxn>
                <a:cxn ang="0">
                  <a:pos x="10" y="92"/>
                </a:cxn>
                <a:cxn ang="0">
                  <a:pos x="14" y="81"/>
                </a:cxn>
                <a:cxn ang="0">
                  <a:pos x="18" y="71"/>
                </a:cxn>
                <a:cxn ang="0">
                  <a:pos x="22" y="62"/>
                </a:cxn>
                <a:cxn ang="0">
                  <a:pos x="28" y="52"/>
                </a:cxn>
                <a:cxn ang="0">
                  <a:pos x="28" y="52"/>
                </a:cxn>
                <a:cxn ang="0">
                  <a:pos x="32" y="47"/>
                </a:cxn>
                <a:cxn ang="0">
                  <a:pos x="34" y="42"/>
                </a:cxn>
                <a:cxn ang="0">
                  <a:pos x="38" y="33"/>
                </a:cxn>
                <a:cxn ang="0">
                  <a:pos x="38" y="33"/>
                </a:cxn>
                <a:cxn ang="0">
                  <a:pos x="44" y="20"/>
                </a:cxn>
                <a:cxn ang="0">
                  <a:pos x="51" y="8"/>
                </a:cxn>
                <a:cxn ang="0">
                  <a:pos x="51" y="8"/>
                </a:cxn>
                <a:cxn ang="0">
                  <a:pos x="51" y="6"/>
                </a:cxn>
                <a:cxn ang="0">
                  <a:pos x="51" y="4"/>
                </a:cxn>
                <a:cxn ang="0">
                  <a:pos x="50" y="3"/>
                </a:cxn>
                <a:cxn ang="0">
                  <a:pos x="49" y="2"/>
                </a:cxn>
                <a:cxn ang="0">
                  <a:pos x="47" y="0"/>
                </a:cxn>
                <a:cxn ang="0">
                  <a:pos x="46" y="0"/>
                </a:cxn>
                <a:cxn ang="0">
                  <a:pos x="44" y="2"/>
                </a:cxn>
                <a:cxn ang="0">
                  <a:pos x="43" y="3"/>
                </a:cxn>
                <a:cxn ang="0">
                  <a:pos x="43" y="3"/>
                </a:cxn>
              </a:cxnLst>
              <a:rect l="0" t="0" r="r" b="b"/>
              <a:pathLst>
                <a:path w="51" h="96">
                  <a:moveTo>
                    <a:pt x="43" y="3"/>
                  </a:moveTo>
                  <a:lnTo>
                    <a:pt x="43" y="3"/>
                  </a:lnTo>
                  <a:lnTo>
                    <a:pt x="32" y="22"/>
                  </a:lnTo>
                  <a:lnTo>
                    <a:pt x="22" y="43"/>
                  </a:lnTo>
                  <a:lnTo>
                    <a:pt x="22" y="43"/>
                  </a:lnTo>
                  <a:lnTo>
                    <a:pt x="17" y="54"/>
                  </a:lnTo>
                  <a:lnTo>
                    <a:pt x="11" y="66"/>
                  </a:lnTo>
                  <a:lnTo>
                    <a:pt x="6" y="77"/>
                  </a:lnTo>
                  <a:lnTo>
                    <a:pt x="1" y="90"/>
                  </a:lnTo>
                  <a:lnTo>
                    <a:pt x="1" y="90"/>
                  </a:lnTo>
                  <a:lnTo>
                    <a:pt x="0" y="92"/>
                  </a:lnTo>
                  <a:lnTo>
                    <a:pt x="1" y="94"/>
                  </a:lnTo>
                  <a:lnTo>
                    <a:pt x="3" y="95"/>
                  </a:lnTo>
                  <a:lnTo>
                    <a:pt x="5" y="95"/>
                  </a:lnTo>
                  <a:lnTo>
                    <a:pt x="6" y="96"/>
                  </a:lnTo>
                  <a:lnTo>
                    <a:pt x="8" y="95"/>
                  </a:lnTo>
                  <a:lnTo>
                    <a:pt x="9" y="94"/>
                  </a:lnTo>
                  <a:lnTo>
                    <a:pt x="10" y="92"/>
                  </a:lnTo>
                  <a:lnTo>
                    <a:pt x="10" y="92"/>
                  </a:lnTo>
                  <a:lnTo>
                    <a:pt x="14" y="81"/>
                  </a:lnTo>
                  <a:lnTo>
                    <a:pt x="18" y="71"/>
                  </a:lnTo>
                  <a:lnTo>
                    <a:pt x="22" y="62"/>
                  </a:lnTo>
                  <a:lnTo>
                    <a:pt x="28" y="52"/>
                  </a:lnTo>
                  <a:lnTo>
                    <a:pt x="28" y="52"/>
                  </a:lnTo>
                  <a:lnTo>
                    <a:pt x="32" y="47"/>
                  </a:lnTo>
                  <a:lnTo>
                    <a:pt x="34" y="42"/>
                  </a:lnTo>
                  <a:lnTo>
                    <a:pt x="38" y="33"/>
                  </a:lnTo>
                  <a:lnTo>
                    <a:pt x="38" y="33"/>
                  </a:lnTo>
                  <a:lnTo>
                    <a:pt x="44" y="20"/>
                  </a:lnTo>
                  <a:lnTo>
                    <a:pt x="51" y="8"/>
                  </a:lnTo>
                  <a:lnTo>
                    <a:pt x="51" y="8"/>
                  </a:lnTo>
                  <a:lnTo>
                    <a:pt x="51" y="6"/>
                  </a:lnTo>
                  <a:lnTo>
                    <a:pt x="51" y="4"/>
                  </a:lnTo>
                  <a:lnTo>
                    <a:pt x="50" y="3"/>
                  </a:lnTo>
                  <a:lnTo>
                    <a:pt x="49" y="2"/>
                  </a:lnTo>
                  <a:lnTo>
                    <a:pt x="47" y="0"/>
                  </a:lnTo>
                  <a:lnTo>
                    <a:pt x="46" y="0"/>
                  </a:lnTo>
                  <a:lnTo>
                    <a:pt x="44" y="2"/>
                  </a:lnTo>
                  <a:lnTo>
                    <a:pt x="43" y="3"/>
                  </a:lnTo>
                  <a:lnTo>
                    <a:pt x="43"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78" name="Freeform 764"/>
            <p:cNvSpPr/>
            <p:nvPr/>
          </p:nvSpPr>
          <p:spPr bwMode="auto">
            <a:xfrm>
              <a:off x="6461125" y="2754313"/>
              <a:ext cx="25400" cy="49213"/>
            </a:xfrm>
            <a:custGeom>
              <a:avLst/>
              <a:gdLst/>
              <a:ahLst/>
              <a:cxnLst>
                <a:cxn ang="0">
                  <a:pos x="39" y="2"/>
                </a:cxn>
                <a:cxn ang="0">
                  <a:pos x="39" y="2"/>
                </a:cxn>
                <a:cxn ang="0">
                  <a:pos x="26" y="22"/>
                </a:cxn>
                <a:cxn ang="0">
                  <a:pos x="15" y="43"/>
                </a:cxn>
                <a:cxn ang="0">
                  <a:pos x="7" y="64"/>
                </a:cxn>
                <a:cxn ang="0">
                  <a:pos x="3" y="75"/>
                </a:cxn>
                <a:cxn ang="0">
                  <a:pos x="0" y="86"/>
                </a:cxn>
                <a:cxn ang="0">
                  <a:pos x="0" y="86"/>
                </a:cxn>
                <a:cxn ang="0">
                  <a:pos x="0" y="88"/>
                </a:cxn>
                <a:cxn ang="0">
                  <a:pos x="0" y="89"/>
                </a:cxn>
                <a:cxn ang="0">
                  <a:pos x="2" y="91"/>
                </a:cxn>
                <a:cxn ang="0">
                  <a:pos x="4" y="91"/>
                </a:cxn>
                <a:cxn ang="0">
                  <a:pos x="6" y="92"/>
                </a:cxn>
                <a:cxn ang="0">
                  <a:pos x="7" y="91"/>
                </a:cxn>
                <a:cxn ang="0">
                  <a:pos x="9" y="90"/>
                </a:cxn>
                <a:cxn ang="0">
                  <a:pos x="9" y="88"/>
                </a:cxn>
                <a:cxn ang="0">
                  <a:pos x="9" y="88"/>
                </a:cxn>
                <a:cxn ang="0">
                  <a:pos x="12" y="78"/>
                </a:cxn>
                <a:cxn ang="0">
                  <a:pos x="15" y="66"/>
                </a:cxn>
                <a:cxn ang="0">
                  <a:pos x="24" y="46"/>
                </a:cxn>
                <a:cxn ang="0">
                  <a:pos x="35" y="26"/>
                </a:cxn>
                <a:cxn ang="0">
                  <a:pos x="47" y="7"/>
                </a:cxn>
                <a:cxn ang="0">
                  <a:pos x="47" y="7"/>
                </a:cxn>
                <a:cxn ang="0">
                  <a:pos x="48" y="5"/>
                </a:cxn>
                <a:cxn ang="0">
                  <a:pos x="47" y="3"/>
                </a:cxn>
                <a:cxn ang="0">
                  <a:pos x="47" y="2"/>
                </a:cxn>
                <a:cxn ang="0">
                  <a:pos x="45" y="1"/>
                </a:cxn>
                <a:cxn ang="0">
                  <a:pos x="42" y="0"/>
                </a:cxn>
                <a:cxn ang="0">
                  <a:pos x="40" y="1"/>
                </a:cxn>
                <a:cxn ang="0">
                  <a:pos x="39" y="2"/>
                </a:cxn>
                <a:cxn ang="0">
                  <a:pos x="39" y="2"/>
                </a:cxn>
              </a:cxnLst>
              <a:rect l="0" t="0" r="r" b="b"/>
              <a:pathLst>
                <a:path w="48" h="92">
                  <a:moveTo>
                    <a:pt x="39" y="2"/>
                  </a:moveTo>
                  <a:lnTo>
                    <a:pt x="39" y="2"/>
                  </a:lnTo>
                  <a:lnTo>
                    <a:pt x="26" y="22"/>
                  </a:lnTo>
                  <a:lnTo>
                    <a:pt x="15" y="43"/>
                  </a:lnTo>
                  <a:lnTo>
                    <a:pt x="7" y="64"/>
                  </a:lnTo>
                  <a:lnTo>
                    <a:pt x="3" y="75"/>
                  </a:lnTo>
                  <a:lnTo>
                    <a:pt x="0" y="86"/>
                  </a:lnTo>
                  <a:lnTo>
                    <a:pt x="0" y="86"/>
                  </a:lnTo>
                  <a:lnTo>
                    <a:pt x="0" y="88"/>
                  </a:lnTo>
                  <a:lnTo>
                    <a:pt x="0" y="89"/>
                  </a:lnTo>
                  <a:lnTo>
                    <a:pt x="2" y="91"/>
                  </a:lnTo>
                  <a:lnTo>
                    <a:pt x="4" y="91"/>
                  </a:lnTo>
                  <a:lnTo>
                    <a:pt x="6" y="92"/>
                  </a:lnTo>
                  <a:lnTo>
                    <a:pt x="7" y="91"/>
                  </a:lnTo>
                  <a:lnTo>
                    <a:pt x="9" y="90"/>
                  </a:lnTo>
                  <a:lnTo>
                    <a:pt x="9" y="88"/>
                  </a:lnTo>
                  <a:lnTo>
                    <a:pt x="9" y="88"/>
                  </a:lnTo>
                  <a:lnTo>
                    <a:pt x="12" y="78"/>
                  </a:lnTo>
                  <a:lnTo>
                    <a:pt x="15" y="66"/>
                  </a:lnTo>
                  <a:lnTo>
                    <a:pt x="24" y="46"/>
                  </a:lnTo>
                  <a:lnTo>
                    <a:pt x="35" y="26"/>
                  </a:lnTo>
                  <a:lnTo>
                    <a:pt x="47" y="7"/>
                  </a:lnTo>
                  <a:lnTo>
                    <a:pt x="47" y="7"/>
                  </a:lnTo>
                  <a:lnTo>
                    <a:pt x="48" y="5"/>
                  </a:lnTo>
                  <a:lnTo>
                    <a:pt x="47" y="3"/>
                  </a:lnTo>
                  <a:lnTo>
                    <a:pt x="47" y="2"/>
                  </a:lnTo>
                  <a:lnTo>
                    <a:pt x="45" y="1"/>
                  </a:lnTo>
                  <a:lnTo>
                    <a:pt x="42" y="0"/>
                  </a:lnTo>
                  <a:lnTo>
                    <a:pt x="40"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79" name="Freeform 765"/>
            <p:cNvSpPr/>
            <p:nvPr/>
          </p:nvSpPr>
          <p:spPr bwMode="auto">
            <a:xfrm>
              <a:off x="6499225" y="2765425"/>
              <a:ext cx="22225" cy="53975"/>
            </a:xfrm>
            <a:custGeom>
              <a:avLst/>
              <a:gdLst/>
              <a:ahLst/>
              <a:cxnLst>
                <a:cxn ang="0">
                  <a:pos x="35" y="3"/>
                </a:cxn>
                <a:cxn ang="0">
                  <a:pos x="35" y="3"/>
                </a:cxn>
                <a:cxn ang="0">
                  <a:pos x="29" y="13"/>
                </a:cxn>
                <a:cxn ang="0">
                  <a:pos x="24" y="25"/>
                </a:cxn>
                <a:cxn ang="0">
                  <a:pos x="20" y="36"/>
                </a:cxn>
                <a:cxn ang="0">
                  <a:pos x="15" y="49"/>
                </a:cxn>
                <a:cxn ang="0">
                  <a:pos x="8" y="72"/>
                </a:cxn>
                <a:cxn ang="0">
                  <a:pos x="0" y="95"/>
                </a:cxn>
                <a:cxn ang="0">
                  <a:pos x="0" y="95"/>
                </a:cxn>
                <a:cxn ang="0">
                  <a:pos x="0" y="97"/>
                </a:cxn>
                <a:cxn ang="0">
                  <a:pos x="0" y="99"/>
                </a:cxn>
                <a:cxn ang="0">
                  <a:pos x="1" y="100"/>
                </a:cxn>
                <a:cxn ang="0">
                  <a:pos x="3" y="101"/>
                </a:cxn>
                <a:cxn ang="0">
                  <a:pos x="6" y="101"/>
                </a:cxn>
                <a:cxn ang="0">
                  <a:pos x="8" y="100"/>
                </a:cxn>
                <a:cxn ang="0">
                  <a:pos x="9" y="98"/>
                </a:cxn>
                <a:cxn ang="0">
                  <a:pos x="9" y="98"/>
                </a:cxn>
                <a:cxn ang="0">
                  <a:pos x="17" y="76"/>
                </a:cxn>
                <a:cxn ang="0">
                  <a:pos x="24" y="52"/>
                </a:cxn>
                <a:cxn ang="0">
                  <a:pos x="32" y="29"/>
                </a:cxn>
                <a:cxn ang="0">
                  <a:pos x="37" y="19"/>
                </a:cxn>
                <a:cxn ang="0">
                  <a:pos x="43" y="7"/>
                </a:cxn>
                <a:cxn ang="0">
                  <a:pos x="43" y="7"/>
                </a:cxn>
                <a:cxn ang="0">
                  <a:pos x="44" y="5"/>
                </a:cxn>
                <a:cxn ang="0">
                  <a:pos x="44" y="4"/>
                </a:cxn>
                <a:cxn ang="0">
                  <a:pos x="43" y="2"/>
                </a:cxn>
                <a:cxn ang="0">
                  <a:pos x="41" y="1"/>
                </a:cxn>
                <a:cxn ang="0">
                  <a:pos x="40" y="1"/>
                </a:cxn>
                <a:cxn ang="0">
                  <a:pos x="38" y="0"/>
                </a:cxn>
                <a:cxn ang="0">
                  <a:pos x="36" y="1"/>
                </a:cxn>
                <a:cxn ang="0">
                  <a:pos x="35" y="3"/>
                </a:cxn>
                <a:cxn ang="0">
                  <a:pos x="35" y="3"/>
                </a:cxn>
              </a:cxnLst>
              <a:rect l="0" t="0" r="r" b="b"/>
              <a:pathLst>
                <a:path w="44" h="101">
                  <a:moveTo>
                    <a:pt x="35" y="3"/>
                  </a:moveTo>
                  <a:lnTo>
                    <a:pt x="35" y="3"/>
                  </a:lnTo>
                  <a:lnTo>
                    <a:pt x="29" y="13"/>
                  </a:lnTo>
                  <a:lnTo>
                    <a:pt x="24" y="25"/>
                  </a:lnTo>
                  <a:lnTo>
                    <a:pt x="20" y="36"/>
                  </a:lnTo>
                  <a:lnTo>
                    <a:pt x="15" y="49"/>
                  </a:lnTo>
                  <a:lnTo>
                    <a:pt x="8" y="72"/>
                  </a:lnTo>
                  <a:lnTo>
                    <a:pt x="0" y="95"/>
                  </a:lnTo>
                  <a:lnTo>
                    <a:pt x="0" y="95"/>
                  </a:lnTo>
                  <a:lnTo>
                    <a:pt x="0" y="97"/>
                  </a:lnTo>
                  <a:lnTo>
                    <a:pt x="0" y="99"/>
                  </a:lnTo>
                  <a:lnTo>
                    <a:pt x="1" y="100"/>
                  </a:lnTo>
                  <a:lnTo>
                    <a:pt x="3" y="101"/>
                  </a:lnTo>
                  <a:lnTo>
                    <a:pt x="6" y="101"/>
                  </a:lnTo>
                  <a:lnTo>
                    <a:pt x="8" y="100"/>
                  </a:lnTo>
                  <a:lnTo>
                    <a:pt x="9" y="98"/>
                  </a:lnTo>
                  <a:lnTo>
                    <a:pt x="9" y="98"/>
                  </a:lnTo>
                  <a:lnTo>
                    <a:pt x="17" y="76"/>
                  </a:lnTo>
                  <a:lnTo>
                    <a:pt x="24" y="52"/>
                  </a:lnTo>
                  <a:lnTo>
                    <a:pt x="32" y="29"/>
                  </a:lnTo>
                  <a:lnTo>
                    <a:pt x="37" y="19"/>
                  </a:lnTo>
                  <a:lnTo>
                    <a:pt x="43" y="7"/>
                  </a:lnTo>
                  <a:lnTo>
                    <a:pt x="43" y="7"/>
                  </a:lnTo>
                  <a:lnTo>
                    <a:pt x="44" y="5"/>
                  </a:lnTo>
                  <a:lnTo>
                    <a:pt x="44" y="4"/>
                  </a:lnTo>
                  <a:lnTo>
                    <a:pt x="43" y="2"/>
                  </a:lnTo>
                  <a:lnTo>
                    <a:pt x="41" y="1"/>
                  </a:lnTo>
                  <a:lnTo>
                    <a:pt x="40" y="1"/>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80" name="Freeform 766"/>
            <p:cNvSpPr/>
            <p:nvPr/>
          </p:nvSpPr>
          <p:spPr bwMode="auto">
            <a:xfrm>
              <a:off x="6540500" y="2767013"/>
              <a:ext cx="23813" cy="53975"/>
            </a:xfrm>
            <a:custGeom>
              <a:avLst/>
              <a:gdLst/>
              <a:ahLst/>
              <a:cxnLst>
                <a:cxn ang="0">
                  <a:pos x="35" y="4"/>
                </a:cxn>
                <a:cxn ang="0">
                  <a:pos x="35" y="4"/>
                </a:cxn>
                <a:cxn ang="0">
                  <a:pos x="29" y="27"/>
                </a:cxn>
                <a:cxn ang="0">
                  <a:pos x="20" y="50"/>
                </a:cxn>
                <a:cxn ang="0">
                  <a:pos x="11" y="73"/>
                </a:cxn>
                <a:cxn ang="0">
                  <a:pos x="1" y="94"/>
                </a:cxn>
                <a:cxn ang="0">
                  <a:pos x="1" y="94"/>
                </a:cxn>
                <a:cxn ang="0">
                  <a:pos x="0" y="96"/>
                </a:cxn>
                <a:cxn ang="0">
                  <a:pos x="1" y="98"/>
                </a:cxn>
                <a:cxn ang="0">
                  <a:pos x="2" y="101"/>
                </a:cxn>
                <a:cxn ang="0">
                  <a:pos x="3" y="102"/>
                </a:cxn>
                <a:cxn ang="0">
                  <a:pos x="4" y="102"/>
                </a:cxn>
                <a:cxn ang="0">
                  <a:pos x="6" y="102"/>
                </a:cxn>
                <a:cxn ang="0">
                  <a:pos x="8" y="102"/>
                </a:cxn>
                <a:cxn ang="0">
                  <a:pos x="9" y="100"/>
                </a:cxn>
                <a:cxn ang="0">
                  <a:pos x="9" y="100"/>
                </a:cxn>
                <a:cxn ang="0">
                  <a:pos x="19" y="77"/>
                </a:cxn>
                <a:cxn ang="0">
                  <a:pos x="29" y="54"/>
                </a:cxn>
                <a:cxn ang="0">
                  <a:pos x="37" y="30"/>
                </a:cxn>
                <a:cxn ang="0">
                  <a:pos x="44" y="6"/>
                </a:cxn>
                <a:cxn ang="0">
                  <a:pos x="44" y="6"/>
                </a:cxn>
                <a:cxn ang="0">
                  <a:pos x="44" y="4"/>
                </a:cxn>
                <a:cxn ang="0">
                  <a:pos x="43" y="3"/>
                </a:cxn>
                <a:cxn ang="0">
                  <a:pos x="42" y="1"/>
                </a:cxn>
                <a:cxn ang="0">
                  <a:pos x="41" y="1"/>
                </a:cxn>
                <a:cxn ang="0">
                  <a:pos x="39" y="0"/>
                </a:cxn>
                <a:cxn ang="0">
                  <a:pos x="37" y="1"/>
                </a:cxn>
                <a:cxn ang="0">
                  <a:pos x="36" y="2"/>
                </a:cxn>
                <a:cxn ang="0">
                  <a:pos x="35" y="4"/>
                </a:cxn>
                <a:cxn ang="0">
                  <a:pos x="35" y="4"/>
                </a:cxn>
              </a:cxnLst>
              <a:rect l="0" t="0" r="r" b="b"/>
              <a:pathLst>
                <a:path w="44" h="102">
                  <a:moveTo>
                    <a:pt x="35" y="4"/>
                  </a:moveTo>
                  <a:lnTo>
                    <a:pt x="35" y="4"/>
                  </a:lnTo>
                  <a:lnTo>
                    <a:pt x="29" y="27"/>
                  </a:lnTo>
                  <a:lnTo>
                    <a:pt x="20" y="50"/>
                  </a:lnTo>
                  <a:lnTo>
                    <a:pt x="11" y="73"/>
                  </a:lnTo>
                  <a:lnTo>
                    <a:pt x="1" y="94"/>
                  </a:lnTo>
                  <a:lnTo>
                    <a:pt x="1" y="94"/>
                  </a:lnTo>
                  <a:lnTo>
                    <a:pt x="0" y="96"/>
                  </a:lnTo>
                  <a:lnTo>
                    <a:pt x="1" y="98"/>
                  </a:lnTo>
                  <a:lnTo>
                    <a:pt x="2" y="101"/>
                  </a:lnTo>
                  <a:lnTo>
                    <a:pt x="3" y="102"/>
                  </a:lnTo>
                  <a:lnTo>
                    <a:pt x="4" y="102"/>
                  </a:lnTo>
                  <a:lnTo>
                    <a:pt x="6" y="102"/>
                  </a:lnTo>
                  <a:lnTo>
                    <a:pt x="8" y="102"/>
                  </a:lnTo>
                  <a:lnTo>
                    <a:pt x="9" y="100"/>
                  </a:lnTo>
                  <a:lnTo>
                    <a:pt x="9" y="100"/>
                  </a:lnTo>
                  <a:lnTo>
                    <a:pt x="19" y="77"/>
                  </a:lnTo>
                  <a:lnTo>
                    <a:pt x="29" y="54"/>
                  </a:lnTo>
                  <a:lnTo>
                    <a:pt x="37" y="30"/>
                  </a:lnTo>
                  <a:lnTo>
                    <a:pt x="44" y="6"/>
                  </a:lnTo>
                  <a:lnTo>
                    <a:pt x="44" y="6"/>
                  </a:lnTo>
                  <a:lnTo>
                    <a:pt x="44" y="4"/>
                  </a:lnTo>
                  <a:lnTo>
                    <a:pt x="43" y="3"/>
                  </a:lnTo>
                  <a:lnTo>
                    <a:pt x="42" y="1"/>
                  </a:lnTo>
                  <a:lnTo>
                    <a:pt x="41" y="1"/>
                  </a:lnTo>
                  <a:lnTo>
                    <a:pt x="39" y="0"/>
                  </a:lnTo>
                  <a:lnTo>
                    <a:pt x="37" y="1"/>
                  </a:lnTo>
                  <a:lnTo>
                    <a:pt x="36" y="2"/>
                  </a:lnTo>
                  <a:lnTo>
                    <a:pt x="35" y="4"/>
                  </a:lnTo>
                  <a:lnTo>
                    <a:pt x="35"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81" name="Freeform 767"/>
            <p:cNvSpPr/>
            <p:nvPr/>
          </p:nvSpPr>
          <p:spPr bwMode="auto">
            <a:xfrm>
              <a:off x="6386513" y="2139950"/>
              <a:ext cx="15875" cy="36513"/>
            </a:xfrm>
            <a:custGeom>
              <a:avLst/>
              <a:gdLst/>
              <a:ahLst/>
              <a:cxnLst>
                <a:cxn ang="0">
                  <a:pos x="22" y="4"/>
                </a:cxn>
                <a:cxn ang="0">
                  <a:pos x="22" y="4"/>
                </a:cxn>
                <a:cxn ang="0">
                  <a:pos x="21" y="12"/>
                </a:cxn>
                <a:cxn ang="0">
                  <a:pos x="19" y="19"/>
                </a:cxn>
                <a:cxn ang="0">
                  <a:pos x="14" y="32"/>
                </a:cxn>
                <a:cxn ang="0">
                  <a:pos x="14" y="32"/>
                </a:cxn>
                <a:cxn ang="0">
                  <a:pos x="9" y="48"/>
                </a:cxn>
                <a:cxn ang="0">
                  <a:pos x="5" y="55"/>
                </a:cxn>
                <a:cxn ang="0">
                  <a:pos x="0" y="62"/>
                </a:cxn>
                <a:cxn ang="0">
                  <a:pos x="0" y="62"/>
                </a:cxn>
                <a:cxn ang="0">
                  <a:pos x="0" y="65"/>
                </a:cxn>
                <a:cxn ang="0">
                  <a:pos x="0" y="67"/>
                </a:cxn>
                <a:cxn ang="0">
                  <a:pos x="2" y="68"/>
                </a:cxn>
                <a:cxn ang="0">
                  <a:pos x="3" y="69"/>
                </a:cxn>
                <a:cxn ang="0">
                  <a:pos x="5" y="70"/>
                </a:cxn>
                <a:cxn ang="0">
                  <a:pos x="6" y="70"/>
                </a:cxn>
                <a:cxn ang="0">
                  <a:pos x="8" y="69"/>
                </a:cxn>
                <a:cxn ang="0">
                  <a:pos x="9" y="68"/>
                </a:cxn>
                <a:cxn ang="0">
                  <a:pos x="9" y="68"/>
                </a:cxn>
                <a:cxn ang="0">
                  <a:pos x="13" y="60"/>
                </a:cxn>
                <a:cxn ang="0">
                  <a:pos x="16" y="53"/>
                </a:cxn>
                <a:cxn ang="0">
                  <a:pos x="22" y="38"/>
                </a:cxn>
                <a:cxn ang="0">
                  <a:pos x="22" y="38"/>
                </a:cxn>
                <a:cxn ang="0">
                  <a:pos x="28" y="22"/>
                </a:cxn>
                <a:cxn ang="0">
                  <a:pos x="31" y="14"/>
                </a:cxn>
                <a:cxn ang="0">
                  <a:pos x="32" y="4"/>
                </a:cxn>
                <a:cxn ang="0">
                  <a:pos x="32" y="4"/>
                </a:cxn>
                <a:cxn ang="0">
                  <a:pos x="32" y="3"/>
                </a:cxn>
                <a:cxn ang="0">
                  <a:pos x="31" y="1"/>
                </a:cxn>
                <a:cxn ang="0">
                  <a:pos x="29" y="0"/>
                </a:cxn>
                <a:cxn ang="0">
                  <a:pos x="27" y="0"/>
                </a:cxn>
                <a:cxn ang="0">
                  <a:pos x="25" y="0"/>
                </a:cxn>
                <a:cxn ang="0">
                  <a:pos x="24" y="1"/>
                </a:cxn>
                <a:cxn ang="0">
                  <a:pos x="23" y="3"/>
                </a:cxn>
                <a:cxn ang="0">
                  <a:pos x="22" y="4"/>
                </a:cxn>
                <a:cxn ang="0">
                  <a:pos x="22" y="4"/>
                </a:cxn>
              </a:cxnLst>
              <a:rect l="0" t="0" r="r" b="b"/>
              <a:pathLst>
                <a:path w="32" h="70">
                  <a:moveTo>
                    <a:pt x="22" y="4"/>
                  </a:moveTo>
                  <a:lnTo>
                    <a:pt x="22" y="4"/>
                  </a:lnTo>
                  <a:lnTo>
                    <a:pt x="21" y="12"/>
                  </a:lnTo>
                  <a:lnTo>
                    <a:pt x="19" y="19"/>
                  </a:lnTo>
                  <a:lnTo>
                    <a:pt x="14" y="32"/>
                  </a:lnTo>
                  <a:lnTo>
                    <a:pt x="14" y="32"/>
                  </a:lnTo>
                  <a:lnTo>
                    <a:pt x="9" y="48"/>
                  </a:lnTo>
                  <a:lnTo>
                    <a:pt x="5" y="55"/>
                  </a:lnTo>
                  <a:lnTo>
                    <a:pt x="0" y="62"/>
                  </a:lnTo>
                  <a:lnTo>
                    <a:pt x="0" y="62"/>
                  </a:lnTo>
                  <a:lnTo>
                    <a:pt x="0" y="65"/>
                  </a:lnTo>
                  <a:lnTo>
                    <a:pt x="0" y="67"/>
                  </a:lnTo>
                  <a:lnTo>
                    <a:pt x="2" y="68"/>
                  </a:lnTo>
                  <a:lnTo>
                    <a:pt x="3" y="69"/>
                  </a:lnTo>
                  <a:lnTo>
                    <a:pt x="5" y="70"/>
                  </a:lnTo>
                  <a:lnTo>
                    <a:pt x="6" y="70"/>
                  </a:lnTo>
                  <a:lnTo>
                    <a:pt x="8" y="69"/>
                  </a:lnTo>
                  <a:lnTo>
                    <a:pt x="9" y="68"/>
                  </a:lnTo>
                  <a:lnTo>
                    <a:pt x="9" y="68"/>
                  </a:lnTo>
                  <a:lnTo>
                    <a:pt x="13" y="60"/>
                  </a:lnTo>
                  <a:lnTo>
                    <a:pt x="16" y="53"/>
                  </a:lnTo>
                  <a:lnTo>
                    <a:pt x="22" y="38"/>
                  </a:lnTo>
                  <a:lnTo>
                    <a:pt x="22" y="38"/>
                  </a:lnTo>
                  <a:lnTo>
                    <a:pt x="28" y="22"/>
                  </a:lnTo>
                  <a:lnTo>
                    <a:pt x="31" y="14"/>
                  </a:lnTo>
                  <a:lnTo>
                    <a:pt x="32" y="4"/>
                  </a:lnTo>
                  <a:lnTo>
                    <a:pt x="32" y="4"/>
                  </a:lnTo>
                  <a:lnTo>
                    <a:pt x="32" y="3"/>
                  </a:lnTo>
                  <a:lnTo>
                    <a:pt x="31" y="1"/>
                  </a:lnTo>
                  <a:lnTo>
                    <a:pt x="29" y="0"/>
                  </a:lnTo>
                  <a:lnTo>
                    <a:pt x="27" y="0"/>
                  </a:lnTo>
                  <a:lnTo>
                    <a:pt x="25" y="0"/>
                  </a:lnTo>
                  <a:lnTo>
                    <a:pt x="24" y="1"/>
                  </a:lnTo>
                  <a:lnTo>
                    <a:pt x="23" y="3"/>
                  </a:lnTo>
                  <a:lnTo>
                    <a:pt x="22" y="4"/>
                  </a:lnTo>
                  <a:lnTo>
                    <a:pt x="22"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82" name="Freeform 768"/>
            <p:cNvSpPr/>
            <p:nvPr/>
          </p:nvSpPr>
          <p:spPr bwMode="auto">
            <a:xfrm>
              <a:off x="6429375" y="2155825"/>
              <a:ext cx="9525" cy="33338"/>
            </a:xfrm>
            <a:custGeom>
              <a:avLst/>
              <a:gdLst/>
              <a:ahLst/>
              <a:cxnLst>
                <a:cxn ang="0">
                  <a:pos x="7" y="4"/>
                </a:cxn>
                <a:cxn ang="0">
                  <a:pos x="7" y="4"/>
                </a:cxn>
                <a:cxn ang="0">
                  <a:pos x="6" y="18"/>
                </a:cxn>
                <a:cxn ang="0">
                  <a:pos x="3" y="31"/>
                </a:cxn>
                <a:cxn ang="0">
                  <a:pos x="1" y="45"/>
                </a:cxn>
                <a:cxn ang="0">
                  <a:pos x="0" y="58"/>
                </a:cxn>
                <a:cxn ang="0">
                  <a:pos x="0" y="58"/>
                </a:cxn>
                <a:cxn ang="0">
                  <a:pos x="1" y="60"/>
                </a:cxn>
                <a:cxn ang="0">
                  <a:pos x="2" y="61"/>
                </a:cxn>
                <a:cxn ang="0">
                  <a:pos x="3" y="63"/>
                </a:cxn>
                <a:cxn ang="0">
                  <a:pos x="6" y="63"/>
                </a:cxn>
                <a:cxn ang="0">
                  <a:pos x="7" y="63"/>
                </a:cxn>
                <a:cxn ang="0">
                  <a:pos x="9" y="61"/>
                </a:cxn>
                <a:cxn ang="0">
                  <a:pos x="10" y="60"/>
                </a:cxn>
                <a:cxn ang="0">
                  <a:pos x="10" y="58"/>
                </a:cxn>
                <a:cxn ang="0">
                  <a:pos x="10" y="58"/>
                </a:cxn>
                <a:cxn ang="0">
                  <a:pos x="12" y="45"/>
                </a:cxn>
                <a:cxn ang="0">
                  <a:pos x="14" y="31"/>
                </a:cxn>
                <a:cxn ang="0">
                  <a:pos x="16" y="18"/>
                </a:cxn>
                <a:cxn ang="0">
                  <a:pos x="17" y="4"/>
                </a:cxn>
                <a:cxn ang="0">
                  <a:pos x="17" y="4"/>
                </a:cxn>
                <a:cxn ang="0">
                  <a:pos x="16" y="2"/>
                </a:cxn>
                <a:cxn ang="0">
                  <a:pos x="15" y="1"/>
                </a:cxn>
                <a:cxn ang="0">
                  <a:pos x="14" y="0"/>
                </a:cxn>
                <a:cxn ang="0">
                  <a:pos x="12" y="0"/>
                </a:cxn>
                <a:cxn ang="0">
                  <a:pos x="10" y="0"/>
                </a:cxn>
                <a:cxn ang="0">
                  <a:pos x="9" y="1"/>
                </a:cxn>
                <a:cxn ang="0">
                  <a:pos x="8" y="2"/>
                </a:cxn>
                <a:cxn ang="0">
                  <a:pos x="7" y="4"/>
                </a:cxn>
                <a:cxn ang="0">
                  <a:pos x="7" y="4"/>
                </a:cxn>
              </a:cxnLst>
              <a:rect l="0" t="0" r="r" b="b"/>
              <a:pathLst>
                <a:path w="17" h="63">
                  <a:moveTo>
                    <a:pt x="7" y="4"/>
                  </a:moveTo>
                  <a:lnTo>
                    <a:pt x="7" y="4"/>
                  </a:lnTo>
                  <a:lnTo>
                    <a:pt x="6" y="18"/>
                  </a:lnTo>
                  <a:lnTo>
                    <a:pt x="3" y="31"/>
                  </a:lnTo>
                  <a:lnTo>
                    <a:pt x="1" y="45"/>
                  </a:lnTo>
                  <a:lnTo>
                    <a:pt x="0" y="58"/>
                  </a:lnTo>
                  <a:lnTo>
                    <a:pt x="0" y="58"/>
                  </a:lnTo>
                  <a:lnTo>
                    <a:pt x="1" y="60"/>
                  </a:lnTo>
                  <a:lnTo>
                    <a:pt x="2" y="61"/>
                  </a:lnTo>
                  <a:lnTo>
                    <a:pt x="3" y="63"/>
                  </a:lnTo>
                  <a:lnTo>
                    <a:pt x="6" y="63"/>
                  </a:lnTo>
                  <a:lnTo>
                    <a:pt x="7" y="63"/>
                  </a:lnTo>
                  <a:lnTo>
                    <a:pt x="9" y="61"/>
                  </a:lnTo>
                  <a:lnTo>
                    <a:pt x="10" y="60"/>
                  </a:lnTo>
                  <a:lnTo>
                    <a:pt x="10" y="58"/>
                  </a:lnTo>
                  <a:lnTo>
                    <a:pt x="10" y="58"/>
                  </a:lnTo>
                  <a:lnTo>
                    <a:pt x="12" y="45"/>
                  </a:lnTo>
                  <a:lnTo>
                    <a:pt x="14" y="31"/>
                  </a:lnTo>
                  <a:lnTo>
                    <a:pt x="16" y="18"/>
                  </a:lnTo>
                  <a:lnTo>
                    <a:pt x="17" y="4"/>
                  </a:lnTo>
                  <a:lnTo>
                    <a:pt x="17" y="4"/>
                  </a:lnTo>
                  <a:lnTo>
                    <a:pt x="16" y="2"/>
                  </a:lnTo>
                  <a:lnTo>
                    <a:pt x="15" y="1"/>
                  </a:lnTo>
                  <a:lnTo>
                    <a:pt x="14" y="0"/>
                  </a:lnTo>
                  <a:lnTo>
                    <a:pt x="12" y="0"/>
                  </a:lnTo>
                  <a:lnTo>
                    <a:pt x="10" y="0"/>
                  </a:lnTo>
                  <a:lnTo>
                    <a:pt x="9" y="1"/>
                  </a:lnTo>
                  <a:lnTo>
                    <a:pt x="8" y="2"/>
                  </a:lnTo>
                  <a:lnTo>
                    <a:pt x="7" y="4"/>
                  </a:lnTo>
                  <a:lnTo>
                    <a:pt x="7"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83" name="Freeform 769"/>
            <p:cNvSpPr/>
            <p:nvPr/>
          </p:nvSpPr>
          <p:spPr bwMode="auto">
            <a:xfrm>
              <a:off x="6461125" y="2173288"/>
              <a:ext cx="14288" cy="36513"/>
            </a:xfrm>
            <a:custGeom>
              <a:avLst/>
              <a:gdLst/>
              <a:ahLst/>
              <a:cxnLst>
                <a:cxn ang="0">
                  <a:pos x="17" y="2"/>
                </a:cxn>
                <a:cxn ang="0">
                  <a:pos x="17" y="2"/>
                </a:cxn>
                <a:cxn ang="0">
                  <a:pos x="14" y="9"/>
                </a:cxn>
                <a:cxn ang="0">
                  <a:pos x="11" y="17"/>
                </a:cxn>
                <a:cxn ang="0">
                  <a:pos x="7" y="32"/>
                </a:cxn>
                <a:cxn ang="0">
                  <a:pos x="5" y="47"/>
                </a:cxn>
                <a:cxn ang="0">
                  <a:pos x="1" y="64"/>
                </a:cxn>
                <a:cxn ang="0">
                  <a:pos x="1" y="64"/>
                </a:cxn>
                <a:cxn ang="0">
                  <a:pos x="0" y="66"/>
                </a:cxn>
                <a:cxn ang="0">
                  <a:pos x="1" y="67"/>
                </a:cxn>
                <a:cxn ang="0">
                  <a:pos x="3" y="68"/>
                </a:cxn>
                <a:cxn ang="0">
                  <a:pos x="5" y="69"/>
                </a:cxn>
                <a:cxn ang="0">
                  <a:pos x="7" y="69"/>
                </a:cxn>
                <a:cxn ang="0">
                  <a:pos x="8" y="69"/>
                </a:cxn>
                <a:cxn ang="0">
                  <a:pos x="10" y="68"/>
                </a:cxn>
                <a:cxn ang="0">
                  <a:pos x="10" y="66"/>
                </a:cxn>
                <a:cxn ang="0">
                  <a:pos x="10" y="66"/>
                </a:cxn>
                <a:cxn ang="0">
                  <a:pos x="14" y="51"/>
                </a:cxn>
                <a:cxn ang="0">
                  <a:pos x="16" y="36"/>
                </a:cxn>
                <a:cxn ang="0">
                  <a:pos x="19" y="21"/>
                </a:cxn>
                <a:cxn ang="0">
                  <a:pos x="22" y="14"/>
                </a:cxn>
                <a:cxn ang="0">
                  <a:pos x="25" y="7"/>
                </a:cxn>
                <a:cxn ang="0">
                  <a:pos x="25" y="7"/>
                </a:cxn>
                <a:cxn ang="0">
                  <a:pos x="26" y="5"/>
                </a:cxn>
                <a:cxn ang="0">
                  <a:pos x="26" y="3"/>
                </a:cxn>
                <a:cxn ang="0">
                  <a:pos x="25" y="2"/>
                </a:cxn>
                <a:cxn ang="0">
                  <a:pos x="24" y="1"/>
                </a:cxn>
                <a:cxn ang="0">
                  <a:pos x="22" y="0"/>
                </a:cxn>
                <a:cxn ang="0">
                  <a:pos x="20" y="0"/>
                </a:cxn>
                <a:cxn ang="0">
                  <a:pos x="19" y="1"/>
                </a:cxn>
                <a:cxn ang="0">
                  <a:pos x="17" y="2"/>
                </a:cxn>
                <a:cxn ang="0">
                  <a:pos x="17" y="2"/>
                </a:cxn>
              </a:cxnLst>
              <a:rect l="0" t="0" r="r" b="b"/>
              <a:pathLst>
                <a:path w="26" h="69">
                  <a:moveTo>
                    <a:pt x="17" y="2"/>
                  </a:moveTo>
                  <a:lnTo>
                    <a:pt x="17" y="2"/>
                  </a:lnTo>
                  <a:lnTo>
                    <a:pt x="14" y="9"/>
                  </a:lnTo>
                  <a:lnTo>
                    <a:pt x="11" y="17"/>
                  </a:lnTo>
                  <a:lnTo>
                    <a:pt x="7" y="32"/>
                  </a:lnTo>
                  <a:lnTo>
                    <a:pt x="5" y="47"/>
                  </a:lnTo>
                  <a:lnTo>
                    <a:pt x="1" y="64"/>
                  </a:lnTo>
                  <a:lnTo>
                    <a:pt x="1" y="64"/>
                  </a:lnTo>
                  <a:lnTo>
                    <a:pt x="0" y="66"/>
                  </a:lnTo>
                  <a:lnTo>
                    <a:pt x="1" y="67"/>
                  </a:lnTo>
                  <a:lnTo>
                    <a:pt x="3" y="68"/>
                  </a:lnTo>
                  <a:lnTo>
                    <a:pt x="5" y="69"/>
                  </a:lnTo>
                  <a:lnTo>
                    <a:pt x="7" y="69"/>
                  </a:lnTo>
                  <a:lnTo>
                    <a:pt x="8" y="69"/>
                  </a:lnTo>
                  <a:lnTo>
                    <a:pt x="10" y="68"/>
                  </a:lnTo>
                  <a:lnTo>
                    <a:pt x="10" y="66"/>
                  </a:lnTo>
                  <a:lnTo>
                    <a:pt x="10" y="66"/>
                  </a:lnTo>
                  <a:lnTo>
                    <a:pt x="14" y="51"/>
                  </a:lnTo>
                  <a:lnTo>
                    <a:pt x="16" y="36"/>
                  </a:lnTo>
                  <a:lnTo>
                    <a:pt x="19" y="21"/>
                  </a:lnTo>
                  <a:lnTo>
                    <a:pt x="22" y="14"/>
                  </a:lnTo>
                  <a:lnTo>
                    <a:pt x="25" y="7"/>
                  </a:lnTo>
                  <a:lnTo>
                    <a:pt x="25" y="7"/>
                  </a:lnTo>
                  <a:lnTo>
                    <a:pt x="26" y="5"/>
                  </a:lnTo>
                  <a:lnTo>
                    <a:pt x="26" y="3"/>
                  </a:lnTo>
                  <a:lnTo>
                    <a:pt x="25" y="2"/>
                  </a:lnTo>
                  <a:lnTo>
                    <a:pt x="24" y="1"/>
                  </a:lnTo>
                  <a:lnTo>
                    <a:pt x="22" y="0"/>
                  </a:lnTo>
                  <a:lnTo>
                    <a:pt x="20" y="0"/>
                  </a:lnTo>
                  <a:lnTo>
                    <a:pt x="19" y="1"/>
                  </a:lnTo>
                  <a:lnTo>
                    <a:pt x="17" y="2"/>
                  </a:lnTo>
                  <a:lnTo>
                    <a:pt x="17"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84" name="Freeform 770"/>
            <p:cNvSpPr/>
            <p:nvPr/>
          </p:nvSpPr>
          <p:spPr bwMode="auto">
            <a:xfrm>
              <a:off x="6475413" y="2203450"/>
              <a:ext cx="19050" cy="50800"/>
            </a:xfrm>
            <a:custGeom>
              <a:avLst/>
              <a:gdLst/>
              <a:ahLst/>
              <a:cxnLst>
                <a:cxn ang="0">
                  <a:pos x="30" y="2"/>
                </a:cxn>
                <a:cxn ang="0">
                  <a:pos x="30" y="2"/>
                </a:cxn>
                <a:cxn ang="0">
                  <a:pos x="23" y="11"/>
                </a:cxn>
                <a:cxn ang="0">
                  <a:pos x="18" y="21"/>
                </a:cxn>
                <a:cxn ang="0">
                  <a:pos x="13" y="32"/>
                </a:cxn>
                <a:cxn ang="0">
                  <a:pos x="9" y="43"/>
                </a:cxn>
                <a:cxn ang="0">
                  <a:pos x="6" y="54"/>
                </a:cxn>
                <a:cxn ang="0">
                  <a:pos x="3" y="67"/>
                </a:cxn>
                <a:cxn ang="0">
                  <a:pos x="0" y="90"/>
                </a:cxn>
                <a:cxn ang="0">
                  <a:pos x="0" y="90"/>
                </a:cxn>
                <a:cxn ang="0">
                  <a:pos x="0" y="92"/>
                </a:cxn>
                <a:cxn ang="0">
                  <a:pos x="1" y="94"/>
                </a:cxn>
                <a:cxn ang="0">
                  <a:pos x="2" y="95"/>
                </a:cxn>
                <a:cxn ang="0">
                  <a:pos x="5" y="95"/>
                </a:cxn>
                <a:cxn ang="0">
                  <a:pos x="8" y="94"/>
                </a:cxn>
                <a:cxn ang="0">
                  <a:pos x="9" y="92"/>
                </a:cxn>
                <a:cxn ang="0">
                  <a:pos x="10" y="90"/>
                </a:cxn>
                <a:cxn ang="0">
                  <a:pos x="10" y="90"/>
                </a:cxn>
                <a:cxn ang="0">
                  <a:pos x="13" y="68"/>
                </a:cxn>
                <a:cxn ang="0">
                  <a:pos x="15" y="58"/>
                </a:cxn>
                <a:cxn ang="0">
                  <a:pos x="18" y="47"/>
                </a:cxn>
                <a:cxn ang="0">
                  <a:pos x="21" y="37"/>
                </a:cxn>
                <a:cxn ang="0">
                  <a:pos x="25" y="26"/>
                </a:cxn>
                <a:cxn ang="0">
                  <a:pos x="30" y="17"/>
                </a:cxn>
                <a:cxn ang="0">
                  <a:pos x="37" y="8"/>
                </a:cxn>
                <a:cxn ang="0">
                  <a:pos x="37" y="8"/>
                </a:cxn>
                <a:cxn ang="0">
                  <a:pos x="38" y="6"/>
                </a:cxn>
                <a:cxn ang="0">
                  <a:pos x="38" y="4"/>
                </a:cxn>
                <a:cxn ang="0">
                  <a:pos x="37" y="1"/>
                </a:cxn>
                <a:cxn ang="0">
                  <a:pos x="35" y="0"/>
                </a:cxn>
                <a:cxn ang="0">
                  <a:pos x="34" y="0"/>
                </a:cxn>
                <a:cxn ang="0">
                  <a:pos x="31" y="0"/>
                </a:cxn>
                <a:cxn ang="0">
                  <a:pos x="30" y="2"/>
                </a:cxn>
                <a:cxn ang="0">
                  <a:pos x="30" y="2"/>
                </a:cxn>
              </a:cxnLst>
              <a:rect l="0" t="0" r="r" b="b"/>
              <a:pathLst>
                <a:path w="38" h="95">
                  <a:moveTo>
                    <a:pt x="30" y="2"/>
                  </a:moveTo>
                  <a:lnTo>
                    <a:pt x="30" y="2"/>
                  </a:lnTo>
                  <a:lnTo>
                    <a:pt x="23" y="11"/>
                  </a:lnTo>
                  <a:lnTo>
                    <a:pt x="18" y="21"/>
                  </a:lnTo>
                  <a:lnTo>
                    <a:pt x="13" y="32"/>
                  </a:lnTo>
                  <a:lnTo>
                    <a:pt x="9" y="43"/>
                  </a:lnTo>
                  <a:lnTo>
                    <a:pt x="6" y="54"/>
                  </a:lnTo>
                  <a:lnTo>
                    <a:pt x="3" y="67"/>
                  </a:lnTo>
                  <a:lnTo>
                    <a:pt x="0" y="90"/>
                  </a:lnTo>
                  <a:lnTo>
                    <a:pt x="0" y="90"/>
                  </a:lnTo>
                  <a:lnTo>
                    <a:pt x="0" y="92"/>
                  </a:lnTo>
                  <a:lnTo>
                    <a:pt x="1" y="94"/>
                  </a:lnTo>
                  <a:lnTo>
                    <a:pt x="2" y="95"/>
                  </a:lnTo>
                  <a:lnTo>
                    <a:pt x="5" y="95"/>
                  </a:lnTo>
                  <a:lnTo>
                    <a:pt x="8" y="94"/>
                  </a:lnTo>
                  <a:lnTo>
                    <a:pt x="9" y="92"/>
                  </a:lnTo>
                  <a:lnTo>
                    <a:pt x="10" y="90"/>
                  </a:lnTo>
                  <a:lnTo>
                    <a:pt x="10" y="90"/>
                  </a:lnTo>
                  <a:lnTo>
                    <a:pt x="13" y="68"/>
                  </a:lnTo>
                  <a:lnTo>
                    <a:pt x="15" y="58"/>
                  </a:lnTo>
                  <a:lnTo>
                    <a:pt x="18" y="47"/>
                  </a:lnTo>
                  <a:lnTo>
                    <a:pt x="21" y="37"/>
                  </a:lnTo>
                  <a:lnTo>
                    <a:pt x="25" y="26"/>
                  </a:lnTo>
                  <a:lnTo>
                    <a:pt x="30" y="17"/>
                  </a:lnTo>
                  <a:lnTo>
                    <a:pt x="37" y="8"/>
                  </a:lnTo>
                  <a:lnTo>
                    <a:pt x="37" y="8"/>
                  </a:lnTo>
                  <a:lnTo>
                    <a:pt x="38" y="6"/>
                  </a:lnTo>
                  <a:lnTo>
                    <a:pt x="38" y="4"/>
                  </a:lnTo>
                  <a:lnTo>
                    <a:pt x="37" y="1"/>
                  </a:lnTo>
                  <a:lnTo>
                    <a:pt x="35" y="0"/>
                  </a:lnTo>
                  <a:lnTo>
                    <a:pt x="34" y="0"/>
                  </a:lnTo>
                  <a:lnTo>
                    <a:pt x="31" y="0"/>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85" name="Freeform 771"/>
            <p:cNvSpPr/>
            <p:nvPr/>
          </p:nvSpPr>
          <p:spPr bwMode="auto">
            <a:xfrm>
              <a:off x="6481763" y="2241550"/>
              <a:ext cx="26988" cy="55563"/>
            </a:xfrm>
            <a:custGeom>
              <a:avLst/>
              <a:gdLst/>
              <a:ahLst/>
              <a:cxnLst>
                <a:cxn ang="0">
                  <a:pos x="42" y="2"/>
                </a:cxn>
                <a:cxn ang="0">
                  <a:pos x="42" y="2"/>
                </a:cxn>
                <a:cxn ang="0">
                  <a:pos x="34" y="13"/>
                </a:cxn>
                <a:cxn ang="0">
                  <a:pos x="28" y="25"/>
                </a:cxn>
                <a:cxn ang="0">
                  <a:pos x="23" y="37"/>
                </a:cxn>
                <a:cxn ang="0">
                  <a:pos x="17" y="50"/>
                </a:cxn>
                <a:cxn ang="0">
                  <a:pos x="8" y="76"/>
                </a:cxn>
                <a:cxn ang="0">
                  <a:pos x="0" y="102"/>
                </a:cxn>
                <a:cxn ang="0">
                  <a:pos x="0" y="102"/>
                </a:cxn>
                <a:cxn ang="0">
                  <a:pos x="0" y="104"/>
                </a:cxn>
                <a:cxn ang="0">
                  <a:pos x="1" y="105"/>
                </a:cxn>
                <a:cxn ang="0">
                  <a:pos x="2" y="106"/>
                </a:cxn>
                <a:cxn ang="0">
                  <a:pos x="3" y="107"/>
                </a:cxn>
                <a:cxn ang="0">
                  <a:pos x="5" y="107"/>
                </a:cxn>
                <a:cxn ang="0">
                  <a:pos x="7" y="107"/>
                </a:cxn>
                <a:cxn ang="0">
                  <a:pos x="8" y="106"/>
                </a:cxn>
                <a:cxn ang="0">
                  <a:pos x="9" y="104"/>
                </a:cxn>
                <a:cxn ang="0">
                  <a:pos x="9" y="104"/>
                </a:cxn>
                <a:cxn ang="0">
                  <a:pos x="17" y="79"/>
                </a:cxn>
                <a:cxn ang="0">
                  <a:pos x="26" y="54"/>
                </a:cxn>
                <a:cxn ang="0">
                  <a:pos x="31" y="41"/>
                </a:cxn>
                <a:cxn ang="0">
                  <a:pos x="36" y="29"/>
                </a:cxn>
                <a:cxn ang="0">
                  <a:pos x="42" y="18"/>
                </a:cxn>
                <a:cxn ang="0">
                  <a:pos x="50" y="6"/>
                </a:cxn>
                <a:cxn ang="0">
                  <a:pos x="50" y="6"/>
                </a:cxn>
                <a:cxn ang="0">
                  <a:pos x="51" y="5"/>
                </a:cxn>
                <a:cxn ang="0">
                  <a:pos x="51" y="3"/>
                </a:cxn>
                <a:cxn ang="0">
                  <a:pos x="50" y="2"/>
                </a:cxn>
                <a:cxn ang="0">
                  <a:pos x="49" y="1"/>
                </a:cxn>
                <a:cxn ang="0">
                  <a:pos x="45" y="0"/>
                </a:cxn>
                <a:cxn ang="0">
                  <a:pos x="43" y="0"/>
                </a:cxn>
                <a:cxn ang="0">
                  <a:pos x="42" y="2"/>
                </a:cxn>
                <a:cxn ang="0">
                  <a:pos x="42" y="2"/>
                </a:cxn>
              </a:cxnLst>
              <a:rect l="0" t="0" r="r" b="b"/>
              <a:pathLst>
                <a:path w="51" h="107">
                  <a:moveTo>
                    <a:pt x="42" y="2"/>
                  </a:moveTo>
                  <a:lnTo>
                    <a:pt x="42" y="2"/>
                  </a:lnTo>
                  <a:lnTo>
                    <a:pt x="34" y="13"/>
                  </a:lnTo>
                  <a:lnTo>
                    <a:pt x="28" y="25"/>
                  </a:lnTo>
                  <a:lnTo>
                    <a:pt x="23" y="37"/>
                  </a:lnTo>
                  <a:lnTo>
                    <a:pt x="17" y="50"/>
                  </a:lnTo>
                  <a:lnTo>
                    <a:pt x="8" y="76"/>
                  </a:lnTo>
                  <a:lnTo>
                    <a:pt x="0" y="102"/>
                  </a:lnTo>
                  <a:lnTo>
                    <a:pt x="0" y="102"/>
                  </a:lnTo>
                  <a:lnTo>
                    <a:pt x="0" y="104"/>
                  </a:lnTo>
                  <a:lnTo>
                    <a:pt x="1" y="105"/>
                  </a:lnTo>
                  <a:lnTo>
                    <a:pt x="2" y="106"/>
                  </a:lnTo>
                  <a:lnTo>
                    <a:pt x="3" y="107"/>
                  </a:lnTo>
                  <a:lnTo>
                    <a:pt x="5" y="107"/>
                  </a:lnTo>
                  <a:lnTo>
                    <a:pt x="7" y="107"/>
                  </a:lnTo>
                  <a:lnTo>
                    <a:pt x="8" y="106"/>
                  </a:lnTo>
                  <a:lnTo>
                    <a:pt x="9" y="104"/>
                  </a:lnTo>
                  <a:lnTo>
                    <a:pt x="9" y="104"/>
                  </a:lnTo>
                  <a:lnTo>
                    <a:pt x="17" y="79"/>
                  </a:lnTo>
                  <a:lnTo>
                    <a:pt x="26" y="54"/>
                  </a:lnTo>
                  <a:lnTo>
                    <a:pt x="31" y="41"/>
                  </a:lnTo>
                  <a:lnTo>
                    <a:pt x="36" y="29"/>
                  </a:lnTo>
                  <a:lnTo>
                    <a:pt x="42" y="18"/>
                  </a:lnTo>
                  <a:lnTo>
                    <a:pt x="50" y="6"/>
                  </a:lnTo>
                  <a:lnTo>
                    <a:pt x="50" y="6"/>
                  </a:lnTo>
                  <a:lnTo>
                    <a:pt x="51" y="5"/>
                  </a:lnTo>
                  <a:lnTo>
                    <a:pt x="51" y="3"/>
                  </a:lnTo>
                  <a:lnTo>
                    <a:pt x="50" y="2"/>
                  </a:lnTo>
                  <a:lnTo>
                    <a:pt x="49" y="1"/>
                  </a:lnTo>
                  <a:lnTo>
                    <a:pt x="45" y="0"/>
                  </a:lnTo>
                  <a:lnTo>
                    <a:pt x="43" y="0"/>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86" name="Freeform 772"/>
            <p:cNvSpPr/>
            <p:nvPr/>
          </p:nvSpPr>
          <p:spPr bwMode="auto">
            <a:xfrm>
              <a:off x="6770688" y="2238375"/>
              <a:ext cx="12700" cy="47625"/>
            </a:xfrm>
            <a:custGeom>
              <a:avLst/>
              <a:gdLst/>
              <a:ahLst/>
              <a:cxnLst>
                <a:cxn ang="0">
                  <a:pos x="17" y="4"/>
                </a:cxn>
                <a:cxn ang="0">
                  <a:pos x="17" y="4"/>
                </a:cxn>
                <a:cxn ang="0">
                  <a:pos x="12" y="25"/>
                </a:cxn>
                <a:cxn ang="0">
                  <a:pos x="7" y="45"/>
                </a:cxn>
                <a:cxn ang="0">
                  <a:pos x="3" y="65"/>
                </a:cxn>
                <a:cxn ang="0">
                  <a:pos x="1" y="75"/>
                </a:cxn>
                <a:cxn ang="0">
                  <a:pos x="0" y="87"/>
                </a:cxn>
                <a:cxn ang="0">
                  <a:pos x="0" y="87"/>
                </a:cxn>
                <a:cxn ang="0">
                  <a:pos x="1" y="88"/>
                </a:cxn>
                <a:cxn ang="0">
                  <a:pos x="2" y="90"/>
                </a:cxn>
                <a:cxn ang="0">
                  <a:pos x="3" y="91"/>
                </a:cxn>
                <a:cxn ang="0">
                  <a:pos x="5" y="91"/>
                </a:cxn>
                <a:cxn ang="0">
                  <a:pos x="7" y="91"/>
                </a:cxn>
                <a:cxn ang="0">
                  <a:pos x="8" y="90"/>
                </a:cxn>
                <a:cxn ang="0">
                  <a:pos x="9" y="88"/>
                </a:cxn>
                <a:cxn ang="0">
                  <a:pos x="10" y="87"/>
                </a:cxn>
                <a:cxn ang="0">
                  <a:pos x="10" y="87"/>
                </a:cxn>
                <a:cxn ang="0">
                  <a:pos x="10" y="75"/>
                </a:cxn>
                <a:cxn ang="0">
                  <a:pos x="12" y="65"/>
                </a:cxn>
                <a:cxn ang="0">
                  <a:pos x="17" y="45"/>
                </a:cxn>
                <a:cxn ang="0">
                  <a:pos x="22" y="25"/>
                </a:cxn>
                <a:cxn ang="0">
                  <a:pos x="26" y="4"/>
                </a:cxn>
                <a:cxn ang="0">
                  <a:pos x="26" y="4"/>
                </a:cxn>
                <a:cxn ang="0">
                  <a:pos x="26" y="2"/>
                </a:cxn>
                <a:cxn ang="0">
                  <a:pos x="25" y="1"/>
                </a:cxn>
                <a:cxn ang="0">
                  <a:pos x="24" y="0"/>
                </a:cxn>
                <a:cxn ang="0">
                  <a:pos x="22" y="0"/>
                </a:cxn>
                <a:cxn ang="0">
                  <a:pos x="19" y="1"/>
                </a:cxn>
                <a:cxn ang="0">
                  <a:pos x="17" y="2"/>
                </a:cxn>
                <a:cxn ang="0">
                  <a:pos x="17" y="4"/>
                </a:cxn>
                <a:cxn ang="0">
                  <a:pos x="17" y="4"/>
                </a:cxn>
              </a:cxnLst>
              <a:rect l="0" t="0" r="r" b="b"/>
              <a:pathLst>
                <a:path w="26" h="91">
                  <a:moveTo>
                    <a:pt x="17" y="4"/>
                  </a:moveTo>
                  <a:lnTo>
                    <a:pt x="17" y="4"/>
                  </a:lnTo>
                  <a:lnTo>
                    <a:pt x="12" y="25"/>
                  </a:lnTo>
                  <a:lnTo>
                    <a:pt x="7" y="45"/>
                  </a:lnTo>
                  <a:lnTo>
                    <a:pt x="3" y="65"/>
                  </a:lnTo>
                  <a:lnTo>
                    <a:pt x="1" y="75"/>
                  </a:lnTo>
                  <a:lnTo>
                    <a:pt x="0" y="87"/>
                  </a:lnTo>
                  <a:lnTo>
                    <a:pt x="0" y="87"/>
                  </a:lnTo>
                  <a:lnTo>
                    <a:pt x="1" y="88"/>
                  </a:lnTo>
                  <a:lnTo>
                    <a:pt x="2" y="90"/>
                  </a:lnTo>
                  <a:lnTo>
                    <a:pt x="3" y="91"/>
                  </a:lnTo>
                  <a:lnTo>
                    <a:pt x="5" y="91"/>
                  </a:lnTo>
                  <a:lnTo>
                    <a:pt x="7" y="91"/>
                  </a:lnTo>
                  <a:lnTo>
                    <a:pt x="8" y="90"/>
                  </a:lnTo>
                  <a:lnTo>
                    <a:pt x="9" y="88"/>
                  </a:lnTo>
                  <a:lnTo>
                    <a:pt x="10" y="87"/>
                  </a:lnTo>
                  <a:lnTo>
                    <a:pt x="10" y="87"/>
                  </a:lnTo>
                  <a:lnTo>
                    <a:pt x="10" y="75"/>
                  </a:lnTo>
                  <a:lnTo>
                    <a:pt x="12" y="65"/>
                  </a:lnTo>
                  <a:lnTo>
                    <a:pt x="17" y="45"/>
                  </a:lnTo>
                  <a:lnTo>
                    <a:pt x="22" y="25"/>
                  </a:lnTo>
                  <a:lnTo>
                    <a:pt x="26" y="4"/>
                  </a:lnTo>
                  <a:lnTo>
                    <a:pt x="26" y="4"/>
                  </a:lnTo>
                  <a:lnTo>
                    <a:pt x="26" y="2"/>
                  </a:lnTo>
                  <a:lnTo>
                    <a:pt x="25" y="1"/>
                  </a:lnTo>
                  <a:lnTo>
                    <a:pt x="24" y="0"/>
                  </a:lnTo>
                  <a:lnTo>
                    <a:pt x="22" y="0"/>
                  </a:lnTo>
                  <a:lnTo>
                    <a:pt x="19" y="1"/>
                  </a:lnTo>
                  <a:lnTo>
                    <a:pt x="17" y="2"/>
                  </a:lnTo>
                  <a:lnTo>
                    <a:pt x="17" y="4"/>
                  </a:lnTo>
                  <a:lnTo>
                    <a:pt x="17"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87" name="Freeform 773"/>
            <p:cNvSpPr/>
            <p:nvPr/>
          </p:nvSpPr>
          <p:spPr bwMode="auto">
            <a:xfrm>
              <a:off x="6811963" y="2214563"/>
              <a:ext cx="17463" cy="50800"/>
            </a:xfrm>
            <a:custGeom>
              <a:avLst/>
              <a:gdLst/>
              <a:ahLst/>
              <a:cxnLst>
                <a:cxn ang="0">
                  <a:pos x="23" y="3"/>
                </a:cxn>
                <a:cxn ang="0">
                  <a:pos x="23" y="3"/>
                </a:cxn>
                <a:cxn ang="0">
                  <a:pos x="14" y="25"/>
                </a:cxn>
                <a:cxn ang="0">
                  <a:pos x="9" y="47"/>
                </a:cxn>
                <a:cxn ang="0">
                  <a:pos x="4" y="70"/>
                </a:cxn>
                <a:cxn ang="0">
                  <a:pos x="0" y="92"/>
                </a:cxn>
                <a:cxn ang="0">
                  <a:pos x="0" y="92"/>
                </a:cxn>
                <a:cxn ang="0">
                  <a:pos x="0" y="94"/>
                </a:cxn>
                <a:cxn ang="0">
                  <a:pos x="1" y="96"/>
                </a:cxn>
                <a:cxn ang="0">
                  <a:pos x="3" y="98"/>
                </a:cxn>
                <a:cxn ang="0">
                  <a:pos x="6" y="98"/>
                </a:cxn>
                <a:cxn ang="0">
                  <a:pos x="7" y="98"/>
                </a:cxn>
                <a:cxn ang="0">
                  <a:pos x="9" y="96"/>
                </a:cxn>
                <a:cxn ang="0">
                  <a:pos x="9" y="96"/>
                </a:cxn>
                <a:cxn ang="0">
                  <a:pos x="9" y="95"/>
                </a:cxn>
                <a:cxn ang="0">
                  <a:pos x="9" y="95"/>
                </a:cxn>
                <a:cxn ang="0">
                  <a:pos x="11" y="94"/>
                </a:cxn>
                <a:cxn ang="0">
                  <a:pos x="12" y="91"/>
                </a:cxn>
                <a:cxn ang="0">
                  <a:pos x="12" y="88"/>
                </a:cxn>
                <a:cxn ang="0">
                  <a:pos x="10" y="86"/>
                </a:cxn>
                <a:cxn ang="0">
                  <a:pos x="10" y="86"/>
                </a:cxn>
                <a:cxn ang="0">
                  <a:pos x="14" y="66"/>
                </a:cxn>
                <a:cxn ang="0">
                  <a:pos x="18" y="46"/>
                </a:cxn>
                <a:cxn ang="0">
                  <a:pos x="25" y="25"/>
                </a:cxn>
                <a:cxn ang="0">
                  <a:pos x="31" y="5"/>
                </a:cxn>
                <a:cxn ang="0">
                  <a:pos x="31" y="5"/>
                </a:cxn>
                <a:cxn ang="0">
                  <a:pos x="32" y="3"/>
                </a:cxn>
                <a:cxn ang="0">
                  <a:pos x="31" y="2"/>
                </a:cxn>
                <a:cxn ang="0">
                  <a:pos x="30" y="1"/>
                </a:cxn>
                <a:cxn ang="0">
                  <a:pos x="29" y="0"/>
                </a:cxn>
                <a:cxn ang="0">
                  <a:pos x="25" y="0"/>
                </a:cxn>
                <a:cxn ang="0">
                  <a:pos x="24" y="1"/>
                </a:cxn>
                <a:cxn ang="0">
                  <a:pos x="23" y="3"/>
                </a:cxn>
                <a:cxn ang="0">
                  <a:pos x="23" y="3"/>
                </a:cxn>
              </a:cxnLst>
              <a:rect l="0" t="0" r="r" b="b"/>
              <a:pathLst>
                <a:path w="32" h="98">
                  <a:moveTo>
                    <a:pt x="23" y="3"/>
                  </a:moveTo>
                  <a:lnTo>
                    <a:pt x="23" y="3"/>
                  </a:lnTo>
                  <a:lnTo>
                    <a:pt x="14" y="25"/>
                  </a:lnTo>
                  <a:lnTo>
                    <a:pt x="9" y="47"/>
                  </a:lnTo>
                  <a:lnTo>
                    <a:pt x="4" y="70"/>
                  </a:lnTo>
                  <a:lnTo>
                    <a:pt x="0" y="92"/>
                  </a:lnTo>
                  <a:lnTo>
                    <a:pt x="0" y="92"/>
                  </a:lnTo>
                  <a:lnTo>
                    <a:pt x="0" y="94"/>
                  </a:lnTo>
                  <a:lnTo>
                    <a:pt x="1" y="96"/>
                  </a:lnTo>
                  <a:lnTo>
                    <a:pt x="3" y="98"/>
                  </a:lnTo>
                  <a:lnTo>
                    <a:pt x="6" y="98"/>
                  </a:lnTo>
                  <a:lnTo>
                    <a:pt x="7" y="98"/>
                  </a:lnTo>
                  <a:lnTo>
                    <a:pt x="9" y="96"/>
                  </a:lnTo>
                  <a:lnTo>
                    <a:pt x="9" y="96"/>
                  </a:lnTo>
                  <a:lnTo>
                    <a:pt x="9" y="95"/>
                  </a:lnTo>
                  <a:lnTo>
                    <a:pt x="9" y="95"/>
                  </a:lnTo>
                  <a:lnTo>
                    <a:pt x="11" y="94"/>
                  </a:lnTo>
                  <a:lnTo>
                    <a:pt x="12" y="91"/>
                  </a:lnTo>
                  <a:lnTo>
                    <a:pt x="12" y="88"/>
                  </a:lnTo>
                  <a:lnTo>
                    <a:pt x="10" y="86"/>
                  </a:lnTo>
                  <a:lnTo>
                    <a:pt x="10" y="86"/>
                  </a:lnTo>
                  <a:lnTo>
                    <a:pt x="14" y="66"/>
                  </a:lnTo>
                  <a:lnTo>
                    <a:pt x="18" y="46"/>
                  </a:lnTo>
                  <a:lnTo>
                    <a:pt x="25" y="25"/>
                  </a:lnTo>
                  <a:lnTo>
                    <a:pt x="31" y="5"/>
                  </a:lnTo>
                  <a:lnTo>
                    <a:pt x="31" y="5"/>
                  </a:lnTo>
                  <a:lnTo>
                    <a:pt x="32" y="3"/>
                  </a:lnTo>
                  <a:lnTo>
                    <a:pt x="31" y="2"/>
                  </a:lnTo>
                  <a:lnTo>
                    <a:pt x="30" y="1"/>
                  </a:lnTo>
                  <a:lnTo>
                    <a:pt x="29" y="0"/>
                  </a:lnTo>
                  <a:lnTo>
                    <a:pt x="25" y="0"/>
                  </a:lnTo>
                  <a:lnTo>
                    <a:pt x="24" y="1"/>
                  </a:lnTo>
                  <a:lnTo>
                    <a:pt x="23" y="3"/>
                  </a:lnTo>
                  <a:lnTo>
                    <a:pt x="23"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88" name="Freeform 774"/>
            <p:cNvSpPr/>
            <p:nvPr/>
          </p:nvSpPr>
          <p:spPr bwMode="auto">
            <a:xfrm>
              <a:off x="6848475" y="2211388"/>
              <a:ext cx="19050" cy="46038"/>
            </a:xfrm>
            <a:custGeom>
              <a:avLst/>
              <a:gdLst/>
              <a:ahLst/>
              <a:cxnLst>
                <a:cxn ang="0">
                  <a:pos x="26" y="3"/>
                </a:cxn>
                <a:cxn ang="0">
                  <a:pos x="26" y="3"/>
                </a:cxn>
                <a:cxn ang="0">
                  <a:pos x="22" y="23"/>
                </a:cxn>
                <a:cxn ang="0">
                  <a:pos x="17" y="44"/>
                </a:cxn>
                <a:cxn ang="0">
                  <a:pos x="11" y="62"/>
                </a:cxn>
                <a:cxn ang="0">
                  <a:pos x="6" y="72"/>
                </a:cxn>
                <a:cxn ang="0">
                  <a:pos x="1" y="81"/>
                </a:cxn>
                <a:cxn ang="0">
                  <a:pos x="1" y="81"/>
                </a:cxn>
                <a:cxn ang="0">
                  <a:pos x="0" y="83"/>
                </a:cxn>
                <a:cxn ang="0">
                  <a:pos x="0" y="85"/>
                </a:cxn>
                <a:cxn ang="0">
                  <a:pos x="1" y="86"/>
                </a:cxn>
                <a:cxn ang="0">
                  <a:pos x="3" y="87"/>
                </a:cxn>
                <a:cxn ang="0">
                  <a:pos x="4" y="88"/>
                </a:cxn>
                <a:cxn ang="0">
                  <a:pos x="6" y="88"/>
                </a:cxn>
                <a:cxn ang="0">
                  <a:pos x="8" y="87"/>
                </a:cxn>
                <a:cxn ang="0">
                  <a:pos x="10" y="86"/>
                </a:cxn>
                <a:cxn ang="0">
                  <a:pos x="10" y="86"/>
                </a:cxn>
                <a:cxn ang="0">
                  <a:pos x="15" y="77"/>
                </a:cxn>
                <a:cxn ang="0">
                  <a:pos x="19" y="66"/>
                </a:cxn>
                <a:cxn ang="0">
                  <a:pos x="25" y="47"/>
                </a:cxn>
                <a:cxn ang="0">
                  <a:pos x="30" y="26"/>
                </a:cxn>
                <a:cxn ang="0">
                  <a:pos x="35" y="5"/>
                </a:cxn>
                <a:cxn ang="0">
                  <a:pos x="35" y="5"/>
                </a:cxn>
                <a:cxn ang="0">
                  <a:pos x="35" y="3"/>
                </a:cxn>
                <a:cxn ang="0">
                  <a:pos x="34" y="2"/>
                </a:cxn>
                <a:cxn ang="0">
                  <a:pos x="33" y="0"/>
                </a:cxn>
                <a:cxn ang="0">
                  <a:pos x="31" y="0"/>
                </a:cxn>
                <a:cxn ang="0">
                  <a:pos x="30" y="0"/>
                </a:cxn>
                <a:cxn ang="0">
                  <a:pos x="28" y="0"/>
                </a:cxn>
                <a:cxn ang="0">
                  <a:pos x="27" y="1"/>
                </a:cxn>
                <a:cxn ang="0">
                  <a:pos x="26" y="3"/>
                </a:cxn>
                <a:cxn ang="0">
                  <a:pos x="26" y="3"/>
                </a:cxn>
              </a:cxnLst>
              <a:rect l="0" t="0" r="r" b="b"/>
              <a:pathLst>
                <a:path w="35" h="88">
                  <a:moveTo>
                    <a:pt x="26" y="3"/>
                  </a:moveTo>
                  <a:lnTo>
                    <a:pt x="26" y="3"/>
                  </a:lnTo>
                  <a:lnTo>
                    <a:pt x="22" y="23"/>
                  </a:lnTo>
                  <a:lnTo>
                    <a:pt x="17" y="44"/>
                  </a:lnTo>
                  <a:lnTo>
                    <a:pt x="11" y="62"/>
                  </a:lnTo>
                  <a:lnTo>
                    <a:pt x="6" y="72"/>
                  </a:lnTo>
                  <a:lnTo>
                    <a:pt x="1" y="81"/>
                  </a:lnTo>
                  <a:lnTo>
                    <a:pt x="1" y="81"/>
                  </a:lnTo>
                  <a:lnTo>
                    <a:pt x="0" y="83"/>
                  </a:lnTo>
                  <a:lnTo>
                    <a:pt x="0" y="85"/>
                  </a:lnTo>
                  <a:lnTo>
                    <a:pt x="1" y="86"/>
                  </a:lnTo>
                  <a:lnTo>
                    <a:pt x="3" y="87"/>
                  </a:lnTo>
                  <a:lnTo>
                    <a:pt x="4" y="88"/>
                  </a:lnTo>
                  <a:lnTo>
                    <a:pt x="6" y="88"/>
                  </a:lnTo>
                  <a:lnTo>
                    <a:pt x="8" y="87"/>
                  </a:lnTo>
                  <a:lnTo>
                    <a:pt x="10" y="86"/>
                  </a:lnTo>
                  <a:lnTo>
                    <a:pt x="10" y="86"/>
                  </a:lnTo>
                  <a:lnTo>
                    <a:pt x="15" y="77"/>
                  </a:lnTo>
                  <a:lnTo>
                    <a:pt x="19" y="66"/>
                  </a:lnTo>
                  <a:lnTo>
                    <a:pt x="25" y="47"/>
                  </a:lnTo>
                  <a:lnTo>
                    <a:pt x="30" y="26"/>
                  </a:lnTo>
                  <a:lnTo>
                    <a:pt x="35" y="5"/>
                  </a:lnTo>
                  <a:lnTo>
                    <a:pt x="35" y="5"/>
                  </a:lnTo>
                  <a:lnTo>
                    <a:pt x="35" y="3"/>
                  </a:lnTo>
                  <a:lnTo>
                    <a:pt x="34" y="2"/>
                  </a:lnTo>
                  <a:lnTo>
                    <a:pt x="33" y="0"/>
                  </a:lnTo>
                  <a:lnTo>
                    <a:pt x="31" y="0"/>
                  </a:lnTo>
                  <a:lnTo>
                    <a:pt x="30" y="0"/>
                  </a:lnTo>
                  <a:lnTo>
                    <a:pt x="28" y="0"/>
                  </a:lnTo>
                  <a:lnTo>
                    <a:pt x="27"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89" name="Freeform 775"/>
            <p:cNvSpPr/>
            <p:nvPr/>
          </p:nvSpPr>
          <p:spPr bwMode="auto">
            <a:xfrm>
              <a:off x="6586538" y="2754313"/>
              <a:ext cx="7938" cy="46038"/>
            </a:xfrm>
            <a:custGeom>
              <a:avLst/>
              <a:gdLst/>
              <a:ahLst/>
              <a:cxnLst>
                <a:cxn ang="0">
                  <a:pos x="6" y="4"/>
                </a:cxn>
                <a:cxn ang="0">
                  <a:pos x="6" y="4"/>
                </a:cxn>
                <a:cxn ang="0">
                  <a:pos x="6" y="24"/>
                </a:cxn>
                <a:cxn ang="0">
                  <a:pos x="5" y="44"/>
                </a:cxn>
                <a:cxn ang="0">
                  <a:pos x="3" y="63"/>
                </a:cxn>
                <a:cxn ang="0">
                  <a:pos x="0" y="83"/>
                </a:cxn>
                <a:cxn ang="0">
                  <a:pos x="0" y="83"/>
                </a:cxn>
                <a:cxn ang="0">
                  <a:pos x="0" y="85"/>
                </a:cxn>
                <a:cxn ang="0">
                  <a:pos x="1" y="86"/>
                </a:cxn>
                <a:cxn ang="0">
                  <a:pos x="2" y="88"/>
                </a:cxn>
                <a:cxn ang="0">
                  <a:pos x="3" y="88"/>
                </a:cxn>
                <a:cxn ang="0">
                  <a:pos x="5" y="88"/>
                </a:cxn>
                <a:cxn ang="0">
                  <a:pos x="7" y="88"/>
                </a:cxn>
                <a:cxn ang="0">
                  <a:pos x="8" y="87"/>
                </a:cxn>
                <a:cxn ang="0">
                  <a:pos x="9" y="85"/>
                </a:cxn>
                <a:cxn ang="0">
                  <a:pos x="9" y="85"/>
                </a:cxn>
                <a:cxn ang="0">
                  <a:pos x="12" y="65"/>
                </a:cxn>
                <a:cxn ang="0">
                  <a:pos x="14" y="46"/>
                </a:cxn>
                <a:cxn ang="0">
                  <a:pos x="15" y="25"/>
                </a:cxn>
                <a:cxn ang="0">
                  <a:pos x="15" y="4"/>
                </a:cxn>
                <a:cxn ang="0">
                  <a:pos x="15" y="4"/>
                </a:cxn>
                <a:cxn ang="0">
                  <a:pos x="15" y="3"/>
                </a:cxn>
                <a:cxn ang="0">
                  <a:pos x="14" y="1"/>
                </a:cxn>
                <a:cxn ang="0">
                  <a:pos x="12" y="0"/>
                </a:cxn>
                <a:cxn ang="0">
                  <a:pos x="11" y="0"/>
                </a:cxn>
                <a:cxn ang="0">
                  <a:pos x="9" y="0"/>
                </a:cxn>
                <a:cxn ang="0">
                  <a:pos x="7" y="1"/>
                </a:cxn>
                <a:cxn ang="0">
                  <a:pos x="6" y="3"/>
                </a:cxn>
                <a:cxn ang="0">
                  <a:pos x="6" y="4"/>
                </a:cxn>
                <a:cxn ang="0">
                  <a:pos x="6" y="4"/>
                </a:cxn>
              </a:cxnLst>
              <a:rect l="0" t="0" r="r" b="b"/>
              <a:pathLst>
                <a:path w="15" h="88">
                  <a:moveTo>
                    <a:pt x="6" y="4"/>
                  </a:moveTo>
                  <a:lnTo>
                    <a:pt x="6" y="4"/>
                  </a:lnTo>
                  <a:lnTo>
                    <a:pt x="6" y="24"/>
                  </a:lnTo>
                  <a:lnTo>
                    <a:pt x="5" y="44"/>
                  </a:lnTo>
                  <a:lnTo>
                    <a:pt x="3" y="63"/>
                  </a:lnTo>
                  <a:lnTo>
                    <a:pt x="0" y="83"/>
                  </a:lnTo>
                  <a:lnTo>
                    <a:pt x="0" y="83"/>
                  </a:lnTo>
                  <a:lnTo>
                    <a:pt x="0" y="85"/>
                  </a:lnTo>
                  <a:lnTo>
                    <a:pt x="1" y="86"/>
                  </a:lnTo>
                  <a:lnTo>
                    <a:pt x="2" y="88"/>
                  </a:lnTo>
                  <a:lnTo>
                    <a:pt x="3" y="88"/>
                  </a:lnTo>
                  <a:lnTo>
                    <a:pt x="5" y="88"/>
                  </a:lnTo>
                  <a:lnTo>
                    <a:pt x="7" y="88"/>
                  </a:lnTo>
                  <a:lnTo>
                    <a:pt x="8" y="87"/>
                  </a:lnTo>
                  <a:lnTo>
                    <a:pt x="9" y="85"/>
                  </a:lnTo>
                  <a:lnTo>
                    <a:pt x="9" y="85"/>
                  </a:lnTo>
                  <a:lnTo>
                    <a:pt x="12" y="65"/>
                  </a:lnTo>
                  <a:lnTo>
                    <a:pt x="14" y="46"/>
                  </a:lnTo>
                  <a:lnTo>
                    <a:pt x="15" y="25"/>
                  </a:lnTo>
                  <a:lnTo>
                    <a:pt x="15" y="4"/>
                  </a:lnTo>
                  <a:lnTo>
                    <a:pt x="15" y="4"/>
                  </a:lnTo>
                  <a:lnTo>
                    <a:pt x="15" y="3"/>
                  </a:lnTo>
                  <a:lnTo>
                    <a:pt x="14" y="1"/>
                  </a:lnTo>
                  <a:lnTo>
                    <a:pt x="12" y="0"/>
                  </a:lnTo>
                  <a:lnTo>
                    <a:pt x="11" y="0"/>
                  </a:lnTo>
                  <a:lnTo>
                    <a:pt x="9" y="0"/>
                  </a:lnTo>
                  <a:lnTo>
                    <a:pt x="7" y="1"/>
                  </a:lnTo>
                  <a:lnTo>
                    <a:pt x="6" y="3"/>
                  </a:lnTo>
                  <a:lnTo>
                    <a:pt x="6" y="4"/>
                  </a:lnTo>
                  <a:lnTo>
                    <a:pt x="6"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90" name="Freeform 776"/>
            <p:cNvSpPr/>
            <p:nvPr/>
          </p:nvSpPr>
          <p:spPr bwMode="auto">
            <a:xfrm>
              <a:off x="6623050" y="2711450"/>
              <a:ext cx="12700" cy="47625"/>
            </a:xfrm>
            <a:custGeom>
              <a:avLst/>
              <a:gdLst/>
              <a:ahLst/>
              <a:cxnLst>
                <a:cxn ang="0">
                  <a:pos x="20" y="1"/>
                </a:cxn>
                <a:cxn ang="0">
                  <a:pos x="20" y="1"/>
                </a:cxn>
                <a:cxn ang="0">
                  <a:pos x="16" y="2"/>
                </a:cxn>
                <a:cxn ang="0">
                  <a:pos x="13" y="4"/>
                </a:cxn>
                <a:cxn ang="0">
                  <a:pos x="9" y="8"/>
                </a:cxn>
                <a:cxn ang="0">
                  <a:pos x="8" y="11"/>
                </a:cxn>
                <a:cxn ang="0">
                  <a:pos x="6" y="19"/>
                </a:cxn>
                <a:cxn ang="0">
                  <a:pos x="5" y="27"/>
                </a:cxn>
                <a:cxn ang="0">
                  <a:pos x="5" y="27"/>
                </a:cxn>
                <a:cxn ang="0">
                  <a:pos x="6" y="55"/>
                </a:cxn>
                <a:cxn ang="0">
                  <a:pos x="6" y="63"/>
                </a:cxn>
                <a:cxn ang="0">
                  <a:pos x="5" y="69"/>
                </a:cxn>
                <a:cxn ang="0">
                  <a:pos x="4" y="76"/>
                </a:cxn>
                <a:cxn ang="0">
                  <a:pos x="1" y="82"/>
                </a:cxn>
                <a:cxn ang="0">
                  <a:pos x="1" y="82"/>
                </a:cxn>
                <a:cxn ang="0">
                  <a:pos x="0" y="84"/>
                </a:cxn>
                <a:cxn ang="0">
                  <a:pos x="0" y="86"/>
                </a:cxn>
                <a:cxn ang="0">
                  <a:pos x="1" y="87"/>
                </a:cxn>
                <a:cxn ang="0">
                  <a:pos x="3" y="88"/>
                </a:cxn>
                <a:cxn ang="0">
                  <a:pos x="4" y="89"/>
                </a:cxn>
                <a:cxn ang="0">
                  <a:pos x="6" y="89"/>
                </a:cxn>
                <a:cxn ang="0">
                  <a:pos x="7" y="88"/>
                </a:cxn>
                <a:cxn ang="0">
                  <a:pos x="9" y="87"/>
                </a:cxn>
                <a:cxn ang="0">
                  <a:pos x="9" y="87"/>
                </a:cxn>
                <a:cxn ang="0">
                  <a:pos x="13" y="78"/>
                </a:cxn>
                <a:cxn ang="0">
                  <a:pos x="15" y="68"/>
                </a:cxn>
                <a:cxn ang="0">
                  <a:pos x="16" y="57"/>
                </a:cxn>
                <a:cxn ang="0">
                  <a:pos x="17" y="48"/>
                </a:cxn>
                <a:cxn ang="0">
                  <a:pos x="17" y="48"/>
                </a:cxn>
                <a:cxn ang="0">
                  <a:pos x="16" y="39"/>
                </a:cxn>
                <a:cxn ang="0">
                  <a:pos x="15" y="26"/>
                </a:cxn>
                <a:cxn ang="0">
                  <a:pos x="15" y="21"/>
                </a:cxn>
                <a:cxn ang="0">
                  <a:pos x="16" y="16"/>
                </a:cxn>
                <a:cxn ang="0">
                  <a:pos x="19" y="13"/>
                </a:cxn>
                <a:cxn ang="0">
                  <a:pos x="22" y="10"/>
                </a:cxn>
                <a:cxn ang="0">
                  <a:pos x="22" y="10"/>
                </a:cxn>
                <a:cxn ang="0">
                  <a:pos x="24" y="9"/>
                </a:cxn>
                <a:cxn ang="0">
                  <a:pos x="25" y="8"/>
                </a:cxn>
                <a:cxn ang="0">
                  <a:pos x="26" y="6"/>
                </a:cxn>
                <a:cxn ang="0">
                  <a:pos x="25" y="4"/>
                </a:cxn>
                <a:cxn ang="0">
                  <a:pos x="25" y="2"/>
                </a:cxn>
                <a:cxn ang="0">
                  <a:pos x="23" y="1"/>
                </a:cxn>
                <a:cxn ang="0">
                  <a:pos x="22" y="0"/>
                </a:cxn>
                <a:cxn ang="0">
                  <a:pos x="20" y="1"/>
                </a:cxn>
                <a:cxn ang="0">
                  <a:pos x="20" y="1"/>
                </a:cxn>
              </a:cxnLst>
              <a:rect l="0" t="0" r="r" b="b"/>
              <a:pathLst>
                <a:path w="26" h="89">
                  <a:moveTo>
                    <a:pt x="20" y="1"/>
                  </a:moveTo>
                  <a:lnTo>
                    <a:pt x="20" y="1"/>
                  </a:lnTo>
                  <a:lnTo>
                    <a:pt x="16" y="2"/>
                  </a:lnTo>
                  <a:lnTo>
                    <a:pt x="13" y="4"/>
                  </a:lnTo>
                  <a:lnTo>
                    <a:pt x="9" y="8"/>
                  </a:lnTo>
                  <a:lnTo>
                    <a:pt x="8" y="11"/>
                  </a:lnTo>
                  <a:lnTo>
                    <a:pt x="6" y="19"/>
                  </a:lnTo>
                  <a:lnTo>
                    <a:pt x="5" y="27"/>
                  </a:lnTo>
                  <a:lnTo>
                    <a:pt x="5" y="27"/>
                  </a:lnTo>
                  <a:lnTo>
                    <a:pt x="6" y="55"/>
                  </a:lnTo>
                  <a:lnTo>
                    <a:pt x="6" y="63"/>
                  </a:lnTo>
                  <a:lnTo>
                    <a:pt x="5" y="69"/>
                  </a:lnTo>
                  <a:lnTo>
                    <a:pt x="4" y="76"/>
                  </a:lnTo>
                  <a:lnTo>
                    <a:pt x="1" y="82"/>
                  </a:lnTo>
                  <a:lnTo>
                    <a:pt x="1" y="82"/>
                  </a:lnTo>
                  <a:lnTo>
                    <a:pt x="0" y="84"/>
                  </a:lnTo>
                  <a:lnTo>
                    <a:pt x="0" y="86"/>
                  </a:lnTo>
                  <a:lnTo>
                    <a:pt x="1" y="87"/>
                  </a:lnTo>
                  <a:lnTo>
                    <a:pt x="3" y="88"/>
                  </a:lnTo>
                  <a:lnTo>
                    <a:pt x="4" y="89"/>
                  </a:lnTo>
                  <a:lnTo>
                    <a:pt x="6" y="89"/>
                  </a:lnTo>
                  <a:lnTo>
                    <a:pt x="7" y="88"/>
                  </a:lnTo>
                  <a:lnTo>
                    <a:pt x="9" y="87"/>
                  </a:lnTo>
                  <a:lnTo>
                    <a:pt x="9" y="87"/>
                  </a:lnTo>
                  <a:lnTo>
                    <a:pt x="13" y="78"/>
                  </a:lnTo>
                  <a:lnTo>
                    <a:pt x="15" y="68"/>
                  </a:lnTo>
                  <a:lnTo>
                    <a:pt x="16" y="57"/>
                  </a:lnTo>
                  <a:lnTo>
                    <a:pt x="17" y="48"/>
                  </a:lnTo>
                  <a:lnTo>
                    <a:pt x="17" y="48"/>
                  </a:lnTo>
                  <a:lnTo>
                    <a:pt x="16" y="39"/>
                  </a:lnTo>
                  <a:lnTo>
                    <a:pt x="15" y="26"/>
                  </a:lnTo>
                  <a:lnTo>
                    <a:pt x="15" y="21"/>
                  </a:lnTo>
                  <a:lnTo>
                    <a:pt x="16" y="16"/>
                  </a:lnTo>
                  <a:lnTo>
                    <a:pt x="19" y="13"/>
                  </a:lnTo>
                  <a:lnTo>
                    <a:pt x="22" y="10"/>
                  </a:lnTo>
                  <a:lnTo>
                    <a:pt x="22" y="10"/>
                  </a:lnTo>
                  <a:lnTo>
                    <a:pt x="24" y="9"/>
                  </a:lnTo>
                  <a:lnTo>
                    <a:pt x="25" y="8"/>
                  </a:lnTo>
                  <a:lnTo>
                    <a:pt x="26" y="6"/>
                  </a:lnTo>
                  <a:lnTo>
                    <a:pt x="25" y="4"/>
                  </a:lnTo>
                  <a:lnTo>
                    <a:pt x="25" y="2"/>
                  </a:lnTo>
                  <a:lnTo>
                    <a:pt x="23" y="1"/>
                  </a:lnTo>
                  <a:lnTo>
                    <a:pt x="22" y="0"/>
                  </a:lnTo>
                  <a:lnTo>
                    <a:pt x="20" y="1"/>
                  </a:lnTo>
                  <a:lnTo>
                    <a:pt x="20"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91" name="Freeform 777"/>
            <p:cNvSpPr/>
            <p:nvPr/>
          </p:nvSpPr>
          <p:spPr bwMode="auto">
            <a:xfrm>
              <a:off x="6661150" y="2678113"/>
              <a:ext cx="23813" cy="50800"/>
            </a:xfrm>
            <a:custGeom>
              <a:avLst/>
              <a:gdLst/>
              <a:ahLst/>
              <a:cxnLst>
                <a:cxn ang="0">
                  <a:pos x="35" y="2"/>
                </a:cxn>
                <a:cxn ang="0">
                  <a:pos x="35" y="2"/>
                </a:cxn>
                <a:cxn ang="0">
                  <a:pos x="29" y="13"/>
                </a:cxn>
                <a:cxn ang="0">
                  <a:pos x="23" y="23"/>
                </a:cxn>
                <a:cxn ang="0">
                  <a:pos x="18" y="33"/>
                </a:cxn>
                <a:cxn ang="0">
                  <a:pos x="13" y="45"/>
                </a:cxn>
                <a:cxn ang="0">
                  <a:pos x="6" y="66"/>
                </a:cxn>
                <a:cxn ang="0">
                  <a:pos x="0" y="89"/>
                </a:cxn>
                <a:cxn ang="0">
                  <a:pos x="0" y="89"/>
                </a:cxn>
                <a:cxn ang="0">
                  <a:pos x="0" y="91"/>
                </a:cxn>
                <a:cxn ang="0">
                  <a:pos x="0" y="93"/>
                </a:cxn>
                <a:cxn ang="0">
                  <a:pos x="1" y="94"/>
                </a:cxn>
                <a:cxn ang="0">
                  <a:pos x="3" y="95"/>
                </a:cxn>
                <a:cxn ang="0">
                  <a:pos x="5" y="95"/>
                </a:cxn>
                <a:cxn ang="0">
                  <a:pos x="6" y="94"/>
                </a:cxn>
                <a:cxn ang="0">
                  <a:pos x="8" y="93"/>
                </a:cxn>
                <a:cxn ang="0">
                  <a:pos x="9" y="92"/>
                </a:cxn>
                <a:cxn ang="0">
                  <a:pos x="9" y="92"/>
                </a:cxn>
                <a:cxn ang="0">
                  <a:pos x="15" y="70"/>
                </a:cxn>
                <a:cxn ang="0">
                  <a:pos x="23" y="48"/>
                </a:cxn>
                <a:cxn ang="0">
                  <a:pos x="27" y="37"/>
                </a:cxn>
                <a:cxn ang="0">
                  <a:pos x="32" y="27"/>
                </a:cxn>
                <a:cxn ang="0">
                  <a:pos x="37" y="17"/>
                </a:cxn>
                <a:cxn ang="0">
                  <a:pos x="43" y="7"/>
                </a:cxn>
                <a:cxn ang="0">
                  <a:pos x="43" y="7"/>
                </a:cxn>
                <a:cxn ang="0">
                  <a:pos x="44" y="5"/>
                </a:cxn>
                <a:cxn ang="0">
                  <a:pos x="43" y="4"/>
                </a:cxn>
                <a:cxn ang="0">
                  <a:pos x="43" y="2"/>
                </a:cxn>
                <a:cxn ang="0">
                  <a:pos x="41" y="1"/>
                </a:cxn>
                <a:cxn ang="0">
                  <a:pos x="38" y="0"/>
                </a:cxn>
                <a:cxn ang="0">
                  <a:pos x="36" y="1"/>
                </a:cxn>
                <a:cxn ang="0">
                  <a:pos x="35" y="2"/>
                </a:cxn>
                <a:cxn ang="0">
                  <a:pos x="35" y="2"/>
                </a:cxn>
              </a:cxnLst>
              <a:rect l="0" t="0" r="r" b="b"/>
              <a:pathLst>
                <a:path w="44" h="95">
                  <a:moveTo>
                    <a:pt x="35" y="2"/>
                  </a:moveTo>
                  <a:lnTo>
                    <a:pt x="35" y="2"/>
                  </a:lnTo>
                  <a:lnTo>
                    <a:pt x="29" y="13"/>
                  </a:lnTo>
                  <a:lnTo>
                    <a:pt x="23" y="23"/>
                  </a:lnTo>
                  <a:lnTo>
                    <a:pt x="18" y="33"/>
                  </a:lnTo>
                  <a:lnTo>
                    <a:pt x="13" y="45"/>
                  </a:lnTo>
                  <a:lnTo>
                    <a:pt x="6" y="66"/>
                  </a:lnTo>
                  <a:lnTo>
                    <a:pt x="0" y="89"/>
                  </a:lnTo>
                  <a:lnTo>
                    <a:pt x="0" y="89"/>
                  </a:lnTo>
                  <a:lnTo>
                    <a:pt x="0" y="91"/>
                  </a:lnTo>
                  <a:lnTo>
                    <a:pt x="0" y="93"/>
                  </a:lnTo>
                  <a:lnTo>
                    <a:pt x="1" y="94"/>
                  </a:lnTo>
                  <a:lnTo>
                    <a:pt x="3" y="95"/>
                  </a:lnTo>
                  <a:lnTo>
                    <a:pt x="5" y="95"/>
                  </a:lnTo>
                  <a:lnTo>
                    <a:pt x="6" y="94"/>
                  </a:lnTo>
                  <a:lnTo>
                    <a:pt x="8" y="93"/>
                  </a:lnTo>
                  <a:lnTo>
                    <a:pt x="9" y="92"/>
                  </a:lnTo>
                  <a:lnTo>
                    <a:pt x="9" y="92"/>
                  </a:lnTo>
                  <a:lnTo>
                    <a:pt x="15" y="70"/>
                  </a:lnTo>
                  <a:lnTo>
                    <a:pt x="23" y="48"/>
                  </a:lnTo>
                  <a:lnTo>
                    <a:pt x="27" y="37"/>
                  </a:lnTo>
                  <a:lnTo>
                    <a:pt x="32" y="27"/>
                  </a:lnTo>
                  <a:lnTo>
                    <a:pt x="37" y="17"/>
                  </a:lnTo>
                  <a:lnTo>
                    <a:pt x="43" y="7"/>
                  </a:lnTo>
                  <a:lnTo>
                    <a:pt x="43" y="7"/>
                  </a:lnTo>
                  <a:lnTo>
                    <a:pt x="44" y="5"/>
                  </a:lnTo>
                  <a:lnTo>
                    <a:pt x="43" y="4"/>
                  </a:lnTo>
                  <a:lnTo>
                    <a:pt x="43" y="2"/>
                  </a:lnTo>
                  <a:lnTo>
                    <a:pt x="41" y="1"/>
                  </a:lnTo>
                  <a:lnTo>
                    <a:pt x="38"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92" name="Freeform 778"/>
            <p:cNvSpPr/>
            <p:nvPr/>
          </p:nvSpPr>
          <p:spPr bwMode="auto">
            <a:xfrm>
              <a:off x="6719888" y="2638425"/>
              <a:ext cx="15875" cy="53975"/>
            </a:xfrm>
            <a:custGeom>
              <a:avLst/>
              <a:gdLst/>
              <a:ahLst/>
              <a:cxnLst>
                <a:cxn ang="0">
                  <a:pos x="19" y="3"/>
                </a:cxn>
                <a:cxn ang="0">
                  <a:pos x="19" y="3"/>
                </a:cxn>
                <a:cxn ang="0">
                  <a:pos x="15" y="14"/>
                </a:cxn>
                <a:cxn ang="0">
                  <a:pos x="12" y="25"/>
                </a:cxn>
                <a:cxn ang="0">
                  <a:pos x="9" y="49"/>
                </a:cxn>
                <a:cxn ang="0">
                  <a:pos x="6" y="73"/>
                </a:cxn>
                <a:cxn ang="0">
                  <a:pos x="3" y="84"/>
                </a:cxn>
                <a:cxn ang="0">
                  <a:pos x="0" y="96"/>
                </a:cxn>
                <a:cxn ang="0">
                  <a:pos x="0" y="96"/>
                </a:cxn>
                <a:cxn ang="0">
                  <a:pos x="0" y="98"/>
                </a:cxn>
                <a:cxn ang="0">
                  <a:pos x="0" y="99"/>
                </a:cxn>
                <a:cxn ang="0">
                  <a:pos x="1" y="101"/>
                </a:cxn>
                <a:cxn ang="0">
                  <a:pos x="3" y="101"/>
                </a:cxn>
                <a:cxn ang="0">
                  <a:pos x="6" y="101"/>
                </a:cxn>
                <a:cxn ang="0">
                  <a:pos x="8" y="100"/>
                </a:cxn>
                <a:cxn ang="0">
                  <a:pos x="9" y="98"/>
                </a:cxn>
                <a:cxn ang="0">
                  <a:pos x="9" y="98"/>
                </a:cxn>
                <a:cxn ang="0">
                  <a:pos x="12" y="88"/>
                </a:cxn>
                <a:cxn ang="0">
                  <a:pos x="14" y="76"/>
                </a:cxn>
                <a:cxn ang="0">
                  <a:pos x="17" y="52"/>
                </a:cxn>
                <a:cxn ang="0">
                  <a:pos x="20" y="29"/>
                </a:cxn>
                <a:cxn ang="0">
                  <a:pos x="23" y="18"/>
                </a:cxn>
                <a:cxn ang="0">
                  <a:pos x="28" y="8"/>
                </a:cxn>
                <a:cxn ang="0">
                  <a:pos x="28" y="8"/>
                </a:cxn>
                <a:cxn ang="0">
                  <a:pos x="28" y="6"/>
                </a:cxn>
                <a:cxn ang="0">
                  <a:pos x="28" y="4"/>
                </a:cxn>
                <a:cxn ang="0">
                  <a:pos x="25" y="0"/>
                </a:cxn>
                <a:cxn ang="0">
                  <a:pos x="23" y="0"/>
                </a:cxn>
                <a:cxn ang="0">
                  <a:pos x="21" y="0"/>
                </a:cxn>
                <a:cxn ang="0">
                  <a:pos x="20" y="0"/>
                </a:cxn>
                <a:cxn ang="0">
                  <a:pos x="19" y="3"/>
                </a:cxn>
                <a:cxn ang="0">
                  <a:pos x="19" y="3"/>
                </a:cxn>
              </a:cxnLst>
              <a:rect l="0" t="0" r="r" b="b"/>
              <a:pathLst>
                <a:path w="28" h="101">
                  <a:moveTo>
                    <a:pt x="19" y="3"/>
                  </a:moveTo>
                  <a:lnTo>
                    <a:pt x="19" y="3"/>
                  </a:lnTo>
                  <a:lnTo>
                    <a:pt x="15" y="14"/>
                  </a:lnTo>
                  <a:lnTo>
                    <a:pt x="12" y="25"/>
                  </a:lnTo>
                  <a:lnTo>
                    <a:pt x="9" y="49"/>
                  </a:lnTo>
                  <a:lnTo>
                    <a:pt x="6" y="73"/>
                  </a:lnTo>
                  <a:lnTo>
                    <a:pt x="3" y="84"/>
                  </a:lnTo>
                  <a:lnTo>
                    <a:pt x="0" y="96"/>
                  </a:lnTo>
                  <a:lnTo>
                    <a:pt x="0" y="96"/>
                  </a:lnTo>
                  <a:lnTo>
                    <a:pt x="0" y="98"/>
                  </a:lnTo>
                  <a:lnTo>
                    <a:pt x="0" y="99"/>
                  </a:lnTo>
                  <a:lnTo>
                    <a:pt x="1" y="101"/>
                  </a:lnTo>
                  <a:lnTo>
                    <a:pt x="3" y="101"/>
                  </a:lnTo>
                  <a:lnTo>
                    <a:pt x="6" y="101"/>
                  </a:lnTo>
                  <a:lnTo>
                    <a:pt x="8" y="100"/>
                  </a:lnTo>
                  <a:lnTo>
                    <a:pt x="9" y="98"/>
                  </a:lnTo>
                  <a:lnTo>
                    <a:pt x="9" y="98"/>
                  </a:lnTo>
                  <a:lnTo>
                    <a:pt x="12" y="88"/>
                  </a:lnTo>
                  <a:lnTo>
                    <a:pt x="14" y="76"/>
                  </a:lnTo>
                  <a:lnTo>
                    <a:pt x="17" y="52"/>
                  </a:lnTo>
                  <a:lnTo>
                    <a:pt x="20" y="29"/>
                  </a:lnTo>
                  <a:lnTo>
                    <a:pt x="23" y="18"/>
                  </a:lnTo>
                  <a:lnTo>
                    <a:pt x="28" y="8"/>
                  </a:lnTo>
                  <a:lnTo>
                    <a:pt x="28" y="8"/>
                  </a:lnTo>
                  <a:lnTo>
                    <a:pt x="28" y="6"/>
                  </a:lnTo>
                  <a:lnTo>
                    <a:pt x="28" y="4"/>
                  </a:lnTo>
                  <a:lnTo>
                    <a:pt x="25" y="0"/>
                  </a:lnTo>
                  <a:lnTo>
                    <a:pt x="23" y="0"/>
                  </a:lnTo>
                  <a:lnTo>
                    <a:pt x="21" y="0"/>
                  </a:lnTo>
                  <a:lnTo>
                    <a:pt x="20" y="0"/>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93" name="Freeform 779"/>
            <p:cNvSpPr/>
            <p:nvPr/>
          </p:nvSpPr>
          <p:spPr bwMode="auto">
            <a:xfrm>
              <a:off x="6767513" y="2584450"/>
              <a:ext cx="15875" cy="57150"/>
            </a:xfrm>
            <a:custGeom>
              <a:avLst/>
              <a:gdLst/>
              <a:ahLst/>
              <a:cxnLst>
                <a:cxn ang="0">
                  <a:pos x="29" y="4"/>
                </a:cxn>
                <a:cxn ang="0">
                  <a:pos x="29" y="4"/>
                </a:cxn>
                <a:cxn ang="0">
                  <a:pos x="28" y="2"/>
                </a:cxn>
                <a:cxn ang="0">
                  <a:pos x="27" y="1"/>
                </a:cxn>
                <a:cxn ang="0">
                  <a:pos x="26" y="0"/>
                </a:cxn>
                <a:cxn ang="0">
                  <a:pos x="24" y="0"/>
                </a:cxn>
                <a:cxn ang="0">
                  <a:pos x="23" y="0"/>
                </a:cxn>
                <a:cxn ang="0">
                  <a:pos x="20" y="1"/>
                </a:cxn>
                <a:cxn ang="0">
                  <a:pos x="19" y="2"/>
                </a:cxn>
                <a:cxn ang="0">
                  <a:pos x="19" y="4"/>
                </a:cxn>
                <a:cxn ang="0">
                  <a:pos x="19" y="4"/>
                </a:cxn>
                <a:cxn ang="0">
                  <a:pos x="19" y="31"/>
                </a:cxn>
                <a:cxn ang="0">
                  <a:pos x="18" y="44"/>
                </a:cxn>
                <a:cxn ang="0">
                  <a:pos x="16" y="57"/>
                </a:cxn>
                <a:cxn ang="0">
                  <a:pos x="16" y="57"/>
                </a:cxn>
                <a:cxn ang="0">
                  <a:pos x="9" y="80"/>
                </a:cxn>
                <a:cxn ang="0">
                  <a:pos x="1" y="101"/>
                </a:cxn>
                <a:cxn ang="0">
                  <a:pos x="1" y="101"/>
                </a:cxn>
                <a:cxn ang="0">
                  <a:pos x="0" y="104"/>
                </a:cxn>
                <a:cxn ang="0">
                  <a:pos x="1" y="105"/>
                </a:cxn>
                <a:cxn ang="0">
                  <a:pos x="2" y="107"/>
                </a:cxn>
                <a:cxn ang="0">
                  <a:pos x="3" y="107"/>
                </a:cxn>
                <a:cxn ang="0">
                  <a:pos x="7" y="107"/>
                </a:cxn>
                <a:cxn ang="0">
                  <a:pos x="8" y="106"/>
                </a:cxn>
                <a:cxn ang="0">
                  <a:pos x="9" y="104"/>
                </a:cxn>
                <a:cxn ang="0">
                  <a:pos x="9" y="104"/>
                </a:cxn>
                <a:cxn ang="0">
                  <a:pos x="19" y="79"/>
                </a:cxn>
                <a:cxn ang="0">
                  <a:pos x="28" y="53"/>
                </a:cxn>
                <a:cxn ang="0">
                  <a:pos x="28" y="53"/>
                </a:cxn>
                <a:cxn ang="0">
                  <a:pos x="30" y="40"/>
                </a:cxn>
                <a:cxn ang="0">
                  <a:pos x="30" y="29"/>
                </a:cxn>
                <a:cxn ang="0">
                  <a:pos x="29" y="4"/>
                </a:cxn>
                <a:cxn ang="0">
                  <a:pos x="29" y="4"/>
                </a:cxn>
              </a:cxnLst>
              <a:rect l="0" t="0" r="r" b="b"/>
              <a:pathLst>
                <a:path w="30" h="107">
                  <a:moveTo>
                    <a:pt x="29" y="4"/>
                  </a:moveTo>
                  <a:lnTo>
                    <a:pt x="29" y="4"/>
                  </a:lnTo>
                  <a:lnTo>
                    <a:pt x="28" y="2"/>
                  </a:lnTo>
                  <a:lnTo>
                    <a:pt x="27" y="1"/>
                  </a:lnTo>
                  <a:lnTo>
                    <a:pt x="26" y="0"/>
                  </a:lnTo>
                  <a:lnTo>
                    <a:pt x="24" y="0"/>
                  </a:lnTo>
                  <a:lnTo>
                    <a:pt x="23" y="0"/>
                  </a:lnTo>
                  <a:lnTo>
                    <a:pt x="20" y="1"/>
                  </a:lnTo>
                  <a:lnTo>
                    <a:pt x="19" y="2"/>
                  </a:lnTo>
                  <a:lnTo>
                    <a:pt x="19" y="4"/>
                  </a:lnTo>
                  <a:lnTo>
                    <a:pt x="19" y="4"/>
                  </a:lnTo>
                  <a:lnTo>
                    <a:pt x="19" y="31"/>
                  </a:lnTo>
                  <a:lnTo>
                    <a:pt x="18" y="44"/>
                  </a:lnTo>
                  <a:lnTo>
                    <a:pt x="16" y="57"/>
                  </a:lnTo>
                  <a:lnTo>
                    <a:pt x="16" y="57"/>
                  </a:lnTo>
                  <a:lnTo>
                    <a:pt x="9" y="80"/>
                  </a:lnTo>
                  <a:lnTo>
                    <a:pt x="1" y="101"/>
                  </a:lnTo>
                  <a:lnTo>
                    <a:pt x="1" y="101"/>
                  </a:lnTo>
                  <a:lnTo>
                    <a:pt x="0" y="104"/>
                  </a:lnTo>
                  <a:lnTo>
                    <a:pt x="1" y="105"/>
                  </a:lnTo>
                  <a:lnTo>
                    <a:pt x="2" y="107"/>
                  </a:lnTo>
                  <a:lnTo>
                    <a:pt x="3" y="107"/>
                  </a:lnTo>
                  <a:lnTo>
                    <a:pt x="7" y="107"/>
                  </a:lnTo>
                  <a:lnTo>
                    <a:pt x="8" y="106"/>
                  </a:lnTo>
                  <a:lnTo>
                    <a:pt x="9" y="104"/>
                  </a:lnTo>
                  <a:lnTo>
                    <a:pt x="9" y="104"/>
                  </a:lnTo>
                  <a:lnTo>
                    <a:pt x="19" y="79"/>
                  </a:lnTo>
                  <a:lnTo>
                    <a:pt x="28" y="53"/>
                  </a:lnTo>
                  <a:lnTo>
                    <a:pt x="28" y="53"/>
                  </a:lnTo>
                  <a:lnTo>
                    <a:pt x="30" y="40"/>
                  </a:lnTo>
                  <a:lnTo>
                    <a:pt x="30" y="29"/>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94" name="Freeform 780"/>
            <p:cNvSpPr/>
            <p:nvPr/>
          </p:nvSpPr>
          <p:spPr bwMode="auto">
            <a:xfrm>
              <a:off x="6805613" y="2538413"/>
              <a:ext cx="15875" cy="63500"/>
            </a:xfrm>
            <a:custGeom>
              <a:avLst/>
              <a:gdLst/>
              <a:ahLst/>
              <a:cxnLst>
                <a:cxn ang="0">
                  <a:pos x="22" y="5"/>
                </a:cxn>
                <a:cxn ang="0">
                  <a:pos x="22" y="5"/>
                </a:cxn>
                <a:cxn ang="0">
                  <a:pos x="21" y="19"/>
                </a:cxn>
                <a:cxn ang="0">
                  <a:pos x="20" y="33"/>
                </a:cxn>
                <a:cxn ang="0">
                  <a:pos x="15" y="62"/>
                </a:cxn>
                <a:cxn ang="0">
                  <a:pos x="15" y="62"/>
                </a:cxn>
                <a:cxn ang="0">
                  <a:pos x="14" y="75"/>
                </a:cxn>
                <a:cxn ang="0">
                  <a:pos x="12" y="88"/>
                </a:cxn>
                <a:cxn ang="0">
                  <a:pos x="11" y="95"/>
                </a:cxn>
                <a:cxn ang="0">
                  <a:pos x="9" y="101"/>
                </a:cxn>
                <a:cxn ang="0">
                  <a:pos x="6" y="106"/>
                </a:cxn>
                <a:cxn ang="0">
                  <a:pos x="1" y="113"/>
                </a:cxn>
                <a:cxn ang="0">
                  <a:pos x="1" y="113"/>
                </a:cxn>
                <a:cxn ang="0">
                  <a:pos x="0" y="114"/>
                </a:cxn>
                <a:cxn ang="0">
                  <a:pos x="0" y="116"/>
                </a:cxn>
                <a:cxn ang="0">
                  <a:pos x="2" y="119"/>
                </a:cxn>
                <a:cxn ang="0">
                  <a:pos x="3" y="120"/>
                </a:cxn>
                <a:cxn ang="0">
                  <a:pos x="4" y="121"/>
                </a:cxn>
                <a:cxn ang="0">
                  <a:pos x="7" y="120"/>
                </a:cxn>
                <a:cxn ang="0">
                  <a:pos x="9" y="119"/>
                </a:cxn>
                <a:cxn ang="0">
                  <a:pos x="9" y="119"/>
                </a:cxn>
                <a:cxn ang="0">
                  <a:pos x="14" y="110"/>
                </a:cxn>
                <a:cxn ang="0">
                  <a:pos x="18" y="100"/>
                </a:cxn>
                <a:cxn ang="0">
                  <a:pos x="21" y="90"/>
                </a:cxn>
                <a:cxn ang="0">
                  <a:pos x="22" y="80"/>
                </a:cxn>
                <a:cxn ang="0">
                  <a:pos x="22" y="80"/>
                </a:cxn>
                <a:cxn ang="0">
                  <a:pos x="28" y="42"/>
                </a:cxn>
                <a:cxn ang="0">
                  <a:pos x="30" y="24"/>
                </a:cxn>
                <a:cxn ang="0">
                  <a:pos x="31" y="5"/>
                </a:cxn>
                <a:cxn ang="0">
                  <a:pos x="31" y="5"/>
                </a:cxn>
                <a:cxn ang="0">
                  <a:pos x="31" y="3"/>
                </a:cxn>
                <a:cxn ang="0">
                  <a:pos x="30" y="1"/>
                </a:cxn>
                <a:cxn ang="0">
                  <a:pos x="29" y="1"/>
                </a:cxn>
                <a:cxn ang="0">
                  <a:pos x="27" y="0"/>
                </a:cxn>
                <a:cxn ang="0">
                  <a:pos x="25" y="1"/>
                </a:cxn>
                <a:cxn ang="0">
                  <a:pos x="24" y="1"/>
                </a:cxn>
                <a:cxn ang="0">
                  <a:pos x="23" y="3"/>
                </a:cxn>
                <a:cxn ang="0">
                  <a:pos x="22" y="5"/>
                </a:cxn>
                <a:cxn ang="0">
                  <a:pos x="22" y="5"/>
                </a:cxn>
              </a:cxnLst>
              <a:rect l="0" t="0" r="r" b="b"/>
              <a:pathLst>
                <a:path w="31" h="121">
                  <a:moveTo>
                    <a:pt x="22" y="5"/>
                  </a:moveTo>
                  <a:lnTo>
                    <a:pt x="22" y="5"/>
                  </a:lnTo>
                  <a:lnTo>
                    <a:pt x="21" y="19"/>
                  </a:lnTo>
                  <a:lnTo>
                    <a:pt x="20" y="33"/>
                  </a:lnTo>
                  <a:lnTo>
                    <a:pt x="15" y="62"/>
                  </a:lnTo>
                  <a:lnTo>
                    <a:pt x="15" y="62"/>
                  </a:lnTo>
                  <a:lnTo>
                    <a:pt x="14" y="75"/>
                  </a:lnTo>
                  <a:lnTo>
                    <a:pt x="12" y="88"/>
                  </a:lnTo>
                  <a:lnTo>
                    <a:pt x="11" y="95"/>
                  </a:lnTo>
                  <a:lnTo>
                    <a:pt x="9" y="101"/>
                  </a:lnTo>
                  <a:lnTo>
                    <a:pt x="6" y="106"/>
                  </a:lnTo>
                  <a:lnTo>
                    <a:pt x="1" y="113"/>
                  </a:lnTo>
                  <a:lnTo>
                    <a:pt x="1" y="113"/>
                  </a:lnTo>
                  <a:lnTo>
                    <a:pt x="0" y="114"/>
                  </a:lnTo>
                  <a:lnTo>
                    <a:pt x="0" y="116"/>
                  </a:lnTo>
                  <a:lnTo>
                    <a:pt x="2" y="119"/>
                  </a:lnTo>
                  <a:lnTo>
                    <a:pt x="3" y="120"/>
                  </a:lnTo>
                  <a:lnTo>
                    <a:pt x="4" y="121"/>
                  </a:lnTo>
                  <a:lnTo>
                    <a:pt x="7" y="120"/>
                  </a:lnTo>
                  <a:lnTo>
                    <a:pt x="9" y="119"/>
                  </a:lnTo>
                  <a:lnTo>
                    <a:pt x="9" y="119"/>
                  </a:lnTo>
                  <a:lnTo>
                    <a:pt x="14" y="110"/>
                  </a:lnTo>
                  <a:lnTo>
                    <a:pt x="18" y="100"/>
                  </a:lnTo>
                  <a:lnTo>
                    <a:pt x="21" y="90"/>
                  </a:lnTo>
                  <a:lnTo>
                    <a:pt x="22" y="80"/>
                  </a:lnTo>
                  <a:lnTo>
                    <a:pt x="22" y="80"/>
                  </a:lnTo>
                  <a:lnTo>
                    <a:pt x="28" y="42"/>
                  </a:lnTo>
                  <a:lnTo>
                    <a:pt x="30" y="24"/>
                  </a:lnTo>
                  <a:lnTo>
                    <a:pt x="31" y="5"/>
                  </a:lnTo>
                  <a:lnTo>
                    <a:pt x="31" y="5"/>
                  </a:lnTo>
                  <a:lnTo>
                    <a:pt x="31" y="3"/>
                  </a:lnTo>
                  <a:lnTo>
                    <a:pt x="30" y="1"/>
                  </a:lnTo>
                  <a:lnTo>
                    <a:pt x="29" y="1"/>
                  </a:lnTo>
                  <a:lnTo>
                    <a:pt x="27" y="0"/>
                  </a:lnTo>
                  <a:lnTo>
                    <a:pt x="25" y="1"/>
                  </a:lnTo>
                  <a:lnTo>
                    <a:pt x="24"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95" name="Freeform 781"/>
            <p:cNvSpPr/>
            <p:nvPr/>
          </p:nvSpPr>
          <p:spPr bwMode="auto">
            <a:xfrm>
              <a:off x="6854825" y="2497138"/>
              <a:ext cx="6350" cy="44450"/>
            </a:xfrm>
            <a:custGeom>
              <a:avLst/>
              <a:gdLst/>
              <a:ahLst/>
              <a:cxnLst>
                <a:cxn ang="0">
                  <a:pos x="4" y="4"/>
                </a:cxn>
                <a:cxn ang="0">
                  <a:pos x="4" y="4"/>
                </a:cxn>
                <a:cxn ang="0">
                  <a:pos x="3" y="23"/>
                </a:cxn>
                <a:cxn ang="0">
                  <a:pos x="2" y="40"/>
                </a:cxn>
                <a:cxn ang="0">
                  <a:pos x="1" y="59"/>
                </a:cxn>
                <a:cxn ang="0">
                  <a:pos x="0" y="78"/>
                </a:cxn>
                <a:cxn ang="0">
                  <a:pos x="0" y="78"/>
                </a:cxn>
                <a:cxn ang="0">
                  <a:pos x="1" y="80"/>
                </a:cxn>
                <a:cxn ang="0">
                  <a:pos x="2" y="81"/>
                </a:cxn>
                <a:cxn ang="0">
                  <a:pos x="3" y="82"/>
                </a:cxn>
                <a:cxn ang="0">
                  <a:pos x="5" y="82"/>
                </a:cxn>
                <a:cxn ang="0">
                  <a:pos x="7" y="82"/>
                </a:cxn>
                <a:cxn ang="0">
                  <a:pos x="8" y="81"/>
                </a:cxn>
                <a:cxn ang="0">
                  <a:pos x="9" y="80"/>
                </a:cxn>
                <a:cxn ang="0">
                  <a:pos x="10" y="78"/>
                </a:cxn>
                <a:cxn ang="0">
                  <a:pos x="10" y="78"/>
                </a:cxn>
                <a:cxn ang="0">
                  <a:pos x="10" y="59"/>
                </a:cxn>
                <a:cxn ang="0">
                  <a:pos x="11" y="40"/>
                </a:cxn>
                <a:cxn ang="0">
                  <a:pos x="12" y="23"/>
                </a:cxn>
                <a:cxn ang="0">
                  <a:pos x="13" y="4"/>
                </a:cxn>
                <a:cxn ang="0">
                  <a:pos x="13" y="4"/>
                </a:cxn>
                <a:cxn ang="0">
                  <a:pos x="12" y="2"/>
                </a:cxn>
                <a:cxn ang="0">
                  <a:pos x="11" y="1"/>
                </a:cxn>
                <a:cxn ang="0">
                  <a:pos x="10" y="0"/>
                </a:cxn>
                <a:cxn ang="0">
                  <a:pos x="8" y="0"/>
                </a:cxn>
                <a:cxn ang="0">
                  <a:pos x="6" y="0"/>
                </a:cxn>
                <a:cxn ang="0">
                  <a:pos x="5" y="1"/>
                </a:cxn>
                <a:cxn ang="0">
                  <a:pos x="4" y="2"/>
                </a:cxn>
                <a:cxn ang="0">
                  <a:pos x="4" y="4"/>
                </a:cxn>
                <a:cxn ang="0">
                  <a:pos x="4" y="4"/>
                </a:cxn>
              </a:cxnLst>
              <a:rect l="0" t="0" r="r" b="b"/>
              <a:pathLst>
                <a:path w="13" h="82">
                  <a:moveTo>
                    <a:pt x="4" y="4"/>
                  </a:moveTo>
                  <a:lnTo>
                    <a:pt x="4" y="4"/>
                  </a:lnTo>
                  <a:lnTo>
                    <a:pt x="3" y="23"/>
                  </a:lnTo>
                  <a:lnTo>
                    <a:pt x="2" y="40"/>
                  </a:lnTo>
                  <a:lnTo>
                    <a:pt x="1" y="59"/>
                  </a:lnTo>
                  <a:lnTo>
                    <a:pt x="0" y="78"/>
                  </a:lnTo>
                  <a:lnTo>
                    <a:pt x="0" y="78"/>
                  </a:lnTo>
                  <a:lnTo>
                    <a:pt x="1" y="80"/>
                  </a:lnTo>
                  <a:lnTo>
                    <a:pt x="2" y="81"/>
                  </a:lnTo>
                  <a:lnTo>
                    <a:pt x="3" y="82"/>
                  </a:lnTo>
                  <a:lnTo>
                    <a:pt x="5" y="82"/>
                  </a:lnTo>
                  <a:lnTo>
                    <a:pt x="7" y="82"/>
                  </a:lnTo>
                  <a:lnTo>
                    <a:pt x="8" y="81"/>
                  </a:lnTo>
                  <a:lnTo>
                    <a:pt x="9" y="80"/>
                  </a:lnTo>
                  <a:lnTo>
                    <a:pt x="10" y="78"/>
                  </a:lnTo>
                  <a:lnTo>
                    <a:pt x="10" y="78"/>
                  </a:lnTo>
                  <a:lnTo>
                    <a:pt x="10" y="59"/>
                  </a:lnTo>
                  <a:lnTo>
                    <a:pt x="11" y="40"/>
                  </a:lnTo>
                  <a:lnTo>
                    <a:pt x="12" y="23"/>
                  </a:lnTo>
                  <a:lnTo>
                    <a:pt x="13" y="4"/>
                  </a:lnTo>
                  <a:lnTo>
                    <a:pt x="13" y="4"/>
                  </a:lnTo>
                  <a:lnTo>
                    <a:pt x="12" y="2"/>
                  </a:lnTo>
                  <a:lnTo>
                    <a:pt x="11" y="1"/>
                  </a:lnTo>
                  <a:lnTo>
                    <a:pt x="10" y="0"/>
                  </a:lnTo>
                  <a:lnTo>
                    <a:pt x="8" y="0"/>
                  </a:lnTo>
                  <a:lnTo>
                    <a:pt x="6" y="0"/>
                  </a:lnTo>
                  <a:lnTo>
                    <a:pt x="5" y="1"/>
                  </a:lnTo>
                  <a:lnTo>
                    <a:pt x="4" y="2"/>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96" name="Freeform 782"/>
            <p:cNvSpPr/>
            <p:nvPr/>
          </p:nvSpPr>
          <p:spPr bwMode="auto">
            <a:xfrm>
              <a:off x="6578600" y="2328863"/>
              <a:ext cx="12700" cy="52388"/>
            </a:xfrm>
            <a:custGeom>
              <a:avLst/>
              <a:gdLst/>
              <a:ahLst/>
              <a:cxnLst>
                <a:cxn ang="0">
                  <a:pos x="22" y="5"/>
                </a:cxn>
                <a:cxn ang="0">
                  <a:pos x="22" y="5"/>
                </a:cxn>
                <a:cxn ang="0">
                  <a:pos x="22" y="3"/>
                </a:cxn>
                <a:cxn ang="0">
                  <a:pos x="21" y="1"/>
                </a:cxn>
                <a:cxn ang="0">
                  <a:pos x="19" y="1"/>
                </a:cxn>
                <a:cxn ang="0">
                  <a:pos x="18" y="0"/>
                </a:cxn>
                <a:cxn ang="0">
                  <a:pos x="16" y="1"/>
                </a:cxn>
                <a:cxn ang="0">
                  <a:pos x="14" y="1"/>
                </a:cxn>
                <a:cxn ang="0">
                  <a:pos x="13" y="3"/>
                </a:cxn>
                <a:cxn ang="0">
                  <a:pos x="13" y="5"/>
                </a:cxn>
                <a:cxn ang="0">
                  <a:pos x="13" y="5"/>
                </a:cxn>
                <a:cxn ang="0">
                  <a:pos x="12" y="17"/>
                </a:cxn>
                <a:cxn ang="0">
                  <a:pos x="8" y="31"/>
                </a:cxn>
                <a:cxn ang="0">
                  <a:pos x="8" y="31"/>
                </a:cxn>
                <a:cxn ang="0">
                  <a:pos x="3" y="39"/>
                </a:cxn>
                <a:cxn ang="0">
                  <a:pos x="1" y="44"/>
                </a:cxn>
                <a:cxn ang="0">
                  <a:pos x="0" y="50"/>
                </a:cxn>
                <a:cxn ang="0">
                  <a:pos x="0" y="93"/>
                </a:cxn>
                <a:cxn ang="0">
                  <a:pos x="0" y="93"/>
                </a:cxn>
                <a:cxn ang="0">
                  <a:pos x="0" y="95"/>
                </a:cxn>
                <a:cxn ang="0">
                  <a:pos x="1" y="97"/>
                </a:cxn>
                <a:cxn ang="0">
                  <a:pos x="3" y="98"/>
                </a:cxn>
                <a:cxn ang="0">
                  <a:pos x="4" y="98"/>
                </a:cxn>
                <a:cxn ang="0">
                  <a:pos x="7" y="98"/>
                </a:cxn>
                <a:cxn ang="0">
                  <a:pos x="8" y="97"/>
                </a:cxn>
                <a:cxn ang="0">
                  <a:pos x="9" y="95"/>
                </a:cxn>
                <a:cxn ang="0">
                  <a:pos x="10" y="93"/>
                </a:cxn>
                <a:cxn ang="0">
                  <a:pos x="10" y="93"/>
                </a:cxn>
                <a:cxn ang="0">
                  <a:pos x="8" y="70"/>
                </a:cxn>
                <a:cxn ang="0">
                  <a:pos x="9" y="58"/>
                </a:cxn>
                <a:cxn ang="0">
                  <a:pos x="10" y="52"/>
                </a:cxn>
                <a:cxn ang="0">
                  <a:pos x="11" y="48"/>
                </a:cxn>
                <a:cxn ang="0">
                  <a:pos x="11" y="48"/>
                </a:cxn>
                <a:cxn ang="0">
                  <a:pos x="16" y="37"/>
                </a:cxn>
                <a:cxn ang="0">
                  <a:pos x="19" y="27"/>
                </a:cxn>
                <a:cxn ang="0">
                  <a:pos x="21" y="16"/>
                </a:cxn>
                <a:cxn ang="0">
                  <a:pos x="22" y="5"/>
                </a:cxn>
                <a:cxn ang="0">
                  <a:pos x="22" y="5"/>
                </a:cxn>
              </a:cxnLst>
              <a:rect l="0" t="0" r="r" b="b"/>
              <a:pathLst>
                <a:path w="22" h="98">
                  <a:moveTo>
                    <a:pt x="22" y="5"/>
                  </a:moveTo>
                  <a:lnTo>
                    <a:pt x="22" y="5"/>
                  </a:lnTo>
                  <a:lnTo>
                    <a:pt x="22" y="3"/>
                  </a:lnTo>
                  <a:lnTo>
                    <a:pt x="21" y="1"/>
                  </a:lnTo>
                  <a:lnTo>
                    <a:pt x="19" y="1"/>
                  </a:lnTo>
                  <a:lnTo>
                    <a:pt x="18" y="0"/>
                  </a:lnTo>
                  <a:lnTo>
                    <a:pt x="16" y="1"/>
                  </a:lnTo>
                  <a:lnTo>
                    <a:pt x="14" y="1"/>
                  </a:lnTo>
                  <a:lnTo>
                    <a:pt x="13" y="3"/>
                  </a:lnTo>
                  <a:lnTo>
                    <a:pt x="13" y="5"/>
                  </a:lnTo>
                  <a:lnTo>
                    <a:pt x="13" y="5"/>
                  </a:lnTo>
                  <a:lnTo>
                    <a:pt x="12" y="17"/>
                  </a:lnTo>
                  <a:lnTo>
                    <a:pt x="8" y="31"/>
                  </a:lnTo>
                  <a:lnTo>
                    <a:pt x="8" y="31"/>
                  </a:lnTo>
                  <a:lnTo>
                    <a:pt x="3" y="39"/>
                  </a:lnTo>
                  <a:lnTo>
                    <a:pt x="1" y="44"/>
                  </a:lnTo>
                  <a:lnTo>
                    <a:pt x="0" y="50"/>
                  </a:lnTo>
                  <a:lnTo>
                    <a:pt x="0" y="93"/>
                  </a:lnTo>
                  <a:lnTo>
                    <a:pt x="0" y="93"/>
                  </a:lnTo>
                  <a:lnTo>
                    <a:pt x="0" y="95"/>
                  </a:lnTo>
                  <a:lnTo>
                    <a:pt x="1" y="97"/>
                  </a:lnTo>
                  <a:lnTo>
                    <a:pt x="3" y="98"/>
                  </a:lnTo>
                  <a:lnTo>
                    <a:pt x="4" y="98"/>
                  </a:lnTo>
                  <a:lnTo>
                    <a:pt x="7" y="98"/>
                  </a:lnTo>
                  <a:lnTo>
                    <a:pt x="8" y="97"/>
                  </a:lnTo>
                  <a:lnTo>
                    <a:pt x="9" y="95"/>
                  </a:lnTo>
                  <a:lnTo>
                    <a:pt x="10" y="93"/>
                  </a:lnTo>
                  <a:lnTo>
                    <a:pt x="10" y="93"/>
                  </a:lnTo>
                  <a:lnTo>
                    <a:pt x="8" y="70"/>
                  </a:lnTo>
                  <a:lnTo>
                    <a:pt x="9" y="58"/>
                  </a:lnTo>
                  <a:lnTo>
                    <a:pt x="10" y="52"/>
                  </a:lnTo>
                  <a:lnTo>
                    <a:pt x="11" y="48"/>
                  </a:lnTo>
                  <a:lnTo>
                    <a:pt x="11" y="48"/>
                  </a:lnTo>
                  <a:lnTo>
                    <a:pt x="16" y="37"/>
                  </a:lnTo>
                  <a:lnTo>
                    <a:pt x="19" y="27"/>
                  </a:lnTo>
                  <a:lnTo>
                    <a:pt x="21" y="16"/>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97" name="Freeform 783"/>
            <p:cNvSpPr/>
            <p:nvPr/>
          </p:nvSpPr>
          <p:spPr bwMode="auto">
            <a:xfrm>
              <a:off x="6613525" y="2352675"/>
              <a:ext cx="14288" cy="44450"/>
            </a:xfrm>
            <a:custGeom>
              <a:avLst/>
              <a:gdLst/>
              <a:ahLst/>
              <a:cxnLst>
                <a:cxn ang="0">
                  <a:pos x="18" y="6"/>
                </a:cxn>
                <a:cxn ang="0">
                  <a:pos x="18" y="6"/>
                </a:cxn>
                <a:cxn ang="0">
                  <a:pos x="17" y="15"/>
                </a:cxn>
                <a:cxn ang="0">
                  <a:pos x="16" y="24"/>
                </a:cxn>
                <a:cxn ang="0">
                  <a:pos x="11" y="43"/>
                </a:cxn>
                <a:cxn ang="0">
                  <a:pos x="5" y="62"/>
                </a:cxn>
                <a:cxn ang="0">
                  <a:pos x="0" y="80"/>
                </a:cxn>
                <a:cxn ang="0">
                  <a:pos x="0" y="80"/>
                </a:cxn>
                <a:cxn ang="0">
                  <a:pos x="0" y="82"/>
                </a:cxn>
                <a:cxn ang="0">
                  <a:pos x="1" y="83"/>
                </a:cxn>
                <a:cxn ang="0">
                  <a:pos x="2" y="85"/>
                </a:cxn>
                <a:cxn ang="0">
                  <a:pos x="3" y="85"/>
                </a:cxn>
                <a:cxn ang="0">
                  <a:pos x="5" y="86"/>
                </a:cxn>
                <a:cxn ang="0">
                  <a:pos x="7" y="85"/>
                </a:cxn>
                <a:cxn ang="0">
                  <a:pos x="8" y="84"/>
                </a:cxn>
                <a:cxn ang="0">
                  <a:pos x="9" y="82"/>
                </a:cxn>
                <a:cxn ang="0">
                  <a:pos x="9" y="82"/>
                </a:cxn>
                <a:cxn ang="0">
                  <a:pos x="14" y="64"/>
                </a:cxn>
                <a:cxn ang="0">
                  <a:pos x="20" y="44"/>
                </a:cxn>
                <a:cxn ang="0">
                  <a:pos x="25" y="25"/>
                </a:cxn>
                <a:cxn ang="0">
                  <a:pos x="27" y="15"/>
                </a:cxn>
                <a:cxn ang="0">
                  <a:pos x="27" y="6"/>
                </a:cxn>
                <a:cxn ang="0">
                  <a:pos x="27" y="6"/>
                </a:cxn>
                <a:cxn ang="0">
                  <a:pos x="27" y="4"/>
                </a:cxn>
                <a:cxn ang="0">
                  <a:pos x="26" y="1"/>
                </a:cxn>
                <a:cxn ang="0">
                  <a:pos x="25" y="0"/>
                </a:cxn>
                <a:cxn ang="0">
                  <a:pos x="23" y="0"/>
                </a:cxn>
                <a:cxn ang="0">
                  <a:pos x="21" y="0"/>
                </a:cxn>
                <a:cxn ang="0">
                  <a:pos x="20" y="1"/>
                </a:cxn>
                <a:cxn ang="0">
                  <a:pos x="19" y="4"/>
                </a:cxn>
                <a:cxn ang="0">
                  <a:pos x="18" y="6"/>
                </a:cxn>
                <a:cxn ang="0">
                  <a:pos x="18" y="6"/>
                </a:cxn>
              </a:cxnLst>
              <a:rect l="0" t="0" r="r" b="b"/>
              <a:pathLst>
                <a:path w="27" h="86">
                  <a:moveTo>
                    <a:pt x="18" y="6"/>
                  </a:moveTo>
                  <a:lnTo>
                    <a:pt x="18" y="6"/>
                  </a:lnTo>
                  <a:lnTo>
                    <a:pt x="17" y="15"/>
                  </a:lnTo>
                  <a:lnTo>
                    <a:pt x="16" y="24"/>
                  </a:lnTo>
                  <a:lnTo>
                    <a:pt x="11" y="43"/>
                  </a:lnTo>
                  <a:lnTo>
                    <a:pt x="5" y="62"/>
                  </a:lnTo>
                  <a:lnTo>
                    <a:pt x="0" y="80"/>
                  </a:lnTo>
                  <a:lnTo>
                    <a:pt x="0" y="80"/>
                  </a:lnTo>
                  <a:lnTo>
                    <a:pt x="0" y="82"/>
                  </a:lnTo>
                  <a:lnTo>
                    <a:pt x="1" y="83"/>
                  </a:lnTo>
                  <a:lnTo>
                    <a:pt x="2" y="85"/>
                  </a:lnTo>
                  <a:lnTo>
                    <a:pt x="3" y="85"/>
                  </a:lnTo>
                  <a:lnTo>
                    <a:pt x="5" y="86"/>
                  </a:lnTo>
                  <a:lnTo>
                    <a:pt x="7" y="85"/>
                  </a:lnTo>
                  <a:lnTo>
                    <a:pt x="8" y="84"/>
                  </a:lnTo>
                  <a:lnTo>
                    <a:pt x="9" y="82"/>
                  </a:lnTo>
                  <a:lnTo>
                    <a:pt x="9" y="82"/>
                  </a:lnTo>
                  <a:lnTo>
                    <a:pt x="14" y="64"/>
                  </a:lnTo>
                  <a:lnTo>
                    <a:pt x="20" y="44"/>
                  </a:lnTo>
                  <a:lnTo>
                    <a:pt x="25" y="25"/>
                  </a:lnTo>
                  <a:lnTo>
                    <a:pt x="27" y="15"/>
                  </a:lnTo>
                  <a:lnTo>
                    <a:pt x="27" y="6"/>
                  </a:lnTo>
                  <a:lnTo>
                    <a:pt x="27" y="6"/>
                  </a:lnTo>
                  <a:lnTo>
                    <a:pt x="27" y="4"/>
                  </a:lnTo>
                  <a:lnTo>
                    <a:pt x="26" y="1"/>
                  </a:lnTo>
                  <a:lnTo>
                    <a:pt x="25" y="0"/>
                  </a:lnTo>
                  <a:lnTo>
                    <a:pt x="23" y="0"/>
                  </a:lnTo>
                  <a:lnTo>
                    <a:pt x="21" y="0"/>
                  </a:lnTo>
                  <a:lnTo>
                    <a:pt x="20" y="1"/>
                  </a:lnTo>
                  <a:lnTo>
                    <a:pt x="19" y="4"/>
                  </a:lnTo>
                  <a:lnTo>
                    <a:pt x="18" y="6"/>
                  </a:lnTo>
                  <a:lnTo>
                    <a:pt x="18" y="6"/>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98" name="Freeform 784"/>
            <p:cNvSpPr/>
            <p:nvPr/>
          </p:nvSpPr>
          <p:spPr bwMode="auto">
            <a:xfrm>
              <a:off x="6656388" y="2373313"/>
              <a:ext cx="38100" cy="58738"/>
            </a:xfrm>
            <a:custGeom>
              <a:avLst/>
              <a:gdLst/>
              <a:ahLst/>
              <a:cxnLst>
                <a:cxn ang="0">
                  <a:pos x="64" y="2"/>
                </a:cxn>
                <a:cxn ang="0">
                  <a:pos x="64" y="2"/>
                </a:cxn>
                <a:cxn ang="0">
                  <a:pos x="56" y="14"/>
                </a:cxn>
                <a:cxn ang="0">
                  <a:pos x="48" y="26"/>
                </a:cxn>
                <a:cxn ang="0">
                  <a:pos x="32" y="48"/>
                </a:cxn>
                <a:cxn ang="0">
                  <a:pos x="32" y="48"/>
                </a:cxn>
                <a:cxn ang="0">
                  <a:pos x="23" y="62"/>
                </a:cxn>
                <a:cxn ang="0">
                  <a:pos x="15" y="75"/>
                </a:cxn>
                <a:cxn ang="0">
                  <a:pos x="0" y="103"/>
                </a:cxn>
                <a:cxn ang="0">
                  <a:pos x="0" y="103"/>
                </a:cxn>
                <a:cxn ang="0">
                  <a:pos x="0" y="105"/>
                </a:cxn>
                <a:cxn ang="0">
                  <a:pos x="0" y="108"/>
                </a:cxn>
                <a:cxn ang="0">
                  <a:pos x="1" y="109"/>
                </a:cxn>
                <a:cxn ang="0">
                  <a:pos x="2" y="110"/>
                </a:cxn>
                <a:cxn ang="0">
                  <a:pos x="5" y="111"/>
                </a:cxn>
                <a:cxn ang="0">
                  <a:pos x="6" y="111"/>
                </a:cxn>
                <a:cxn ang="0">
                  <a:pos x="8" y="110"/>
                </a:cxn>
                <a:cxn ang="0">
                  <a:pos x="9" y="109"/>
                </a:cxn>
                <a:cxn ang="0">
                  <a:pos x="9" y="109"/>
                </a:cxn>
                <a:cxn ang="0">
                  <a:pos x="24" y="77"/>
                </a:cxn>
                <a:cxn ang="0">
                  <a:pos x="34" y="63"/>
                </a:cxn>
                <a:cxn ang="0">
                  <a:pos x="43" y="50"/>
                </a:cxn>
                <a:cxn ang="0">
                  <a:pos x="43" y="50"/>
                </a:cxn>
                <a:cxn ang="0">
                  <a:pos x="58" y="29"/>
                </a:cxn>
                <a:cxn ang="0">
                  <a:pos x="66" y="18"/>
                </a:cxn>
                <a:cxn ang="0">
                  <a:pos x="72" y="7"/>
                </a:cxn>
                <a:cxn ang="0">
                  <a:pos x="72" y="7"/>
                </a:cxn>
                <a:cxn ang="0">
                  <a:pos x="73" y="5"/>
                </a:cxn>
                <a:cxn ang="0">
                  <a:pos x="73" y="3"/>
                </a:cxn>
                <a:cxn ang="0">
                  <a:pos x="72" y="2"/>
                </a:cxn>
                <a:cxn ang="0">
                  <a:pos x="70" y="0"/>
                </a:cxn>
                <a:cxn ang="0">
                  <a:pos x="69" y="0"/>
                </a:cxn>
                <a:cxn ang="0">
                  <a:pos x="67" y="0"/>
                </a:cxn>
                <a:cxn ang="0">
                  <a:pos x="65" y="1"/>
                </a:cxn>
                <a:cxn ang="0">
                  <a:pos x="64" y="2"/>
                </a:cxn>
                <a:cxn ang="0">
                  <a:pos x="64" y="2"/>
                </a:cxn>
              </a:cxnLst>
              <a:rect l="0" t="0" r="r" b="b"/>
              <a:pathLst>
                <a:path w="73" h="111">
                  <a:moveTo>
                    <a:pt x="64" y="2"/>
                  </a:moveTo>
                  <a:lnTo>
                    <a:pt x="64" y="2"/>
                  </a:lnTo>
                  <a:lnTo>
                    <a:pt x="56" y="14"/>
                  </a:lnTo>
                  <a:lnTo>
                    <a:pt x="48" y="26"/>
                  </a:lnTo>
                  <a:lnTo>
                    <a:pt x="32" y="48"/>
                  </a:lnTo>
                  <a:lnTo>
                    <a:pt x="32" y="48"/>
                  </a:lnTo>
                  <a:lnTo>
                    <a:pt x="23" y="62"/>
                  </a:lnTo>
                  <a:lnTo>
                    <a:pt x="15" y="75"/>
                  </a:lnTo>
                  <a:lnTo>
                    <a:pt x="0" y="103"/>
                  </a:lnTo>
                  <a:lnTo>
                    <a:pt x="0" y="103"/>
                  </a:lnTo>
                  <a:lnTo>
                    <a:pt x="0" y="105"/>
                  </a:lnTo>
                  <a:lnTo>
                    <a:pt x="0" y="108"/>
                  </a:lnTo>
                  <a:lnTo>
                    <a:pt x="1" y="109"/>
                  </a:lnTo>
                  <a:lnTo>
                    <a:pt x="2" y="110"/>
                  </a:lnTo>
                  <a:lnTo>
                    <a:pt x="5" y="111"/>
                  </a:lnTo>
                  <a:lnTo>
                    <a:pt x="6" y="111"/>
                  </a:lnTo>
                  <a:lnTo>
                    <a:pt x="8" y="110"/>
                  </a:lnTo>
                  <a:lnTo>
                    <a:pt x="9" y="109"/>
                  </a:lnTo>
                  <a:lnTo>
                    <a:pt x="9" y="109"/>
                  </a:lnTo>
                  <a:lnTo>
                    <a:pt x="24" y="77"/>
                  </a:lnTo>
                  <a:lnTo>
                    <a:pt x="34" y="63"/>
                  </a:lnTo>
                  <a:lnTo>
                    <a:pt x="43" y="50"/>
                  </a:lnTo>
                  <a:lnTo>
                    <a:pt x="43" y="50"/>
                  </a:lnTo>
                  <a:lnTo>
                    <a:pt x="58" y="29"/>
                  </a:lnTo>
                  <a:lnTo>
                    <a:pt x="66" y="18"/>
                  </a:lnTo>
                  <a:lnTo>
                    <a:pt x="72" y="7"/>
                  </a:lnTo>
                  <a:lnTo>
                    <a:pt x="72" y="7"/>
                  </a:lnTo>
                  <a:lnTo>
                    <a:pt x="73" y="5"/>
                  </a:lnTo>
                  <a:lnTo>
                    <a:pt x="73" y="3"/>
                  </a:lnTo>
                  <a:lnTo>
                    <a:pt x="72" y="2"/>
                  </a:lnTo>
                  <a:lnTo>
                    <a:pt x="70" y="0"/>
                  </a:lnTo>
                  <a:lnTo>
                    <a:pt x="69" y="0"/>
                  </a:lnTo>
                  <a:lnTo>
                    <a:pt x="67" y="0"/>
                  </a:lnTo>
                  <a:lnTo>
                    <a:pt x="65" y="1"/>
                  </a:lnTo>
                  <a:lnTo>
                    <a:pt x="64" y="2"/>
                  </a:lnTo>
                  <a:lnTo>
                    <a:pt x="64"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99" name="Freeform 785"/>
            <p:cNvSpPr/>
            <p:nvPr/>
          </p:nvSpPr>
          <p:spPr bwMode="auto">
            <a:xfrm>
              <a:off x="6532563" y="2520950"/>
              <a:ext cx="17463" cy="47625"/>
            </a:xfrm>
            <a:custGeom>
              <a:avLst/>
              <a:gdLst/>
              <a:ahLst/>
              <a:cxnLst>
                <a:cxn ang="0">
                  <a:pos x="26" y="3"/>
                </a:cxn>
                <a:cxn ang="0">
                  <a:pos x="26" y="3"/>
                </a:cxn>
                <a:cxn ang="0">
                  <a:pos x="20" y="23"/>
                </a:cxn>
                <a:cxn ang="0">
                  <a:pos x="13" y="44"/>
                </a:cxn>
                <a:cxn ang="0">
                  <a:pos x="5" y="65"/>
                </a:cxn>
                <a:cxn ang="0">
                  <a:pos x="0" y="86"/>
                </a:cxn>
                <a:cxn ang="0">
                  <a:pos x="0" y="86"/>
                </a:cxn>
                <a:cxn ang="0">
                  <a:pos x="0" y="88"/>
                </a:cxn>
                <a:cxn ang="0">
                  <a:pos x="1" y="90"/>
                </a:cxn>
                <a:cxn ang="0">
                  <a:pos x="2" y="91"/>
                </a:cxn>
                <a:cxn ang="0">
                  <a:pos x="4" y="92"/>
                </a:cxn>
                <a:cxn ang="0">
                  <a:pos x="5" y="92"/>
                </a:cxn>
                <a:cxn ang="0">
                  <a:pos x="7" y="91"/>
                </a:cxn>
                <a:cxn ang="0">
                  <a:pos x="8" y="90"/>
                </a:cxn>
                <a:cxn ang="0">
                  <a:pos x="9" y="88"/>
                </a:cxn>
                <a:cxn ang="0">
                  <a:pos x="9" y="88"/>
                </a:cxn>
                <a:cxn ang="0">
                  <a:pos x="15" y="67"/>
                </a:cxn>
                <a:cxn ang="0">
                  <a:pos x="22" y="46"/>
                </a:cxn>
                <a:cxn ang="0">
                  <a:pos x="28" y="27"/>
                </a:cxn>
                <a:cxn ang="0">
                  <a:pos x="34" y="6"/>
                </a:cxn>
                <a:cxn ang="0">
                  <a:pos x="34" y="6"/>
                </a:cxn>
                <a:cxn ang="0">
                  <a:pos x="35" y="4"/>
                </a:cxn>
                <a:cxn ang="0">
                  <a:pos x="34" y="2"/>
                </a:cxn>
                <a:cxn ang="0">
                  <a:pos x="33" y="1"/>
                </a:cxn>
                <a:cxn ang="0">
                  <a:pos x="31" y="0"/>
                </a:cxn>
                <a:cxn ang="0">
                  <a:pos x="29" y="0"/>
                </a:cxn>
                <a:cxn ang="0">
                  <a:pos x="28" y="1"/>
                </a:cxn>
                <a:cxn ang="0">
                  <a:pos x="26" y="2"/>
                </a:cxn>
                <a:cxn ang="0">
                  <a:pos x="26" y="3"/>
                </a:cxn>
                <a:cxn ang="0">
                  <a:pos x="26" y="3"/>
                </a:cxn>
              </a:cxnLst>
              <a:rect l="0" t="0" r="r" b="b"/>
              <a:pathLst>
                <a:path w="35" h="92">
                  <a:moveTo>
                    <a:pt x="26" y="3"/>
                  </a:moveTo>
                  <a:lnTo>
                    <a:pt x="26" y="3"/>
                  </a:lnTo>
                  <a:lnTo>
                    <a:pt x="20" y="23"/>
                  </a:lnTo>
                  <a:lnTo>
                    <a:pt x="13" y="44"/>
                  </a:lnTo>
                  <a:lnTo>
                    <a:pt x="5" y="65"/>
                  </a:lnTo>
                  <a:lnTo>
                    <a:pt x="0" y="86"/>
                  </a:lnTo>
                  <a:lnTo>
                    <a:pt x="0" y="86"/>
                  </a:lnTo>
                  <a:lnTo>
                    <a:pt x="0" y="88"/>
                  </a:lnTo>
                  <a:lnTo>
                    <a:pt x="1" y="90"/>
                  </a:lnTo>
                  <a:lnTo>
                    <a:pt x="2" y="91"/>
                  </a:lnTo>
                  <a:lnTo>
                    <a:pt x="4" y="92"/>
                  </a:lnTo>
                  <a:lnTo>
                    <a:pt x="5" y="92"/>
                  </a:lnTo>
                  <a:lnTo>
                    <a:pt x="7" y="91"/>
                  </a:lnTo>
                  <a:lnTo>
                    <a:pt x="8" y="90"/>
                  </a:lnTo>
                  <a:lnTo>
                    <a:pt x="9" y="88"/>
                  </a:lnTo>
                  <a:lnTo>
                    <a:pt x="9" y="88"/>
                  </a:lnTo>
                  <a:lnTo>
                    <a:pt x="15" y="67"/>
                  </a:lnTo>
                  <a:lnTo>
                    <a:pt x="22" y="46"/>
                  </a:lnTo>
                  <a:lnTo>
                    <a:pt x="28" y="27"/>
                  </a:lnTo>
                  <a:lnTo>
                    <a:pt x="34" y="6"/>
                  </a:lnTo>
                  <a:lnTo>
                    <a:pt x="34" y="6"/>
                  </a:lnTo>
                  <a:lnTo>
                    <a:pt x="35" y="4"/>
                  </a:lnTo>
                  <a:lnTo>
                    <a:pt x="34" y="2"/>
                  </a:lnTo>
                  <a:lnTo>
                    <a:pt x="33" y="1"/>
                  </a:lnTo>
                  <a:lnTo>
                    <a:pt x="31" y="0"/>
                  </a:lnTo>
                  <a:lnTo>
                    <a:pt x="29" y="0"/>
                  </a:lnTo>
                  <a:lnTo>
                    <a:pt x="28" y="1"/>
                  </a:lnTo>
                  <a:lnTo>
                    <a:pt x="26" y="2"/>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00" name="Freeform 786"/>
            <p:cNvSpPr/>
            <p:nvPr/>
          </p:nvSpPr>
          <p:spPr bwMode="auto">
            <a:xfrm>
              <a:off x="6569075" y="2543175"/>
              <a:ext cx="11113" cy="25400"/>
            </a:xfrm>
            <a:custGeom>
              <a:avLst/>
              <a:gdLst/>
              <a:ahLst/>
              <a:cxnLst>
                <a:cxn ang="0">
                  <a:pos x="14" y="1"/>
                </a:cxn>
                <a:cxn ang="0">
                  <a:pos x="14" y="1"/>
                </a:cxn>
                <a:cxn ang="0">
                  <a:pos x="11" y="5"/>
                </a:cxn>
                <a:cxn ang="0">
                  <a:pos x="8" y="11"/>
                </a:cxn>
                <a:cxn ang="0">
                  <a:pos x="4" y="21"/>
                </a:cxn>
                <a:cxn ang="0">
                  <a:pos x="1" y="32"/>
                </a:cxn>
                <a:cxn ang="0">
                  <a:pos x="0" y="43"/>
                </a:cxn>
                <a:cxn ang="0">
                  <a:pos x="0" y="43"/>
                </a:cxn>
                <a:cxn ang="0">
                  <a:pos x="1" y="45"/>
                </a:cxn>
                <a:cxn ang="0">
                  <a:pos x="2" y="47"/>
                </a:cxn>
                <a:cxn ang="0">
                  <a:pos x="3" y="47"/>
                </a:cxn>
                <a:cxn ang="0">
                  <a:pos x="5" y="48"/>
                </a:cxn>
                <a:cxn ang="0">
                  <a:pos x="6" y="47"/>
                </a:cxn>
                <a:cxn ang="0">
                  <a:pos x="8" y="47"/>
                </a:cxn>
                <a:cxn ang="0">
                  <a:pos x="9" y="45"/>
                </a:cxn>
                <a:cxn ang="0">
                  <a:pos x="9" y="43"/>
                </a:cxn>
                <a:cxn ang="0">
                  <a:pos x="9" y="43"/>
                </a:cxn>
                <a:cxn ang="0">
                  <a:pos x="10" y="34"/>
                </a:cxn>
                <a:cxn ang="0">
                  <a:pos x="12" y="24"/>
                </a:cxn>
                <a:cxn ang="0">
                  <a:pos x="16" y="16"/>
                </a:cxn>
                <a:cxn ang="0">
                  <a:pos x="18" y="12"/>
                </a:cxn>
                <a:cxn ang="0">
                  <a:pos x="20" y="8"/>
                </a:cxn>
                <a:cxn ang="0">
                  <a:pos x="20" y="8"/>
                </a:cxn>
                <a:cxn ang="0">
                  <a:pos x="21" y="6"/>
                </a:cxn>
                <a:cxn ang="0">
                  <a:pos x="22" y="4"/>
                </a:cxn>
                <a:cxn ang="0">
                  <a:pos x="21" y="3"/>
                </a:cxn>
                <a:cxn ang="0">
                  <a:pos x="20" y="1"/>
                </a:cxn>
                <a:cxn ang="0">
                  <a:pos x="19" y="0"/>
                </a:cxn>
                <a:cxn ang="0">
                  <a:pos x="17" y="0"/>
                </a:cxn>
                <a:cxn ang="0">
                  <a:pos x="15" y="0"/>
                </a:cxn>
                <a:cxn ang="0">
                  <a:pos x="14" y="1"/>
                </a:cxn>
                <a:cxn ang="0">
                  <a:pos x="14" y="1"/>
                </a:cxn>
              </a:cxnLst>
              <a:rect l="0" t="0" r="r" b="b"/>
              <a:pathLst>
                <a:path w="22" h="48">
                  <a:moveTo>
                    <a:pt x="14" y="1"/>
                  </a:moveTo>
                  <a:lnTo>
                    <a:pt x="14" y="1"/>
                  </a:lnTo>
                  <a:lnTo>
                    <a:pt x="11" y="5"/>
                  </a:lnTo>
                  <a:lnTo>
                    <a:pt x="8" y="11"/>
                  </a:lnTo>
                  <a:lnTo>
                    <a:pt x="4" y="21"/>
                  </a:lnTo>
                  <a:lnTo>
                    <a:pt x="1" y="32"/>
                  </a:lnTo>
                  <a:lnTo>
                    <a:pt x="0" y="43"/>
                  </a:lnTo>
                  <a:lnTo>
                    <a:pt x="0" y="43"/>
                  </a:lnTo>
                  <a:lnTo>
                    <a:pt x="1" y="45"/>
                  </a:lnTo>
                  <a:lnTo>
                    <a:pt x="2" y="47"/>
                  </a:lnTo>
                  <a:lnTo>
                    <a:pt x="3" y="47"/>
                  </a:lnTo>
                  <a:lnTo>
                    <a:pt x="5" y="48"/>
                  </a:lnTo>
                  <a:lnTo>
                    <a:pt x="6" y="47"/>
                  </a:lnTo>
                  <a:lnTo>
                    <a:pt x="8" y="47"/>
                  </a:lnTo>
                  <a:lnTo>
                    <a:pt x="9" y="45"/>
                  </a:lnTo>
                  <a:lnTo>
                    <a:pt x="9" y="43"/>
                  </a:lnTo>
                  <a:lnTo>
                    <a:pt x="9" y="43"/>
                  </a:lnTo>
                  <a:lnTo>
                    <a:pt x="10" y="34"/>
                  </a:lnTo>
                  <a:lnTo>
                    <a:pt x="12" y="24"/>
                  </a:lnTo>
                  <a:lnTo>
                    <a:pt x="16" y="16"/>
                  </a:lnTo>
                  <a:lnTo>
                    <a:pt x="18" y="12"/>
                  </a:lnTo>
                  <a:lnTo>
                    <a:pt x="20" y="8"/>
                  </a:lnTo>
                  <a:lnTo>
                    <a:pt x="20" y="8"/>
                  </a:lnTo>
                  <a:lnTo>
                    <a:pt x="21" y="6"/>
                  </a:lnTo>
                  <a:lnTo>
                    <a:pt x="22" y="4"/>
                  </a:lnTo>
                  <a:lnTo>
                    <a:pt x="21" y="3"/>
                  </a:lnTo>
                  <a:lnTo>
                    <a:pt x="20" y="1"/>
                  </a:lnTo>
                  <a:lnTo>
                    <a:pt x="19" y="0"/>
                  </a:lnTo>
                  <a:lnTo>
                    <a:pt x="17" y="0"/>
                  </a:lnTo>
                  <a:lnTo>
                    <a:pt x="15" y="0"/>
                  </a:lnTo>
                  <a:lnTo>
                    <a:pt x="14" y="1"/>
                  </a:lnTo>
                  <a:lnTo>
                    <a:pt x="14"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01" name="Freeform 787"/>
            <p:cNvSpPr/>
            <p:nvPr/>
          </p:nvSpPr>
          <p:spPr bwMode="auto">
            <a:xfrm>
              <a:off x="6665913" y="2536825"/>
              <a:ext cx="9525" cy="34925"/>
            </a:xfrm>
            <a:custGeom>
              <a:avLst/>
              <a:gdLst/>
              <a:ahLst/>
              <a:cxnLst>
                <a:cxn ang="0">
                  <a:pos x="8" y="2"/>
                </a:cxn>
                <a:cxn ang="0">
                  <a:pos x="8" y="2"/>
                </a:cxn>
                <a:cxn ang="0">
                  <a:pos x="4" y="9"/>
                </a:cxn>
                <a:cxn ang="0">
                  <a:pos x="2" y="16"/>
                </a:cxn>
                <a:cxn ang="0">
                  <a:pos x="0" y="24"/>
                </a:cxn>
                <a:cxn ang="0">
                  <a:pos x="0" y="31"/>
                </a:cxn>
                <a:cxn ang="0">
                  <a:pos x="0" y="45"/>
                </a:cxn>
                <a:cxn ang="0">
                  <a:pos x="1" y="61"/>
                </a:cxn>
                <a:cxn ang="0">
                  <a:pos x="1" y="61"/>
                </a:cxn>
                <a:cxn ang="0">
                  <a:pos x="1" y="63"/>
                </a:cxn>
                <a:cxn ang="0">
                  <a:pos x="2" y="65"/>
                </a:cxn>
                <a:cxn ang="0">
                  <a:pos x="4" y="65"/>
                </a:cxn>
                <a:cxn ang="0">
                  <a:pos x="5" y="66"/>
                </a:cxn>
                <a:cxn ang="0">
                  <a:pos x="7" y="65"/>
                </a:cxn>
                <a:cxn ang="0">
                  <a:pos x="9" y="65"/>
                </a:cxn>
                <a:cxn ang="0">
                  <a:pos x="10" y="63"/>
                </a:cxn>
                <a:cxn ang="0">
                  <a:pos x="10" y="61"/>
                </a:cxn>
                <a:cxn ang="0">
                  <a:pos x="10" y="61"/>
                </a:cxn>
                <a:cxn ang="0">
                  <a:pos x="9" y="47"/>
                </a:cxn>
                <a:cxn ang="0">
                  <a:pos x="9" y="33"/>
                </a:cxn>
                <a:cxn ang="0">
                  <a:pos x="9" y="27"/>
                </a:cxn>
                <a:cxn ang="0">
                  <a:pos x="10" y="19"/>
                </a:cxn>
                <a:cxn ang="0">
                  <a:pos x="12" y="13"/>
                </a:cxn>
                <a:cxn ang="0">
                  <a:pos x="16" y="7"/>
                </a:cxn>
                <a:cxn ang="0">
                  <a:pos x="16" y="7"/>
                </a:cxn>
                <a:cxn ang="0">
                  <a:pos x="17" y="5"/>
                </a:cxn>
                <a:cxn ang="0">
                  <a:pos x="17" y="3"/>
                </a:cxn>
                <a:cxn ang="0">
                  <a:pos x="16" y="2"/>
                </a:cxn>
                <a:cxn ang="0">
                  <a:pos x="15" y="0"/>
                </a:cxn>
                <a:cxn ang="0">
                  <a:pos x="12" y="0"/>
                </a:cxn>
                <a:cxn ang="0">
                  <a:pos x="10" y="0"/>
                </a:cxn>
                <a:cxn ang="0">
                  <a:pos x="9" y="0"/>
                </a:cxn>
                <a:cxn ang="0">
                  <a:pos x="8" y="2"/>
                </a:cxn>
                <a:cxn ang="0">
                  <a:pos x="8" y="2"/>
                </a:cxn>
              </a:cxnLst>
              <a:rect l="0" t="0" r="r" b="b"/>
              <a:pathLst>
                <a:path w="17" h="66">
                  <a:moveTo>
                    <a:pt x="8" y="2"/>
                  </a:moveTo>
                  <a:lnTo>
                    <a:pt x="8" y="2"/>
                  </a:lnTo>
                  <a:lnTo>
                    <a:pt x="4" y="9"/>
                  </a:lnTo>
                  <a:lnTo>
                    <a:pt x="2" y="16"/>
                  </a:lnTo>
                  <a:lnTo>
                    <a:pt x="0" y="24"/>
                  </a:lnTo>
                  <a:lnTo>
                    <a:pt x="0" y="31"/>
                  </a:lnTo>
                  <a:lnTo>
                    <a:pt x="0" y="45"/>
                  </a:lnTo>
                  <a:lnTo>
                    <a:pt x="1" y="61"/>
                  </a:lnTo>
                  <a:lnTo>
                    <a:pt x="1" y="61"/>
                  </a:lnTo>
                  <a:lnTo>
                    <a:pt x="1" y="63"/>
                  </a:lnTo>
                  <a:lnTo>
                    <a:pt x="2" y="65"/>
                  </a:lnTo>
                  <a:lnTo>
                    <a:pt x="4" y="65"/>
                  </a:lnTo>
                  <a:lnTo>
                    <a:pt x="5" y="66"/>
                  </a:lnTo>
                  <a:lnTo>
                    <a:pt x="7" y="65"/>
                  </a:lnTo>
                  <a:lnTo>
                    <a:pt x="9" y="65"/>
                  </a:lnTo>
                  <a:lnTo>
                    <a:pt x="10" y="63"/>
                  </a:lnTo>
                  <a:lnTo>
                    <a:pt x="10" y="61"/>
                  </a:lnTo>
                  <a:lnTo>
                    <a:pt x="10" y="61"/>
                  </a:lnTo>
                  <a:lnTo>
                    <a:pt x="9" y="47"/>
                  </a:lnTo>
                  <a:lnTo>
                    <a:pt x="9" y="33"/>
                  </a:lnTo>
                  <a:lnTo>
                    <a:pt x="9" y="27"/>
                  </a:lnTo>
                  <a:lnTo>
                    <a:pt x="10" y="19"/>
                  </a:lnTo>
                  <a:lnTo>
                    <a:pt x="12" y="13"/>
                  </a:lnTo>
                  <a:lnTo>
                    <a:pt x="16" y="7"/>
                  </a:lnTo>
                  <a:lnTo>
                    <a:pt x="16" y="7"/>
                  </a:lnTo>
                  <a:lnTo>
                    <a:pt x="17" y="5"/>
                  </a:lnTo>
                  <a:lnTo>
                    <a:pt x="17" y="3"/>
                  </a:lnTo>
                  <a:lnTo>
                    <a:pt x="16" y="2"/>
                  </a:lnTo>
                  <a:lnTo>
                    <a:pt x="15" y="0"/>
                  </a:lnTo>
                  <a:lnTo>
                    <a:pt x="12" y="0"/>
                  </a:lnTo>
                  <a:lnTo>
                    <a:pt x="10" y="0"/>
                  </a:lnTo>
                  <a:lnTo>
                    <a:pt x="9" y="0"/>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02" name="Freeform 788"/>
            <p:cNvSpPr/>
            <p:nvPr/>
          </p:nvSpPr>
          <p:spPr bwMode="auto">
            <a:xfrm>
              <a:off x="6735763" y="2103438"/>
              <a:ext cx="9525" cy="49213"/>
            </a:xfrm>
            <a:custGeom>
              <a:avLst/>
              <a:gdLst/>
              <a:ahLst/>
              <a:cxnLst>
                <a:cxn ang="0">
                  <a:pos x="16" y="85"/>
                </a:cxn>
                <a:cxn ang="0">
                  <a:pos x="16" y="85"/>
                </a:cxn>
                <a:cxn ang="0">
                  <a:pos x="13" y="76"/>
                </a:cxn>
                <a:cxn ang="0">
                  <a:pos x="10" y="65"/>
                </a:cxn>
                <a:cxn ang="0">
                  <a:pos x="9" y="56"/>
                </a:cxn>
                <a:cxn ang="0">
                  <a:pos x="9" y="45"/>
                </a:cxn>
                <a:cxn ang="0">
                  <a:pos x="10" y="25"/>
                </a:cxn>
                <a:cxn ang="0">
                  <a:pos x="10" y="5"/>
                </a:cxn>
                <a:cxn ang="0">
                  <a:pos x="10" y="5"/>
                </a:cxn>
                <a:cxn ang="0">
                  <a:pos x="10" y="3"/>
                </a:cxn>
                <a:cxn ang="0">
                  <a:pos x="9" y="1"/>
                </a:cxn>
                <a:cxn ang="0">
                  <a:pos x="8" y="1"/>
                </a:cxn>
                <a:cxn ang="0">
                  <a:pos x="6" y="0"/>
                </a:cxn>
                <a:cxn ang="0">
                  <a:pos x="4" y="1"/>
                </a:cxn>
                <a:cxn ang="0">
                  <a:pos x="3" y="1"/>
                </a:cxn>
                <a:cxn ang="0">
                  <a:pos x="2" y="3"/>
                </a:cxn>
                <a:cxn ang="0">
                  <a:pos x="1" y="5"/>
                </a:cxn>
                <a:cxn ang="0">
                  <a:pos x="1" y="5"/>
                </a:cxn>
                <a:cxn ang="0">
                  <a:pos x="1" y="27"/>
                </a:cxn>
                <a:cxn ang="0">
                  <a:pos x="0" y="48"/>
                </a:cxn>
                <a:cxn ang="0">
                  <a:pos x="1" y="58"/>
                </a:cxn>
                <a:cxn ang="0">
                  <a:pos x="2" y="69"/>
                </a:cxn>
                <a:cxn ang="0">
                  <a:pos x="4" y="80"/>
                </a:cxn>
                <a:cxn ang="0">
                  <a:pos x="8" y="90"/>
                </a:cxn>
                <a:cxn ang="0">
                  <a:pos x="8" y="90"/>
                </a:cxn>
                <a:cxn ang="0">
                  <a:pos x="9" y="91"/>
                </a:cxn>
                <a:cxn ang="0">
                  <a:pos x="11" y="92"/>
                </a:cxn>
                <a:cxn ang="0">
                  <a:pos x="12" y="92"/>
                </a:cxn>
                <a:cxn ang="0">
                  <a:pos x="14" y="91"/>
                </a:cxn>
                <a:cxn ang="0">
                  <a:pos x="16" y="89"/>
                </a:cxn>
                <a:cxn ang="0">
                  <a:pos x="16" y="87"/>
                </a:cxn>
                <a:cxn ang="0">
                  <a:pos x="16" y="85"/>
                </a:cxn>
                <a:cxn ang="0">
                  <a:pos x="16" y="85"/>
                </a:cxn>
              </a:cxnLst>
              <a:rect l="0" t="0" r="r" b="b"/>
              <a:pathLst>
                <a:path w="16" h="92">
                  <a:moveTo>
                    <a:pt x="16" y="85"/>
                  </a:moveTo>
                  <a:lnTo>
                    <a:pt x="16" y="85"/>
                  </a:lnTo>
                  <a:lnTo>
                    <a:pt x="13" y="76"/>
                  </a:lnTo>
                  <a:lnTo>
                    <a:pt x="10" y="65"/>
                  </a:lnTo>
                  <a:lnTo>
                    <a:pt x="9" y="56"/>
                  </a:lnTo>
                  <a:lnTo>
                    <a:pt x="9" y="45"/>
                  </a:lnTo>
                  <a:lnTo>
                    <a:pt x="10" y="25"/>
                  </a:lnTo>
                  <a:lnTo>
                    <a:pt x="10" y="5"/>
                  </a:lnTo>
                  <a:lnTo>
                    <a:pt x="10" y="5"/>
                  </a:lnTo>
                  <a:lnTo>
                    <a:pt x="10" y="3"/>
                  </a:lnTo>
                  <a:lnTo>
                    <a:pt x="9" y="1"/>
                  </a:lnTo>
                  <a:lnTo>
                    <a:pt x="8" y="1"/>
                  </a:lnTo>
                  <a:lnTo>
                    <a:pt x="6" y="0"/>
                  </a:lnTo>
                  <a:lnTo>
                    <a:pt x="4" y="1"/>
                  </a:lnTo>
                  <a:lnTo>
                    <a:pt x="3" y="1"/>
                  </a:lnTo>
                  <a:lnTo>
                    <a:pt x="2" y="3"/>
                  </a:lnTo>
                  <a:lnTo>
                    <a:pt x="1" y="5"/>
                  </a:lnTo>
                  <a:lnTo>
                    <a:pt x="1" y="5"/>
                  </a:lnTo>
                  <a:lnTo>
                    <a:pt x="1" y="27"/>
                  </a:lnTo>
                  <a:lnTo>
                    <a:pt x="0" y="48"/>
                  </a:lnTo>
                  <a:lnTo>
                    <a:pt x="1" y="58"/>
                  </a:lnTo>
                  <a:lnTo>
                    <a:pt x="2" y="69"/>
                  </a:lnTo>
                  <a:lnTo>
                    <a:pt x="4" y="80"/>
                  </a:lnTo>
                  <a:lnTo>
                    <a:pt x="8" y="90"/>
                  </a:lnTo>
                  <a:lnTo>
                    <a:pt x="8" y="90"/>
                  </a:lnTo>
                  <a:lnTo>
                    <a:pt x="9" y="91"/>
                  </a:lnTo>
                  <a:lnTo>
                    <a:pt x="11" y="92"/>
                  </a:lnTo>
                  <a:lnTo>
                    <a:pt x="12" y="92"/>
                  </a:lnTo>
                  <a:lnTo>
                    <a:pt x="14" y="91"/>
                  </a:lnTo>
                  <a:lnTo>
                    <a:pt x="16" y="89"/>
                  </a:lnTo>
                  <a:lnTo>
                    <a:pt x="16" y="87"/>
                  </a:lnTo>
                  <a:lnTo>
                    <a:pt x="16" y="85"/>
                  </a:lnTo>
                  <a:lnTo>
                    <a:pt x="16" y="8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03" name="Freeform 789"/>
            <p:cNvSpPr/>
            <p:nvPr/>
          </p:nvSpPr>
          <p:spPr bwMode="auto">
            <a:xfrm>
              <a:off x="6777038" y="2109788"/>
              <a:ext cx="14288" cy="36513"/>
            </a:xfrm>
            <a:custGeom>
              <a:avLst/>
              <a:gdLst/>
              <a:ahLst/>
              <a:cxnLst>
                <a:cxn ang="0">
                  <a:pos x="20" y="1"/>
                </a:cxn>
                <a:cxn ang="0">
                  <a:pos x="20" y="1"/>
                </a:cxn>
                <a:cxn ang="0">
                  <a:pos x="18" y="0"/>
                </a:cxn>
                <a:cxn ang="0">
                  <a:pos x="16" y="0"/>
                </a:cxn>
                <a:cxn ang="0">
                  <a:pos x="15" y="1"/>
                </a:cxn>
                <a:cxn ang="0">
                  <a:pos x="14" y="3"/>
                </a:cxn>
                <a:cxn ang="0">
                  <a:pos x="13" y="4"/>
                </a:cxn>
                <a:cxn ang="0">
                  <a:pos x="13" y="7"/>
                </a:cxn>
                <a:cxn ang="0">
                  <a:pos x="14" y="9"/>
                </a:cxn>
                <a:cxn ang="0">
                  <a:pos x="15" y="10"/>
                </a:cxn>
                <a:cxn ang="0">
                  <a:pos x="15" y="10"/>
                </a:cxn>
                <a:cxn ang="0">
                  <a:pos x="17" y="11"/>
                </a:cxn>
                <a:cxn ang="0">
                  <a:pos x="18" y="14"/>
                </a:cxn>
                <a:cxn ang="0">
                  <a:pos x="18" y="19"/>
                </a:cxn>
                <a:cxn ang="0">
                  <a:pos x="16" y="26"/>
                </a:cxn>
                <a:cxn ang="0">
                  <a:pos x="13" y="35"/>
                </a:cxn>
                <a:cxn ang="0">
                  <a:pos x="6" y="50"/>
                </a:cxn>
                <a:cxn ang="0">
                  <a:pos x="0" y="60"/>
                </a:cxn>
                <a:cxn ang="0">
                  <a:pos x="0" y="60"/>
                </a:cxn>
                <a:cxn ang="0">
                  <a:pos x="0" y="63"/>
                </a:cxn>
                <a:cxn ang="0">
                  <a:pos x="0" y="64"/>
                </a:cxn>
                <a:cxn ang="0">
                  <a:pos x="1" y="66"/>
                </a:cxn>
                <a:cxn ang="0">
                  <a:pos x="3" y="67"/>
                </a:cxn>
                <a:cxn ang="0">
                  <a:pos x="5" y="68"/>
                </a:cxn>
                <a:cxn ang="0">
                  <a:pos x="7" y="68"/>
                </a:cxn>
                <a:cxn ang="0">
                  <a:pos x="8" y="67"/>
                </a:cxn>
                <a:cxn ang="0">
                  <a:pos x="9" y="65"/>
                </a:cxn>
                <a:cxn ang="0">
                  <a:pos x="9" y="65"/>
                </a:cxn>
                <a:cxn ang="0">
                  <a:pos x="16" y="51"/>
                </a:cxn>
                <a:cxn ang="0">
                  <a:pos x="20" y="42"/>
                </a:cxn>
                <a:cxn ang="0">
                  <a:pos x="24" y="32"/>
                </a:cxn>
                <a:cxn ang="0">
                  <a:pos x="26" y="23"/>
                </a:cxn>
                <a:cxn ang="0">
                  <a:pos x="27" y="15"/>
                </a:cxn>
                <a:cxn ang="0">
                  <a:pos x="26" y="11"/>
                </a:cxn>
                <a:cxn ang="0">
                  <a:pos x="25" y="7"/>
                </a:cxn>
                <a:cxn ang="0">
                  <a:pos x="23" y="3"/>
                </a:cxn>
                <a:cxn ang="0">
                  <a:pos x="20" y="1"/>
                </a:cxn>
                <a:cxn ang="0">
                  <a:pos x="20" y="1"/>
                </a:cxn>
              </a:cxnLst>
              <a:rect l="0" t="0" r="r" b="b"/>
              <a:pathLst>
                <a:path w="27" h="68">
                  <a:moveTo>
                    <a:pt x="20" y="1"/>
                  </a:moveTo>
                  <a:lnTo>
                    <a:pt x="20" y="1"/>
                  </a:lnTo>
                  <a:lnTo>
                    <a:pt x="18" y="0"/>
                  </a:lnTo>
                  <a:lnTo>
                    <a:pt x="16" y="0"/>
                  </a:lnTo>
                  <a:lnTo>
                    <a:pt x="15" y="1"/>
                  </a:lnTo>
                  <a:lnTo>
                    <a:pt x="14" y="3"/>
                  </a:lnTo>
                  <a:lnTo>
                    <a:pt x="13" y="4"/>
                  </a:lnTo>
                  <a:lnTo>
                    <a:pt x="13" y="7"/>
                  </a:lnTo>
                  <a:lnTo>
                    <a:pt x="14" y="9"/>
                  </a:lnTo>
                  <a:lnTo>
                    <a:pt x="15" y="10"/>
                  </a:lnTo>
                  <a:lnTo>
                    <a:pt x="15" y="10"/>
                  </a:lnTo>
                  <a:lnTo>
                    <a:pt x="17" y="11"/>
                  </a:lnTo>
                  <a:lnTo>
                    <a:pt x="18" y="14"/>
                  </a:lnTo>
                  <a:lnTo>
                    <a:pt x="18" y="19"/>
                  </a:lnTo>
                  <a:lnTo>
                    <a:pt x="16" y="26"/>
                  </a:lnTo>
                  <a:lnTo>
                    <a:pt x="13" y="35"/>
                  </a:lnTo>
                  <a:lnTo>
                    <a:pt x="6" y="50"/>
                  </a:lnTo>
                  <a:lnTo>
                    <a:pt x="0" y="60"/>
                  </a:lnTo>
                  <a:lnTo>
                    <a:pt x="0" y="60"/>
                  </a:lnTo>
                  <a:lnTo>
                    <a:pt x="0" y="63"/>
                  </a:lnTo>
                  <a:lnTo>
                    <a:pt x="0" y="64"/>
                  </a:lnTo>
                  <a:lnTo>
                    <a:pt x="1" y="66"/>
                  </a:lnTo>
                  <a:lnTo>
                    <a:pt x="3" y="67"/>
                  </a:lnTo>
                  <a:lnTo>
                    <a:pt x="5" y="68"/>
                  </a:lnTo>
                  <a:lnTo>
                    <a:pt x="7" y="68"/>
                  </a:lnTo>
                  <a:lnTo>
                    <a:pt x="8" y="67"/>
                  </a:lnTo>
                  <a:lnTo>
                    <a:pt x="9" y="65"/>
                  </a:lnTo>
                  <a:lnTo>
                    <a:pt x="9" y="65"/>
                  </a:lnTo>
                  <a:lnTo>
                    <a:pt x="16" y="51"/>
                  </a:lnTo>
                  <a:lnTo>
                    <a:pt x="20" y="42"/>
                  </a:lnTo>
                  <a:lnTo>
                    <a:pt x="24" y="32"/>
                  </a:lnTo>
                  <a:lnTo>
                    <a:pt x="26" y="23"/>
                  </a:lnTo>
                  <a:lnTo>
                    <a:pt x="27" y="15"/>
                  </a:lnTo>
                  <a:lnTo>
                    <a:pt x="26" y="11"/>
                  </a:lnTo>
                  <a:lnTo>
                    <a:pt x="25" y="7"/>
                  </a:lnTo>
                  <a:lnTo>
                    <a:pt x="23" y="3"/>
                  </a:lnTo>
                  <a:lnTo>
                    <a:pt x="20" y="1"/>
                  </a:lnTo>
                  <a:lnTo>
                    <a:pt x="20"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04" name="Freeform 790"/>
            <p:cNvSpPr>
              <a:spLocks noEditPoints="1"/>
            </p:cNvSpPr>
            <p:nvPr/>
          </p:nvSpPr>
          <p:spPr bwMode="auto">
            <a:xfrm>
              <a:off x="6108700" y="2038350"/>
              <a:ext cx="787400" cy="804863"/>
            </a:xfrm>
            <a:custGeom>
              <a:avLst/>
              <a:gdLst/>
              <a:ahLst/>
              <a:cxnLst>
                <a:cxn ang="0">
                  <a:pos x="578" y="1404"/>
                </a:cxn>
                <a:cxn ang="0">
                  <a:pos x="407" y="1195"/>
                </a:cxn>
                <a:cxn ang="0">
                  <a:pos x="531" y="1138"/>
                </a:cxn>
                <a:cxn ang="0">
                  <a:pos x="680" y="1150"/>
                </a:cxn>
                <a:cxn ang="0">
                  <a:pos x="645" y="932"/>
                </a:cxn>
                <a:cxn ang="0">
                  <a:pos x="408" y="748"/>
                </a:cxn>
                <a:cxn ang="0">
                  <a:pos x="309" y="884"/>
                </a:cxn>
                <a:cxn ang="0">
                  <a:pos x="256" y="1027"/>
                </a:cxn>
                <a:cxn ang="0">
                  <a:pos x="27" y="808"/>
                </a:cxn>
                <a:cxn ang="0">
                  <a:pos x="28" y="580"/>
                </a:cxn>
                <a:cxn ang="0">
                  <a:pos x="237" y="380"/>
                </a:cxn>
                <a:cxn ang="0">
                  <a:pos x="342" y="519"/>
                </a:cxn>
                <a:cxn ang="0">
                  <a:pos x="488" y="635"/>
                </a:cxn>
                <a:cxn ang="0">
                  <a:pos x="644" y="548"/>
                </a:cxn>
                <a:cxn ang="0">
                  <a:pos x="628" y="366"/>
                </a:cxn>
                <a:cxn ang="0">
                  <a:pos x="492" y="300"/>
                </a:cxn>
                <a:cxn ang="0">
                  <a:pos x="415" y="290"/>
                </a:cxn>
                <a:cxn ang="0">
                  <a:pos x="435" y="200"/>
                </a:cxn>
                <a:cxn ang="0">
                  <a:pos x="676" y="5"/>
                </a:cxn>
                <a:cxn ang="0">
                  <a:pos x="880" y="97"/>
                </a:cxn>
                <a:cxn ang="0">
                  <a:pos x="996" y="212"/>
                </a:cxn>
                <a:cxn ang="0">
                  <a:pos x="1057" y="40"/>
                </a:cxn>
                <a:cxn ang="0">
                  <a:pos x="1286" y="30"/>
                </a:cxn>
                <a:cxn ang="0">
                  <a:pos x="1459" y="212"/>
                </a:cxn>
                <a:cxn ang="0">
                  <a:pos x="1441" y="427"/>
                </a:cxn>
                <a:cxn ang="0">
                  <a:pos x="1284" y="473"/>
                </a:cxn>
                <a:cxn ang="0">
                  <a:pos x="1353" y="601"/>
                </a:cxn>
                <a:cxn ang="0">
                  <a:pos x="1487" y="856"/>
                </a:cxn>
                <a:cxn ang="0">
                  <a:pos x="1299" y="1117"/>
                </a:cxn>
                <a:cxn ang="0">
                  <a:pos x="1017" y="1376"/>
                </a:cxn>
                <a:cxn ang="0">
                  <a:pos x="789" y="1521"/>
                </a:cxn>
                <a:cxn ang="0">
                  <a:pos x="453" y="1210"/>
                </a:cxn>
                <a:cxn ang="0">
                  <a:pos x="633" y="1401"/>
                </a:cxn>
                <a:cxn ang="0">
                  <a:pos x="800" y="1483"/>
                </a:cxn>
                <a:cxn ang="0">
                  <a:pos x="1004" y="1338"/>
                </a:cxn>
                <a:cxn ang="0">
                  <a:pos x="1270" y="1096"/>
                </a:cxn>
                <a:cxn ang="0">
                  <a:pos x="1454" y="851"/>
                </a:cxn>
                <a:cxn ang="0">
                  <a:pos x="1336" y="635"/>
                </a:cxn>
                <a:cxn ang="0">
                  <a:pos x="1274" y="564"/>
                </a:cxn>
                <a:cxn ang="0">
                  <a:pos x="1278" y="427"/>
                </a:cxn>
                <a:cxn ang="0">
                  <a:pos x="1442" y="370"/>
                </a:cxn>
                <a:cxn ang="0">
                  <a:pos x="1397" y="175"/>
                </a:cxn>
                <a:cxn ang="0">
                  <a:pos x="1211" y="37"/>
                </a:cxn>
                <a:cxn ang="0">
                  <a:pos x="1064" y="102"/>
                </a:cxn>
                <a:cxn ang="0">
                  <a:pos x="999" y="246"/>
                </a:cxn>
                <a:cxn ang="0">
                  <a:pos x="939" y="213"/>
                </a:cxn>
                <a:cxn ang="0">
                  <a:pos x="716" y="34"/>
                </a:cxn>
                <a:cxn ang="0">
                  <a:pos x="480" y="208"/>
                </a:cxn>
                <a:cxn ang="0">
                  <a:pos x="502" y="262"/>
                </a:cxn>
                <a:cxn ang="0">
                  <a:pos x="695" y="412"/>
                </a:cxn>
                <a:cxn ang="0">
                  <a:pos x="640" y="610"/>
                </a:cxn>
                <a:cxn ang="0">
                  <a:pos x="420" y="655"/>
                </a:cxn>
                <a:cxn ang="0">
                  <a:pos x="277" y="462"/>
                </a:cxn>
                <a:cxn ang="0">
                  <a:pos x="213" y="447"/>
                </a:cxn>
                <a:cxn ang="0">
                  <a:pos x="43" y="639"/>
                </a:cxn>
                <a:cxn ang="0">
                  <a:pos x="210" y="963"/>
                </a:cxn>
                <a:cxn ang="0">
                  <a:pos x="265" y="982"/>
                </a:cxn>
                <a:cxn ang="0">
                  <a:pos x="280" y="792"/>
                </a:cxn>
                <a:cxn ang="0">
                  <a:pos x="469" y="724"/>
                </a:cxn>
                <a:cxn ang="0">
                  <a:pos x="730" y="1027"/>
                </a:cxn>
                <a:cxn ang="0">
                  <a:pos x="672" y="1200"/>
                </a:cxn>
                <a:cxn ang="0">
                  <a:pos x="499" y="1166"/>
                </a:cxn>
              </a:cxnLst>
              <a:rect l="0" t="0" r="r" b="b"/>
              <a:pathLst>
                <a:path w="1489" h="1521">
                  <a:moveTo>
                    <a:pt x="789" y="1521"/>
                  </a:moveTo>
                  <a:lnTo>
                    <a:pt x="789" y="1521"/>
                  </a:lnTo>
                  <a:lnTo>
                    <a:pt x="778" y="1521"/>
                  </a:lnTo>
                  <a:lnTo>
                    <a:pt x="778" y="1521"/>
                  </a:lnTo>
                  <a:lnTo>
                    <a:pt x="762" y="1519"/>
                  </a:lnTo>
                  <a:lnTo>
                    <a:pt x="747" y="1516"/>
                  </a:lnTo>
                  <a:lnTo>
                    <a:pt x="733" y="1512"/>
                  </a:lnTo>
                  <a:lnTo>
                    <a:pt x="718" y="1507"/>
                  </a:lnTo>
                  <a:lnTo>
                    <a:pt x="705" y="1501"/>
                  </a:lnTo>
                  <a:lnTo>
                    <a:pt x="691" y="1494"/>
                  </a:lnTo>
                  <a:lnTo>
                    <a:pt x="678" y="1486"/>
                  </a:lnTo>
                  <a:lnTo>
                    <a:pt x="663" y="1476"/>
                  </a:lnTo>
                  <a:lnTo>
                    <a:pt x="663" y="1476"/>
                  </a:lnTo>
                  <a:lnTo>
                    <a:pt x="643" y="1461"/>
                  </a:lnTo>
                  <a:lnTo>
                    <a:pt x="621" y="1444"/>
                  </a:lnTo>
                  <a:lnTo>
                    <a:pt x="599" y="1425"/>
                  </a:lnTo>
                  <a:lnTo>
                    <a:pt x="578" y="1404"/>
                  </a:lnTo>
                  <a:lnTo>
                    <a:pt x="578" y="1404"/>
                  </a:lnTo>
                  <a:lnTo>
                    <a:pt x="552" y="1378"/>
                  </a:lnTo>
                  <a:lnTo>
                    <a:pt x="529" y="1352"/>
                  </a:lnTo>
                  <a:lnTo>
                    <a:pt x="505" y="1326"/>
                  </a:lnTo>
                  <a:lnTo>
                    <a:pt x="484" y="1300"/>
                  </a:lnTo>
                  <a:lnTo>
                    <a:pt x="484" y="1300"/>
                  </a:lnTo>
                  <a:lnTo>
                    <a:pt x="475" y="1289"/>
                  </a:lnTo>
                  <a:lnTo>
                    <a:pt x="463" y="1277"/>
                  </a:lnTo>
                  <a:lnTo>
                    <a:pt x="442" y="1256"/>
                  </a:lnTo>
                  <a:lnTo>
                    <a:pt x="442" y="1256"/>
                  </a:lnTo>
                  <a:lnTo>
                    <a:pt x="436" y="1251"/>
                  </a:lnTo>
                  <a:lnTo>
                    <a:pt x="439" y="1249"/>
                  </a:lnTo>
                  <a:lnTo>
                    <a:pt x="434" y="1244"/>
                  </a:lnTo>
                  <a:lnTo>
                    <a:pt x="434" y="1244"/>
                  </a:lnTo>
                  <a:lnTo>
                    <a:pt x="426" y="1233"/>
                  </a:lnTo>
                  <a:lnTo>
                    <a:pt x="419" y="1223"/>
                  </a:lnTo>
                  <a:lnTo>
                    <a:pt x="414" y="1213"/>
                  </a:lnTo>
                  <a:lnTo>
                    <a:pt x="409" y="1204"/>
                  </a:lnTo>
                  <a:lnTo>
                    <a:pt x="407" y="1195"/>
                  </a:lnTo>
                  <a:lnTo>
                    <a:pt x="407" y="1186"/>
                  </a:lnTo>
                  <a:lnTo>
                    <a:pt x="409" y="1178"/>
                  </a:lnTo>
                  <a:lnTo>
                    <a:pt x="413" y="1171"/>
                  </a:lnTo>
                  <a:lnTo>
                    <a:pt x="413" y="1171"/>
                  </a:lnTo>
                  <a:lnTo>
                    <a:pt x="419" y="1161"/>
                  </a:lnTo>
                  <a:lnTo>
                    <a:pt x="426" y="1153"/>
                  </a:lnTo>
                  <a:lnTo>
                    <a:pt x="434" y="1147"/>
                  </a:lnTo>
                  <a:lnTo>
                    <a:pt x="444" y="1141"/>
                  </a:lnTo>
                  <a:lnTo>
                    <a:pt x="454" y="1135"/>
                  </a:lnTo>
                  <a:lnTo>
                    <a:pt x="465" y="1132"/>
                  </a:lnTo>
                  <a:lnTo>
                    <a:pt x="477" y="1130"/>
                  </a:lnTo>
                  <a:lnTo>
                    <a:pt x="489" y="1129"/>
                  </a:lnTo>
                  <a:lnTo>
                    <a:pt x="489" y="1129"/>
                  </a:lnTo>
                  <a:lnTo>
                    <a:pt x="501" y="1130"/>
                  </a:lnTo>
                  <a:lnTo>
                    <a:pt x="511" y="1131"/>
                  </a:lnTo>
                  <a:lnTo>
                    <a:pt x="521" y="1134"/>
                  </a:lnTo>
                  <a:lnTo>
                    <a:pt x="531" y="1138"/>
                  </a:lnTo>
                  <a:lnTo>
                    <a:pt x="531" y="1138"/>
                  </a:lnTo>
                  <a:lnTo>
                    <a:pt x="553" y="1148"/>
                  </a:lnTo>
                  <a:lnTo>
                    <a:pt x="553" y="1148"/>
                  </a:lnTo>
                  <a:lnTo>
                    <a:pt x="571" y="1156"/>
                  </a:lnTo>
                  <a:lnTo>
                    <a:pt x="591" y="1165"/>
                  </a:lnTo>
                  <a:lnTo>
                    <a:pt x="600" y="1168"/>
                  </a:lnTo>
                  <a:lnTo>
                    <a:pt x="609" y="1170"/>
                  </a:lnTo>
                  <a:lnTo>
                    <a:pt x="619" y="1171"/>
                  </a:lnTo>
                  <a:lnTo>
                    <a:pt x="629" y="1172"/>
                  </a:lnTo>
                  <a:lnTo>
                    <a:pt x="631" y="1172"/>
                  </a:lnTo>
                  <a:lnTo>
                    <a:pt x="631" y="1172"/>
                  </a:lnTo>
                  <a:lnTo>
                    <a:pt x="638" y="1171"/>
                  </a:lnTo>
                  <a:lnTo>
                    <a:pt x="646" y="1170"/>
                  </a:lnTo>
                  <a:lnTo>
                    <a:pt x="652" y="1168"/>
                  </a:lnTo>
                  <a:lnTo>
                    <a:pt x="658" y="1166"/>
                  </a:lnTo>
                  <a:lnTo>
                    <a:pt x="664" y="1162"/>
                  </a:lnTo>
                  <a:lnTo>
                    <a:pt x="671" y="1158"/>
                  </a:lnTo>
                  <a:lnTo>
                    <a:pt x="676" y="1154"/>
                  </a:lnTo>
                  <a:lnTo>
                    <a:pt x="680" y="1150"/>
                  </a:lnTo>
                  <a:lnTo>
                    <a:pt x="680" y="1150"/>
                  </a:lnTo>
                  <a:lnTo>
                    <a:pt x="686" y="1143"/>
                  </a:lnTo>
                  <a:lnTo>
                    <a:pt x="690" y="1134"/>
                  </a:lnTo>
                  <a:lnTo>
                    <a:pt x="694" y="1125"/>
                  </a:lnTo>
                  <a:lnTo>
                    <a:pt x="698" y="1116"/>
                  </a:lnTo>
                  <a:lnTo>
                    <a:pt x="700" y="1105"/>
                  </a:lnTo>
                  <a:lnTo>
                    <a:pt x="702" y="1095"/>
                  </a:lnTo>
                  <a:lnTo>
                    <a:pt x="702" y="1085"/>
                  </a:lnTo>
                  <a:lnTo>
                    <a:pt x="702" y="1073"/>
                  </a:lnTo>
                  <a:lnTo>
                    <a:pt x="702" y="1073"/>
                  </a:lnTo>
                  <a:lnTo>
                    <a:pt x="700" y="1061"/>
                  </a:lnTo>
                  <a:lnTo>
                    <a:pt x="698" y="1048"/>
                  </a:lnTo>
                  <a:lnTo>
                    <a:pt x="694" y="1036"/>
                  </a:lnTo>
                  <a:lnTo>
                    <a:pt x="690" y="1024"/>
                  </a:lnTo>
                  <a:lnTo>
                    <a:pt x="682" y="1000"/>
                  </a:lnTo>
                  <a:lnTo>
                    <a:pt x="671" y="976"/>
                  </a:lnTo>
                  <a:lnTo>
                    <a:pt x="658" y="954"/>
                  </a:lnTo>
                  <a:lnTo>
                    <a:pt x="645" y="932"/>
                  </a:lnTo>
                  <a:lnTo>
                    <a:pt x="630" y="911"/>
                  </a:lnTo>
                  <a:lnTo>
                    <a:pt x="616" y="891"/>
                  </a:lnTo>
                  <a:lnTo>
                    <a:pt x="616" y="891"/>
                  </a:lnTo>
                  <a:lnTo>
                    <a:pt x="596" y="865"/>
                  </a:lnTo>
                  <a:lnTo>
                    <a:pt x="574" y="840"/>
                  </a:lnTo>
                  <a:lnTo>
                    <a:pt x="562" y="828"/>
                  </a:lnTo>
                  <a:lnTo>
                    <a:pt x="549" y="816"/>
                  </a:lnTo>
                  <a:lnTo>
                    <a:pt x="537" y="805"/>
                  </a:lnTo>
                  <a:lnTo>
                    <a:pt x="523" y="794"/>
                  </a:lnTo>
                  <a:lnTo>
                    <a:pt x="510" y="785"/>
                  </a:lnTo>
                  <a:lnTo>
                    <a:pt x="495" y="776"/>
                  </a:lnTo>
                  <a:lnTo>
                    <a:pt x="481" y="768"/>
                  </a:lnTo>
                  <a:lnTo>
                    <a:pt x="467" y="761"/>
                  </a:lnTo>
                  <a:lnTo>
                    <a:pt x="453" y="755"/>
                  </a:lnTo>
                  <a:lnTo>
                    <a:pt x="438" y="751"/>
                  </a:lnTo>
                  <a:lnTo>
                    <a:pt x="423" y="749"/>
                  </a:lnTo>
                  <a:lnTo>
                    <a:pt x="408" y="748"/>
                  </a:lnTo>
                  <a:lnTo>
                    <a:pt x="408" y="748"/>
                  </a:lnTo>
                  <a:lnTo>
                    <a:pt x="404" y="748"/>
                  </a:lnTo>
                  <a:lnTo>
                    <a:pt x="404" y="748"/>
                  </a:lnTo>
                  <a:lnTo>
                    <a:pt x="393" y="748"/>
                  </a:lnTo>
                  <a:lnTo>
                    <a:pt x="382" y="749"/>
                  </a:lnTo>
                  <a:lnTo>
                    <a:pt x="372" y="751"/>
                  </a:lnTo>
                  <a:lnTo>
                    <a:pt x="363" y="754"/>
                  </a:lnTo>
                  <a:lnTo>
                    <a:pt x="354" y="758"/>
                  </a:lnTo>
                  <a:lnTo>
                    <a:pt x="346" y="763"/>
                  </a:lnTo>
                  <a:lnTo>
                    <a:pt x="339" y="770"/>
                  </a:lnTo>
                  <a:lnTo>
                    <a:pt x="333" y="776"/>
                  </a:lnTo>
                  <a:lnTo>
                    <a:pt x="333" y="776"/>
                  </a:lnTo>
                  <a:lnTo>
                    <a:pt x="324" y="786"/>
                  </a:lnTo>
                  <a:lnTo>
                    <a:pt x="318" y="799"/>
                  </a:lnTo>
                  <a:lnTo>
                    <a:pt x="313" y="813"/>
                  </a:lnTo>
                  <a:lnTo>
                    <a:pt x="310" y="829"/>
                  </a:lnTo>
                  <a:lnTo>
                    <a:pt x="308" y="845"/>
                  </a:lnTo>
                  <a:lnTo>
                    <a:pt x="308" y="864"/>
                  </a:lnTo>
                  <a:lnTo>
                    <a:pt x="309" y="884"/>
                  </a:lnTo>
                  <a:lnTo>
                    <a:pt x="311" y="905"/>
                  </a:lnTo>
                  <a:lnTo>
                    <a:pt x="311" y="905"/>
                  </a:lnTo>
                  <a:lnTo>
                    <a:pt x="313" y="922"/>
                  </a:lnTo>
                  <a:lnTo>
                    <a:pt x="315" y="938"/>
                  </a:lnTo>
                  <a:lnTo>
                    <a:pt x="315" y="952"/>
                  </a:lnTo>
                  <a:lnTo>
                    <a:pt x="313" y="966"/>
                  </a:lnTo>
                  <a:lnTo>
                    <a:pt x="312" y="972"/>
                  </a:lnTo>
                  <a:lnTo>
                    <a:pt x="310" y="978"/>
                  </a:lnTo>
                  <a:lnTo>
                    <a:pt x="307" y="984"/>
                  </a:lnTo>
                  <a:lnTo>
                    <a:pt x="303" y="990"/>
                  </a:lnTo>
                  <a:lnTo>
                    <a:pt x="299" y="997"/>
                  </a:lnTo>
                  <a:lnTo>
                    <a:pt x="294" y="1002"/>
                  </a:lnTo>
                  <a:lnTo>
                    <a:pt x="288" y="1008"/>
                  </a:lnTo>
                  <a:lnTo>
                    <a:pt x="281" y="1013"/>
                  </a:lnTo>
                  <a:lnTo>
                    <a:pt x="281" y="1013"/>
                  </a:lnTo>
                  <a:lnTo>
                    <a:pt x="273" y="1019"/>
                  </a:lnTo>
                  <a:lnTo>
                    <a:pt x="264" y="1024"/>
                  </a:lnTo>
                  <a:lnTo>
                    <a:pt x="256" y="1027"/>
                  </a:lnTo>
                  <a:lnTo>
                    <a:pt x="248" y="1028"/>
                  </a:lnTo>
                  <a:lnTo>
                    <a:pt x="248" y="1028"/>
                  </a:lnTo>
                  <a:lnTo>
                    <a:pt x="239" y="1027"/>
                  </a:lnTo>
                  <a:lnTo>
                    <a:pt x="232" y="1024"/>
                  </a:lnTo>
                  <a:lnTo>
                    <a:pt x="224" y="1019"/>
                  </a:lnTo>
                  <a:lnTo>
                    <a:pt x="216" y="1014"/>
                  </a:lnTo>
                  <a:lnTo>
                    <a:pt x="213" y="1010"/>
                  </a:lnTo>
                  <a:lnTo>
                    <a:pt x="209" y="1013"/>
                  </a:lnTo>
                  <a:lnTo>
                    <a:pt x="164" y="968"/>
                  </a:lnTo>
                  <a:lnTo>
                    <a:pt x="164" y="968"/>
                  </a:lnTo>
                  <a:lnTo>
                    <a:pt x="125" y="929"/>
                  </a:lnTo>
                  <a:lnTo>
                    <a:pt x="108" y="911"/>
                  </a:lnTo>
                  <a:lnTo>
                    <a:pt x="90" y="891"/>
                  </a:lnTo>
                  <a:lnTo>
                    <a:pt x="73" y="871"/>
                  </a:lnTo>
                  <a:lnTo>
                    <a:pt x="57" y="851"/>
                  </a:lnTo>
                  <a:lnTo>
                    <a:pt x="41" y="830"/>
                  </a:lnTo>
                  <a:lnTo>
                    <a:pt x="27" y="808"/>
                  </a:lnTo>
                  <a:lnTo>
                    <a:pt x="27" y="808"/>
                  </a:lnTo>
                  <a:lnTo>
                    <a:pt x="22" y="798"/>
                  </a:lnTo>
                  <a:lnTo>
                    <a:pt x="17" y="786"/>
                  </a:lnTo>
                  <a:lnTo>
                    <a:pt x="11" y="776"/>
                  </a:lnTo>
                  <a:lnTo>
                    <a:pt x="8" y="764"/>
                  </a:lnTo>
                  <a:lnTo>
                    <a:pt x="5" y="752"/>
                  </a:lnTo>
                  <a:lnTo>
                    <a:pt x="2" y="741"/>
                  </a:lnTo>
                  <a:lnTo>
                    <a:pt x="1" y="728"/>
                  </a:lnTo>
                  <a:lnTo>
                    <a:pt x="0" y="716"/>
                  </a:lnTo>
                  <a:lnTo>
                    <a:pt x="0" y="702"/>
                  </a:lnTo>
                  <a:lnTo>
                    <a:pt x="0" y="689"/>
                  </a:lnTo>
                  <a:lnTo>
                    <a:pt x="2" y="675"/>
                  </a:lnTo>
                  <a:lnTo>
                    <a:pt x="4" y="662"/>
                  </a:lnTo>
                  <a:lnTo>
                    <a:pt x="6" y="647"/>
                  </a:lnTo>
                  <a:lnTo>
                    <a:pt x="9" y="633"/>
                  </a:lnTo>
                  <a:lnTo>
                    <a:pt x="19" y="602"/>
                  </a:lnTo>
                  <a:lnTo>
                    <a:pt x="19" y="602"/>
                  </a:lnTo>
                  <a:lnTo>
                    <a:pt x="23" y="590"/>
                  </a:lnTo>
                  <a:lnTo>
                    <a:pt x="28" y="580"/>
                  </a:lnTo>
                  <a:lnTo>
                    <a:pt x="33" y="570"/>
                  </a:lnTo>
                  <a:lnTo>
                    <a:pt x="39" y="560"/>
                  </a:lnTo>
                  <a:lnTo>
                    <a:pt x="53" y="541"/>
                  </a:lnTo>
                  <a:lnTo>
                    <a:pt x="68" y="523"/>
                  </a:lnTo>
                  <a:lnTo>
                    <a:pt x="85" y="506"/>
                  </a:lnTo>
                  <a:lnTo>
                    <a:pt x="104" y="490"/>
                  </a:lnTo>
                  <a:lnTo>
                    <a:pt x="141" y="459"/>
                  </a:lnTo>
                  <a:lnTo>
                    <a:pt x="141" y="459"/>
                  </a:lnTo>
                  <a:lnTo>
                    <a:pt x="156" y="446"/>
                  </a:lnTo>
                  <a:lnTo>
                    <a:pt x="156" y="446"/>
                  </a:lnTo>
                  <a:lnTo>
                    <a:pt x="178" y="428"/>
                  </a:lnTo>
                  <a:lnTo>
                    <a:pt x="202" y="405"/>
                  </a:lnTo>
                  <a:lnTo>
                    <a:pt x="205" y="408"/>
                  </a:lnTo>
                  <a:lnTo>
                    <a:pt x="209" y="404"/>
                  </a:lnTo>
                  <a:lnTo>
                    <a:pt x="209" y="404"/>
                  </a:lnTo>
                  <a:lnTo>
                    <a:pt x="220" y="393"/>
                  </a:lnTo>
                  <a:lnTo>
                    <a:pt x="231" y="384"/>
                  </a:lnTo>
                  <a:lnTo>
                    <a:pt x="237" y="380"/>
                  </a:lnTo>
                  <a:lnTo>
                    <a:pt x="244" y="377"/>
                  </a:lnTo>
                  <a:lnTo>
                    <a:pt x="249" y="375"/>
                  </a:lnTo>
                  <a:lnTo>
                    <a:pt x="255" y="375"/>
                  </a:lnTo>
                  <a:lnTo>
                    <a:pt x="255" y="375"/>
                  </a:lnTo>
                  <a:lnTo>
                    <a:pt x="261" y="376"/>
                  </a:lnTo>
                  <a:lnTo>
                    <a:pt x="267" y="378"/>
                  </a:lnTo>
                  <a:lnTo>
                    <a:pt x="274" y="381"/>
                  </a:lnTo>
                  <a:lnTo>
                    <a:pt x="280" y="386"/>
                  </a:lnTo>
                  <a:lnTo>
                    <a:pt x="280" y="386"/>
                  </a:lnTo>
                  <a:lnTo>
                    <a:pt x="290" y="399"/>
                  </a:lnTo>
                  <a:lnTo>
                    <a:pt x="300" y="411"/>
                  </a:lnTo>
                  <a:lnTo>
                    <a:pt x="307" y="422"/>
                  </a:lnTo>
                  <a:lnTo>
                    <a:pt x="314" y="435"/>
                  </a:lnTo>
                  <a:lnTo>
                    <a:pt x="319" y="447"/>
                  </a:lnTo>
                  <a:lnTo>
                    <a:pt x="324" y="461"/>
                  </a:lnTo>
                  <a:lnTo>
                    <a:pt x="333" y="489"/>
                  </a:lnTo>
                  <a:lnTo>
                    <a:pt x="333" y="489"/>
                  </a:lnTo>
                  <a:lnTo>
                    <a:pt x="342" y="519"/>
                  </a:lnTo>
                  <a:lnTo>
                    <a:pt x="345" y="527"/>
                  </a:lnTo>
                  <a:lnTo>
                    <a:pt x="345" y="527"/>
                  </a:lnTo>
                  <a:lnTo>
                    <a:pt x="352" y="549"/>
                  </a:lnTo>
                  <a:lnTo>
                    <a:pt x="357" y="559"/>
                  </a:lnTo>
                  <a:lnTo>
                    <a:pt x="362" y="570"/>
                  </a:lnTo>
                  <a:lnTo>
                    <a:pt x="368" y="580"/>
                  </a:lnTo>
                  <a:lnTo>
                    <a:pt x="375" y="588"/>
                  </a:lnTo>
                  <a:lnTo>
                    <a:pt x="385" y="595"/>
                  </a:lnTo>
                  <a:lnTo>
                    <a:pt x="395" y="602"/>
                  </a:lnTo>
                  <a:lnTo>
                    <a:pt x="395" y="602"/>
                  </a:lnTo>
                  <a:lnTo>
                    <a:pt x="411" y="610"/>
                  </a:lnTo>
                  <a:lnTo>
                    <a:pt x="411" y="610"/>
                  </a:lnTo>
                  <a:lnTo>
                    <a:pt x="428" y="617"/>
                  </a:lnTo>
                  <a:lnTo>
                    <a:pt x="446" y="625"/>
                  </a:lnTo>
                  <a:lnTo>
                    <a:pt x="462" y="631"/>
                  </a:lnTo>
                  <a:lnTo>
                    <a:pt x="480" y="635"/>
                  </a:lnTo>
                  <a:lnTo>
                    <a:pt x="480" y="635"/>
                  </a:lnTo>
                  <a:lnTo>
                    <a:pt x="488" y="635"/>
                  </a:lnTo>
                  <a:lnTo>
                    <a:pt x="488" y="635"/>
                  </a:lnTo>
                  <a:lnTo>
                    <a:pt x="498" y="635"/>
                  </a:lnTo>
                  <a:lnTo>
                    <a:pt x="507" y="633"/>
                  </a:lnTo>
                  <a:lnTo>
                    <a:pt x="517" y="631"/>
                  </a:lnTo>
                  <a:lnTo>
                    <a:pt x="528" y="627"/>
                  </a:lnTo>
                  <a:lnTo>
                    <a:pt x="547" y="619"/>
                  </a:lnTo>
                  <a:lnTo>
                    <a:pt x="566" y="611"/>
                  </a:lnTo>
                  <a:lnTo>
                    <a:pt x="574" y="607"/>
                  </a:lnTo>
                  <a:lnTo>
                    <a:pt x="574" y="607"/>
                  </a:lnTo>
                  <a:lnTo>
                    <a:pt x="584" y="603"/>
                  </a:lnTo>
                  <a:lnTo>
                    <a:pt x="592" y="598"/>
                  </a:lnTo>
                  <a:lnTo>
                    <a:pt x="599" y="593"/>
                  </a:lnTo>
                  <a:lnTo>
                    <a:pt x="605" y="588"/>
                  </a:lnTo>
                  <a:lnTo>
                    <a:pt x="618" y="577"/>
                  </a:lnTo>
                  <a:lnTo>
                    <a:pt x="629" y="564"/>
                  </a:lnTo>
                  <a:lnTo>
                    <a:pt x="629" y="564"/>
                  </a:lnTo>
                  <a:lnTo>
                    <a:pt x="644" y="548"/>
                  </a:lnTo>
                  <a:lnTo>
                    <a:pt x="644" y="548"/>
                  </a:lnTo>
                  <a:lnTo>
                    <a:pt x="652" y="538"/>
                  </a:lnTo>
                  <a:lnTo>
                    <a:pt x="659" y="529"/>
                  </a:lnTo>
                  <a:lnTo>
                    <a:pt x="664" y="519"/>
                  </a:lnTo>
                  <a:lnTo>
                    <a:pt x="667" y="508"/>
                  </a:lnTo>
                  <a:lnTo>
                    <a:pt x="671" y="497"/>
                  </a:lnTo>
                  <a:lnTo>
                    <a:pt x="673" y="486"/>
                  </a:lnTo>
                  <a:lnTo>
                    <a:pt x="673" y="474"/>
                  </a:lnTo>
                  <a:lnTo>
                    <a:pt x="673" y="463"/>
                  </a:lnTo>
                  <a:lnTo>
                    <a:pt x="671" y="451"/>
                  </a:lnTo>
                  <a:lnTo>
                    <a:pt x="669" y="440"/>
                  </a:lnTo>
                  <a:lnTo>
                    <a:pt x="665" y="430"/>
                  </a:lnTo>
                  <a:lnTo>
                    <a:pt x="661" y="418"/>
                  </a:lnTo>
                  <a:lnTo>
                    <a:pt x="656" y="408"/>
                  </a:lnTo>
                  <a:lnTo>
                    <a:pt x="651" y="398"/>
                  </a:lnTo>
                  <a:lnTo>
                    <a:pt x="645" y="388"/>
                  </a:lnTo>
                  <a:lnTo>
                    <a:pt x="637" y="379"/>
                  </a:lnTo>
                  <a:lnTo>
                    <a:pt x="637" y="379"/>
                  </a:lnTo>
                  <a:lnTo>
                    <a:pt x="628" y="366"/>
                  </a:lnTo>
                  <a:lnTo>
                    <a:pt x="628" y="366"/>
                  </a:lnTo>
                  <a:lnTo>
                    <a:pt x="619" y="355"/>
                  </a:lnTo>
                  <a:lnTo>
                    <a:pt x="609" y="344"/>
                  </a:lnTo>
                  <a:lnTo>
                    <a:pt x="597" y="332"/>
                  </a:lnTo>
                  <a:lnTo>
                    <a:pt x="591" y="328"/>
                  </a:lnTo>
                  <a:lnTo>
                    <a:pt x="584" y="324"/>
                  </a:lnTo>
                  <a:lnTo>
                    <a:pt x="584" y="324"/>
                  </a:lnTo>
                  <a:lnTo>
                    <a:pt x="570" y="316"/>
                  </a:lnTo>
                  <a:lnTo>
                    <a:pt x="570" y="316"/>
                  </a:lnTo>
                  <a:lnTo>
                    <a:pt x="563" y="311"/>
                  </a:lnTo>
                  <a:lnTo>
                    <a:pt x="555" y="307"/>
                  </a:lnTo>
                  <a:lnTo>
                    <a:pt x="546" y="304"/>
                  </a:lnTo>
                  <a:lnTo>
                    <a:pt x="537" y="301"/>
                  </a:lnTo>
                  <a:lnTo>
                    <a:pt x="537" y="301"/>
                  </a:lnTo>
                  <a:lnTo>
                    <a:pt x="520" y="300"/>
                  </a:lnTo>
                  <a:lnTo>
                    <a:pt x="506" y="300"/>
                  </a:lnTo>
                  <a:lnTo>
                    <a:pt x="492" y="300"/>
                  </a:lnTo>
                  <a:lnTo>
                    <a:pt x="492" y="300"/>
                  </a:lnTo>
                  <a:lnTo>
                    <a:pt x="483" y="298"/>
                  </a:lnTo>
                  <a:lnTo>
                    <a:pt x="483" y="298"/>
                  </a:lnTo>
                  <a:lnTo>
                    <a:pt x="473" y="296"/>
                  </a:lnTo>
                  <a:lnTo>
                    <a:pt x="471" y="296"/>
                  </a:lnTo>
                  <a:lnTo>
                    <a:pt x="469" y="297"/>
                  </a:lnTo>
                  <a:lnTo>
                    <a:pt x="469" y="297"/>
                  </a:lnTo>
                  <a:lnTo>
                    <a:pt x="464" y="300"/>
                  </a:lnTo>
                  <a:lnTo>
                    <a:pt x="460" y="302"/>
                  </a:lnTo>
                  <a:lnTo>
                    <a:pt x="451" y="303"/>
                  </a:lnTo>
                  <a:lnTo>
                    <a:pt x="450" y="303"/>
                  </a:lnTo>
                  <a:lnTo>
                    <a:pt x="450" y="303"/>
                  </a:lnTo>
                  <a:lnTo>
                    <a:pt x="445" y="304"/>
                  </a:lnTo>
                  <a:lnTo>
                    <a:pt x="445" y="304"/>
                  </a:lnTo>
                  <a:lnTo>
                    <a:pt x="437" y="303"/>
                  </a:lnTo>
                  <a:lnTo>
                    <a:pt x="429" y="300"/>
                  </a:lnTo>
                  <a:lnTo>
                    <a:pt x="422" y="296"/>
                  </a:lnTo>
                  <a:lnTo>
                    <a:pt x="415" y="290"/>
                  </a:lnTo>
                  <a:lnTo>
                    <a:pt x="415" y="290"/>
                  </a:lnTo>
                  <a:lnTo>
                    <a:pt x="408" y="282"/>
                  </a:lnTo>
                  <a:lnTo>
                    <a:pt x="403" y="275"/>
                  </a:lnTo>
                  <a:lnTo>
                    <a:pt x="400" y="268"/>
                  </a:lnTo>
                  <a:lnTo>
                    <a:pt x="400" y="261"/>
                  </a:lnTo>
                  <a:lnTo>
                    <a:pt x="400" y="252"/>
                  </a:lnTo>
                  <a:lnTo>
                    <a:pt x="402" y="244"/>
                  </a:lnTo>
                  <a:lnTo>
                    <a:pt x="406" y="235"/>
                  </a:lnTo>
                  <a:lnTo>
                    <a:pt x="410" y="225"/>
                  </a:lnTo>
                  <a:lnTo>
                    <a:pt x="413" y="220"/>
                  </a:lnTo>
                  <a:lnTo>
                    <a:pt x="411" y="220"/>
                  </a:lnTo>
                  <a:lnTo>
                    <a:pt x="415" y="218"/>
                  </a:lnTo>
                  <a:lnTo>
                    <a:pt x="419" y="209"/>
                  </a:lnTo>
                  <a:lnTo>
                    <a:pt x="419" y="209"/>
                  </a:lnTo>
                  <a:lnTo>
                    <a:pt x="423" y="204"/>
                  </a:lnTo>
                  <a:lnTo>
                    <a:pt x="426" y="202"/>
                  </a:lnTo>
                  <a:lnTo>
                    <a:pt x="430" y="200"/>
                  </a:lnTo>
                  <a:lnTo>
                    <a:pt x="433" y="200"/>
                  </a:lnTo>
                  <a:lnTo>
                    <a:pt x="435" y="200"/>
                  </a:lnTo>
                  <a:lnTo>
                    <a:pt x="438" y="199"/>
                  </a:lnTo>
                  <a:lnTo>
                    <a:pt x="438" y="199"/>
                  </a:lnTo>
                  <a:lnTo>
                    <a:pt x="459" y="180"/>
                  </a:lnTo>
                  <a:lnTo>
                    <a:pt x="479" y="163"/>
                  </a:lnTo>
                  <a:lnTo>
                    <a:pt x="495" y="147"/>
                  </a:lnTo>
                  <a:lnTo>
                    <a:pt x="511" y="131"/>
                  </a:lnTo>
                  <a:lnTo>
                    <a:pt x="522" y="119"/>
                  </a:lnTo>
                  <a:lnTo>
                    <a:pt x="522" y="119"/>
                  </a:lnTo>
                  <a:lnTo>
                    <a:pt x="541" y="99"/>
                  </a:lnTo>
                  <a:lnTo>
                    <a:pt x="560" y="80"/>
                  </a:lnTo>
                  <a:lnTo>
                    <a:pt x="578" y="63"/>
                  </a:lnTo>
                  <a:lnTo>
                    <a:pt x="597" y="47"/>
                  </a:lnTo>
                  <a:lnTo>
                    <a:pt x="618" y="32"/>
                  </a:lnTo>
                  <a:lnTo>
                    <a:pt x="629" y="25"/>
                  </a:lnTo>
                  <a:lnTo>
                    <a:pt x="640" y="19"/>
                  </a:lnTo>
                  <a:lnTo>
                    <a:pt x="651" y="14"/>
                  </a:lnTo>
                  <a:lnTo>
                    <a:pt x="663" y="9"/>
                  </a:lnTo>
                  <a:lnTo>
                    <a:pt x="676" y="5"/>
                  </a:lnTo>
                  <a:lnTo>
                    <a:pt x="689" y="2"/>
                  </a:lnTo>
                  <a:lnTo>
                    <a:pt x="689" y="2"/>
                  </a:lnTo>
                  <a:lnTo>
                    <a:pt x="701" y="0"/>
                  </a:lnTo>
                  <a:lnTo>
                    <a:pt x="713" y="0"/>
                  </a:lnTo>
                  <a:lnTo>
                    <a:pt x="713" y="0"/>
                  </a:lnTo>
                  <a:lnTo>
                    <a:pt x="723" y="0"/>
                  </a:lnTo>
                  <a:lnTo>
                    <a:pt x="734" y="1"/>
                  </a:lnTo>
                  <a:lnTo>
                    <a:pt x="744" y="3"/>
                  </a:lnTo>
                  <a:lnTo>
                    <a:pt x="755" y="6"/>
                  </a:lnTo>
                  <a:lnTo>
                    <a:pt x="765" y="10"/>
                  </a:lnTo>
                  <a:lnTo>
                    <a:pt x="775" y="14"/>
                  </a:lnTo>
                  <a:lnTo>
                    <a:pt x="795" y="23"/>
                  </a:lnTo>
                  <a:lnTo>
                    <a:pt x="813" y="35"/>
                  </a:lnTo>
                  <a:lnTo>
                    <a:pt x="829" y="47"/>
                  </a:lnTo>
                  <a:lnTo>
                    <a:pt x="845" y="61"/>
                  </a:lnTo>
                  <a:lnTo>
                    <a:pt x="857" y="73"/>
                  </a:lnTo>
                  <a:lnTo>
                    <a:pt x="857" y="73"/>
                  </a:lnTo>
                  <a:lnTo>
                    <a:pt x="880" y="97"/>
                  </a:lnTo>
                  <a:lnTo>
                    <a:pt x="903" y="120"/>
                  </a:lnTo>
                  <a:lnTo>
                    <a:pt x="903" y="120"/>
                  </a:lnTo>
                  <a:lnTo>
                    <a:pt x="923" y="142"/>
                  </a:lnTo>
                  <a:lnTo>
                    <a:pt x="945" y="164"/>
                  </a:lnTo>
                  <a:lnTo>
                    <a:pt x="945" y="164"/>
                  </a:lnTo>
                  <a:lnTo>
                    <a:pt x="956" y="177"/>
                  </a:lnTo>
                  <a:lnTo>
                    <a:pt x="966" y="188"/>
                  </a:lnTo>
                  <a:lnTo>
                    <a:pt x="966" y="188"/>
                  </a:lnTo>
                  <a:lnTo>
                    <a:pt x="978" y="204"/>
                  </a:lnTo>
                  <a:lnTo>
                    <a:pt x="978" y="205"/>
                  </a:lnTo>
                  <a:lnTo>
                    <a:pt x="979" y="205"/>
                  </a:lnTo>
                  <a:lnTo>
                    <a:pt x="979" y="205"/>
                  </a:lnTo>
                  <a:lnTo>
                    <a:pt x="983" y="208"/>
                  </a:lnTo>
                  <a:lnTo>
                    <a:pt x="986" y="210"/>
                  </a:lnTo>
                  <a:lnTo>
                    <a:pt x="990" y="212"/>
                  </a:lnTo>
                  <a:lnTo>
                    <a:pt x="993" y="212"/>
                  </a:lnTo>
                  <a:lnTo>
                    <a:pt x="993" y="212"/>
                  </a:lnTo>
                  <a:lnTo>
                    <a:pt x="996" y="212"/>
                  </a:lnTo>
                  <a:lnTo>
                    <a:pt x="999" y="210"/>
                  </a:lnTo>
                  <a:lnTo>
                    <a:pt x="1002" y="209"/>
                  </a:lnTo>
                  <a:lnTo>
                    <a:pt x="1004" y="206"/>
                  </a:lnTo>
                  <a:lnTo>
                    <a:pt x="1008" y="200"/>
                  </a:lnTo>
                  <a:lnTo>
                    <a:pt x="1013" y="190"/>
                  </a:lnTo>
                  <a:lnTo>
                    <a:pt x="1015" y="181"/>
                  </a:lnTo>
                  <a:lnTo>
                    <a:pt x="1017" y="169"/>
                  </a:lnTo>
                  <a:lnTo>
                    <a:pt x="1019" y="147"/>
                  </a:lnTo>
                  <a:lnTo>
                    <a:pt x="1019" y="147"/>
                  </a:lnTo>
                  <a:lnTo>
                    <a:pt x="1021" y="130"/>
                  </a:lnTo>
                  <a:lnTo>
                    <a:pt x="1023" y="114"/>
                  </a:lnTo>
                  <a:lnTo>
                    <a:pt x="1027" y="97"/>
                  </a:lnTo>
                  <a:lnTo>
                    <a:pt x="1032" y="80"/>
                  </a:lnTo>
                  <a:lnTo>
                    <a:pt x="1032" y="80"/>
                  </a:lnTo>
                  <a:lnTo>
                    <a:pt x="1034" y="73"/>
                  </a:lnTo>
                  <a:lnTo>
                    <a:pt x="1037" y="66"/>
                  </a:lnTo>
                  <a:lnTo>
                    <a:pt x="1047" y="52"/>
                  </a:lnTo>
                  <a:lnTo>
                    <a:pt x="1057" y="40"/>
                  </a:lnTo>
                  <a:lnTo>
                    <a:pt x="1069" y="30"/>
                  </a:lnTo>
                  <a:lnTo>
                    <a:pt x="1082" y="20"/>
                  </a:lnTo>
                  <a:lnTo>
                    <a:pt x="1097" y="12"/>
                  </a:lnTo>
                  <a:lnTo>
                    <a:pt x="1112" y="7"/>
                  </a:lnTo>
                  <a:lnTo>
                    <a:pt x="1128" y="4"/>
                  </a:lnTo>
                  <a:lnTo>
                    <a:pt x="1128" y="4"/>
                  </a:lnTo>
                  <a:lnTo>
                    <a:pt x="1153" y="1"/>
                  </a:lnTo>
                  <a:lnTo>
                    <a:pt x="1176" y="1"/>
                  </a:lnTo>
                  <a:lnTo>
                    <a:pt x="1176" y="1"/>
                  </a:lnTo>
                  <a:lnTo>
                    <a:pt x="1192" y="1"/>
                  </a:lnTo>
                  <a:lnTo>
                    <a:pt x="1207" y="2"/>
                  </a:lnTo>
                  <a:lnTo>
                    <a:pt x="1222" y="5"/>
                  </a:lnTo>
                  <a:lnTo>
                    <a:pt x="1235" y="8"/>
                  </a:lnTo>
                  <a:lnTo>
                    <a:pt x="1249" y="12"/>
                  </a:lnTo>
                  <a:lnTo>
                    <a:pt x="1262" y="17"/>
                  </a:lnTo>
                  <a:lnTo>
                    <a:pt x="1274" y="22"/>
                  </a:lnTo>
                  <a:lnTo>
                    <a:pt x="1286" y="30"/>
                  </a:lnTo>
                  <a:lnTo>
                    <a:pt x="1286" y="30"/>
                  </a:lnTo>
                  <a:lnTo>
                    <a:pt x="1298" y="38"/>
                  </a:lnTo>
                  <a:lnTo>
                    <a:pt x="1309" y="47"/>
                  </a:lnTo>
                  <a:lnTo>
                    <a:pt x="1331" y="67"/>
                  </a:lnTo>
                  <a:lnTo>
                    <a:pt x="1331" y="67"/>
                  </a:lnTo>
                  <a:lnTo>
                    <a:pt x="1343" y="79"/>
                  </a:lnTo>
                  <a:lnTo>
                    <a:pt x="1357" y="91"/>
                  </a:lnTo>
                  <a:lnTo>
                    <a:pt x="1357" y="91"/>
                  </a:lnTo>
                  <a:lnTo>
                    <a:pt x="1373" y="104"/>
                  </a:lnTo>
                  <a:lnTo>
                    <a:pt x="1373" y="104"/>
                  </a:lnTo>
                  <a:lnTo>
                    <a:pt x="1387" y="116"/>
                  </a:lnTo>
                  <a:lnTo>
                    <a:pt x="1400" y="128"/>
                  </a:lnTo>
                  <a:lnTo>
                    <a:pt x="1413" y="140"/>
                  </a:lnTo>
                  <a:lnTo>
                    <a:pt x="1425" y="154"/>
                  </a:lnTo>
                  <a:lnTo>
                    <a:pt x="1425" y="154"/>
                  </a:lnTo>
                  <a:lnTo>
                    <a:pt x="1433" y="166"/>
                  </a:lnTo>
                  <a:lnTo>
                    <a:pt x="1443" y="180"/>
                  </a:lnTo>
                  <a:lnTo>
                    <a:pt x="1451" y="195"/>
                  </a:lnTo>
                  <a:lnTo>
                    <a:pt x="1459" y="212"/>
                  </a:lnTo>
                  <a:lnTo>
                    <a:pt x="1468" y="230"/>
                  </a:lnTo>
                  <a:lnTo>
                    <a:pt x="1474" y="248"/>
                  </a:lnTo>
                  <a:lnTo>
                    <a:pt x="1480" y="267"/>
                  </a:lnTo>
                  <a:lnTo>
                    <a:pt x="1484" y="286"/>
                  </a:lnTo>
                  <a:lnTo>
                    <a:pt x="1487" y="305"/>
                  </a:lnTo>
                  <a:lnTo>
                    <a:pt x="1488" y="324"/>
                  </a:lnTo>
                  <a:lnTo>
                    <a:pt x="1487" y="343"/>
                  </a:lnTo>
                  <a:lnTo>
                    <a:pt x="1484" y="360"/>
                  </a:lnTo>
                  <a:lnTo>
                    <a:pt x="1482" y="368"/>
                  </a:lnTo>
                  <a:lnTo>
                    <a:pt x="1479" y="378"/>
                  </a:lnTo>
                  <a:lnTo>
                    <a:pt x="1476" y="386"/>
                  </a:lnTo>
                  <a:lnTo>
                    <a:pt x="1472" y="393"/>
                  </a:lnTo>
                  <a:lnTo>
                    <a:pt x="1467" y="401"/>
                  </a:lnTo>
                  <a:lnTo>
                    <a:pt x="1461" y="408"/>
                  </a:lnTo>
                  <a:lnTo>
                    <a:pt x="1455" y="415"/>
                  </a:lnTo>
                  <a:lnTo>
                    <a:pt x="1448" y="421"/>
                  </a:lnTo>
                  <a:lnTo>
                    <a:pt x="1448" y="421"/>
                  </a:lnTo>
                  <a:lnTo>
                    <a:pt x="1441" y="427"/>
                  </a:lnTo>
                  <a:lnTo>
                    <a:pt x="1432" y="431"/>
                  </a:lnTo>
                  <a:lnTo>
                    <a:pt x="1424" y="433"/>
                  </a:lnTo>
                  <a:lnTo>
                    <a:pt x="1416" y="435"/>
                  </a:lnTo>
                  <a:lnTo>
                    <a:pt x="1406" y="436"/>
                  </a:lnTo>
                  <a:lnTo>
                    <a:pt x="1397" y="437"/>
                  </a:lnTo>
                  <a:lnTo>
                    <a:pt x="1377" y="437"/>
                  </a:lnTo>
                  <a:lnTo>
                    <a:pt x="1377" y="437"/>
                  </a:lnTo>
                  <a:lnTo>
                    <a:pt x="1359" y="437"/>
                  </a:lnTo>
                  <a:lnTo>
                    <a:pt x="1339" y="439"/>
                  </a:lnTo>
                  <a:lnTo>
                    <a:pt x="1331" y="441"/>
                  </a:lnTo>
                  <a:lnTo>
                    <a:pt x="1321" y="443"/>
                  </a:lnTo>
                  <a:lnTo>
                    <a:pt x="1313" y="447"/>
                  </a:lnTo>
                  <a:lnTo>
                    <a:pt x="1305" y="452"/>
                  </a:lnTo>
                  <a:lnTo>
                    <a:pt x="1305" y="452"/>
                  </a:lnTo>
                  <a:lnTo>
                    <a:pt x="1298" y="458"/>
                  </a:lnTo>
                  <a:lnTo>
                    <a:pt x="1292" y="463"/>
                  </a:lnTo>
                  <a:lnTo>
                    <a:pt x="1287" y="468"/>
                  </a:lnTo>
                  <a:lnTo>
                    <a:pt x="1284" y="473"/>
                  </a:lnTo>
                  <a:lnTo>
                    <a:pt x="1281" y="478"/>
                  </a:lnTo>
                  <a:lnTo>
                    <a:pt x="1280" y="484"/>
                  </a:lnTo>
                  <a:lnTo>
                    <a:pt x="1279" y="488"/>
                  </a:lnTo>
                  <a:lnTo>
                    <a:pt x="1279" y="493"/>
                  </a:lnTo>
                  <a:lnTo>
                    <a:pt x="1281" y="501"/>
                  </a:lnTo>
                  <a:lnTo>
                    <a:pt x="1284" y="510"/>
                  </a:lnTo>
                  <a:lnTo>
                    <a:pt x="1289" y="518"/>
                  </a:lnTo>
                  <a:lnTo>
                    <a:pt x="1295" y="526"/>
                  </a:lnTo>
                  <a:lnTo>
                    <a:pt x="1295" y="526"/>
                  </a:lnTo>
                  <a:lnTo>
                    <a:pt x="1302" y="537"/>
                  </a:lnTo>
                  <a:lnTo>
                    <a:pt x="1308" y="549"/>
                  </a:lnTo>
                  <a:lnTo>
                    <a:pt x="1308" y="549"/>
                  </a:lnTo>
                  <a:lnTo>
                    <a:pt x="1308" y="549"/>
                  </a:lnTo>
                  <a:lnTo>
                    <a:pt x="1316" y="559"/>
                  </a:lnTo>
                  <a:lnTo>
                    <a:pt x="1316" y="559"/>
                  </a:lnTo>
                  <a:lnTo>
                    <a:pt x="1333" y="581"/>
                  </a:lnTo>
                  <a:lnTo>
                    <a:pt x="1342" y="591"/>
                  </a:lnTo>
                  <a:lnTo>
                    <a:pt x="1353" y="601"/>
                  </a:lnTo>
                  <a:lnTo>
                    <a:pt x="1353" y="601"/>
                  </a:lnTo>
                  <a:lnTo>
                    <a:pt x="1367" y="614"/>
                  </a:lnTo>
                  <a:lnTo>
                    <a:pt x="1367" y="614"/>
                  </a:lnTo>
                  <a:lnTo>
                    <a:pt x="1400" y="644"/>
                  </a:lnTo>
                  <a:lnTo>
                    <a:pt x="1416" y="660"/>
                  </a:lnTo>
                  <a:lnTo>
                    <a:pt x="1431" y="677"/>
                  </a:lnTo>
                  <a:lnTo>
                    <a:pt x="1446" y="694"/>
                  </a:lnTo>
                  <a:lnTo>
                    <a:pt x="1459" y="713"/>
                  </a:lnTo>
                  <a:lnTo>
                    <a:pt x="1464" y="721"/>
                  </a:lnTo>
                  <a:lnTo>
                    <a:pt x="1470" y="730"/>
                  </a:lnTo>
                  <a:lnTo>
                    <a:pt x="1474" y="741"/>
                  </a:lnTo>
                  <a:lnTo>
                    <a:pt x="1477" y="750"/>
                  </a:lnTo>
                  <a:lnTo>
                    <a:pt x="1477" y="750"/>
                  </a:lnTo>
                  <a:lnTo>
                    <a:pt x="1483" y="773"/>
                  </a:lnTo>
                  <a:lnTo>
                    <a:pt x="1487" y="794"/>
                  </a:lnTo>
                  <a:lnTo>
                    <a:pt x="1489" y="816"/>
                  </a:lnTo>
                  <a:lnTo>
                    <a:pt x="1489" y="836"/>
                  </a:lnTo>
                  <a:lnTo>
                    <a:pt x="1487" y="856"/>
                  </a:lnTo>
                  <a:lnTo>
                    <a:pt x="1483" y="876"/>
                  </a:lnTo>
                  <a:lnTo>
                    <a:pt x="1476" y="896"/>
                  </a:lnTo>
                  <a:lnTo>
                    <a:pt x="1467" y="918"/>
                  </a:lnTo>
                  <a:lnTo>
                    <a:pt x="1467" y="918"/>
                  </a:lnTo>
                  <a:lnTo>
                    <a:pt x="1458" y="933"/>
                  </a:lnTo>
                  <a:lnTo>
                    <a:pt x="1448" y="949"/>
                  </a:lnTo>
                  <a:lnTo>
                    <a:pt x="1437" y="963"/>
                  </a:lnTo>
                  <a:lnTo>
                    <a:pt x="1425" y="978"/>
                  </a:lnTo>
                  <a:lnTo>
                    <a:pt x="1425" y="978"/>
                  </a:lnTo>
                  <a:lnTo>
                    <a:pt x="1404" y="1004"/>
                  </a:lnTo>
                  <a:lnTo>
                    <a:pt x="1404" y="1004"/>
                  </a:lnTo>
                  <a:lnTo>
                    <a:pt x="1389" y="1024"/>
                  </a:lnTo>
                  <a:lnTo>
                    <a:pt x="1373" y="1041"/>
                  </a:lnTo>
                  <a:lnTo>
                    <a:pt x="1340" y="1075"/>
                  </a:lnTo>
                  <a:lnTo>
                    <a:pt x="1340" y="1075"/>
                  </a:lnTo>
                  <a:lnTo>
                    <a:pt x="1320" y="1096"/>
                  </a:lnTo>
                  <a:lnTo>
                    <a:pt x="1320" y="1096"/>
                  </a:lnTo>
                  <a:lnTo>
                    <a:pt x="1299" y="1117"/>
                  </a:lnTo>
                  <a:lnTo>
                    <a:pt x="1278" y="1137"/>
                  </a:lnTo>
                  <a:lnTo>
                    <a:pt x="1233" y="1175"/>
                  </a:lnTo>
                  <a:lnTo>
                    <a:pt x="1233" y="1175"/>
                  </a:lnTo>
                  <a:lnTo>
                    <a:pt x="1194" y="1209"/>
                  </a:lnTo>
                  <a:lnTo>
                    <a:pt x="1174" y="1227"/>
                  </a:lnTo>
                  <a:lnTo>
                    <a:pt x="1155" y="1245"/>
                  </a:lnTo>
                  <a:lnTo>
                    <a:pt x="1155" y="1245"/>
                  </a:lnTo>
                  <a:lnTo>
                    <a:pt x="1134" y="1266"/>
                  </a:lnTo>
                  <a:lnTo>
                    <a:pt x="1112" y="1286"/>
                  </a:lnTo>
                  <a:lnTo>
                    <a:pt x="1112" y="1286"/>
                  </a:lnTo>
                  <a:lnTo>
                    <a:pt x="1089" y="1305"/>
                  </a:lnTo>
                  <a:lnTo>
                    <a:pt x="1068" y="1326"/>
                  </a:lnTo>
                  <a:lnTo>
                    <a:pt x="1063" y="1330"/>
                  </a:lnTo>
                  <a:lnTo>
                    <a:pt x="1063" y="1330"/>
                  </a:lnTo>
                  <a:lnTo>
                    <a:pt x="1041" y="1352"/>
                  </a:lnTo>
                  <a:lnTo>
                    <a:pt x="1018" y="1374"/>
                  </a:lnTo>
                  <a:lnTo>
                    <a:pt x="1017" y="1375"/>
                  </a:lnTo>
                  <a:lnTo>
                    <a:pt x="1017" y="1376"/>
                  </a:lnTo>
                  <a:lnTo>
                    <a:pt x="1017" y="1376"/>
                  </a:lnTo>
                  <a:lnTo>
                    <a:pt x="1013" y="1381"/>
                  </a:lnTo>
                  <a:lnTo>
                    <a:pt x="1013" y="1381"/>
                  </a:lnTo>
                  <a:lnTo>
                    <a:pt x="988" y="1404"/>
                  </a:lnTo>
                  <a:lnTo>
                    <a:pt x="962" y="1427"/>
                  </a:lnTo>
                  <a:lnTo>
                    <a:pt x="935" y="1447"/>
                  </a:lnTo>
                  <a:lnTo>
                    <a:pt x="909" y="1468"/>
                  </a:lnTo>
                  <a:lnTo>
                    <a:pt x="909" y="1468"/>
                  </a:lnTo>
                  <a:lnTo>
                    <a:pt x="883" y="1489"/>
                  </a:lnTo>
                  <a:lnTo>
                    <a:pt x="883" y="1489"/>
                  </a:lnTo>
                  <a:lnTo>
                    <a:pt x="873" y="1496"/>
                  </a:lnTo>
                  <a:lnTo>
                    <a:pt x="861" y="1502"/>
                  </a:lnTo>
                  <a:lnTo>
                    <a:pt x="850" y="1509"/>
                  </a:lnTo>
                  <a:lnTo>
                    <a:pt x="839" y="1513"/>
                  </a:lnTo>
                  <a:lnTo>
                    <a:pt x="826" y="1517"/>
                  </a:lnTo>
                  <a:lnTo>
                    <a:pt x="814" y="1519"/>
                  </a:lnTo>
                  <a:lnTo>
                    <a:pt x="801" y="1521"/>
                  </a:lnTo>
                  <a:lnTo>
                    <a:pt x="789" y="1521"/>
                  </a:lnTo>
                  <a:lnTo>
                    <a:pt x="789" y="1521"/>
                  </a:lnTo>
                  <a:lnTo>
                    <a:pt x="789" y="1521"/>
                  </a:lnTo>
                  <a:lnTo>
                    <a:pt x="789" y="1521"/>
                  </a:lnTo>
                  <a:close/>
                  <a:moveTo>
                    <a:pt x="490" y="1165"/>
                  </a:moveTo>
                  <a:lnTo>
                    <a:pt x="490" y="1165"/>
                  </a:lnTo>
                  <a:lnTo>
                    <a:pt x="484" y="1165"/>
                  </a:lnTo>
                  <a:lnTo>
                    <a:pt x="478" y="1166"/>
                  </a:lnTo>
                  <a:lnTo>
                    <a:pt x="473" y="1168"/>
                  </a:lnTo>
                  <a:lnTo>
                    <a:pt x="467" y="1171"/>
                  </a:lnTo>
                  <a:lnTo>
                    <a:pt x="467" y="1171"/>
                  </a:lnTo>
                  <a:lnTo>
                    <a:pt x="460" y="1176"/>
                  </a:lnTo>
                  <a:lnTo>
                    <a:pt x="454" y="1181"/>
                  </a:lnTo>
                  <a:lnTo>
                    <a:pt x="450" y="1187"/>
                  </a:lnTo>
                  <a:lnTo>
                    <a:pt x="449" y="1194"/>
                  </a:lnTo>
                  <a:lnTo>
                    <a:pt x="449" y="1194"/>
                  </a:lnTo>
                  <a:lnTo>
                    <a:pt x="449" y="1200"/>
                  </a:lnTo>
                  <a:lnTo>
                    <a:pt x="450" y="1205"/>
                  </a:lnTo>
                  <a:lnTo>
                    <a:pt x="453" y="1210"/>
                  </a:lnTo>
                  <a:lnTo>
                    <a:pt x="456" y="1215"/>
                  </a:lnTo>
                  <a:lnTo>
                    <a:pt x="465" y="1226"/>
                  </a:lnTo>
                  <a:lnTo>
                    <a:pt x="476" y="1236"/>
                  </a:lnTo>
                  <a:lnTo>
                    <a:pt x="476" y="1236"/>
                  </a:lnTo>
                  <a:lnTo>
                    <a:pt x="485" y="1244"/>
                  </a:lnTo>
                  <a:lnTo>
                    <a:pt x="485" y="1244"/>
                  </a:lnTo>
                  <a:lnTo>
                    <a:pt x="487" y="1247"/>
                  </a:lnTo>
                  <a:lnTo>
                    <a:pt x="489" y="1252"/>
                  </a:lnTo>
                  <a:lnTo>
                    <a:pt x="489" y="1253"/>
                  </a:lnTo>
                  <a:lnTo>
                    <a:pt x="504" y="1268"/>
                  </a:lnTo>
                  <a:lnTo>
                    <a:pt x="504" y="1268"/>
                  </a:lnTo>
                  <a:lnTo>
                    <a:pt x="545" y="1312"/>
                  </a:lnTo>
                  <a:lnTo>
                    <a:pt x="545" y="1312"/>
                  </a:lnTo>
                  <a:lnTo>
                    <a:pt x="567" y="1334"/>
                  </a:lnTo>
                  <a:lnTo>
                    <a:pt x="567" y="1334"/>
                  </a:lnTo>
                  <a:lnTo>
                    <a:pt x="598" y="1369"/>
                  </a:lnTo>
                  <a:lnTo>
                    <a:pt x="615" y="1385"/>
                  </a:lnTo>
                  <a:lnTo>
                    <a:pt x="633" y="1401"/>
                  </a:lnTo>
                  <a:lnTo>
                    <a:pt x="633" y="1401"/>
                  </a:lnTo>
                  <a:lnTo>
                    <a:pt x="646" y="1412"/>
                  </a:lnTo>
                  <a:lnTo>
                    <a:pt x="658" y="1424"/>
                  </a:lnTo>
                  <a:lnTo>
                    <a:pt x="658" y="1424"/>
                  </a:lnTo>
                  <a:lnTo>
                    <a:pt x="676" y="1440"/>
                  </a:lnTo>
                  <a:lnTo>
                    <a:pt x="685" y="1447"/>
                  </a:lnTo>
                  <a:lnTo>
                    <a:pt x="694" y="1455"/>
                  </a:lnTo>
                  <a:lnTo>
                    <a:pt x="705" y="1462"/>
                  </a:lnTo>
                  <a:lnTo>
                    <a:pt x="715" y="1468"/>
                  </a:lnTo>
                  <a:lnTo>
                    <a:pt x="727" y="1472"/>
                  </a:lnTo>
                  <a:lnTo>
                    <a:pt x="739" y="1476"/>
                  </a:lnTo>
                  <a:lnTo>
                    <a:pt x="739" y="1476"/>
                  </a:lnTo>
                  <a:lnTo>
                    <a:pt x="752" y="1480"/>
                  </a:lnTo>
                  <a:lnTo>
                    <a:pt x="765" y="1482"/>
                  </a:lnTo>
                  <a:lnTo>
                    <a:pt x="776" y="1483"/>
                  </a:lnTo>
                  <a:lnTo>
                    <a:pt x="787" y="1483"/>
                  </a:lnTo>
                  <a:lnTo>
                    <a:pt x="787" y="1483"/>
                  </a:lnTo>
                  <a:lnTo>
                    <a:pt x="800" y="1483"/>
                  </a:lnTo>
                  <a:lnTo>
                    <a:pt x="813" y="1481"/>
                  </a:lnTo>
                  <a:lnTo>
                    <a:pt x="824" y="1478"/>
                  </a:lnTo>
                  <a:lnTo>
                    <a:pt x="836" y="1473"/>
                  </a:lnTo>
                  <a:lnTo>
                    <a:pt x="848" y="1467"/>
                  </a:lnTo>
                  <a:lnTo>
                    <a:pt x="859" y="1460"/>
                  </a:lnTo>
                  <a:lnTo>
                    <a:pt x="872" y="1452"/>
                  </a:lnTo>
                  <a:lnTo>
                    <a:pt x="883" y="1442"/>
                  </a:lnTo>
                  <a:lnTo>
                    <a:pt x="883" y="1442"/>
                  </a:lnTo>
                  <a:lnTo>
                    <a:pt x="905" y="1424"/>
                  </a:lnTo>
                  <a:lnTo>
                    <a:pt x="928" y="1405"/>
                  </a:lnTo>
                  <a:lnTo>
                    <a:pt x="928" y="1405"/>
                  </a:lnTo>
                  <a:lnTo>
                    <a:pt x="945" y="1391"/>
                  </a:lnTo>
                  <a:lnTo>
                    <a:pt x="949" y="1388"/>
                  </a:lnTo>
                  <a:lnTo>
                    <a:pt x="946" y="1384"/>
                  </a:lnTo>
                  <a:lnTo>
                    <a:pt x="959" y="1376"/>
                  </a:lnTo>
                  <a:lnTo>
                    <a:pt x="959" y="1376"/>
                  </a:lnTo>
                  <a:lnTo>
                    <a:pt x="982" y="1357"/>
                  </a:lnTo>
                  <a:lnTo>
                    <a:pt x="1004" y="1338"/>
                  </a:lnTo>
                  <a:lnTo>
                    <a:pt x="1025" y="1317"/>
                  </a:lnTo>
                  <a:lnTo>
                    <a:pt x="1047" y="1296"/>
                  </a:lnTo>
                  <a:lnTo>
                    <a:pt x="1053" y="1289"/>
                  </a:lnTo>
                  <a:lnTo>
                    <a:pt x="1053" y="1289"/>
                  </a:lnTo>
                  <a:lnTo>
                    <a:pt x="1070" y="1274"/>
                  </a:lnTo>
                  <a:lnTo>
                    <a:pt x="1086" y="1260"/>
                  </a:lnTo>
                  <a:lnTo>
                    <a:pt x="1086" y="1260"/>
                  </a:lnTo>
                  <a:lnTo>
                    <a:pt x="1102" y="1246"/>
                  </a:lnTo>
                  <a:lnTo>
                    <a:pt x="1118" y="1231"/>
                  </a:lnTo>
                  <a:lnTo>
                    <a:pt x="1118" y="1231"/>
                  </a:lnTo>
                  <a:lnTo>
                    <a:pt x="1136" y="1214"/>
                  </a:lnTo>
                  <a:lnTo>
                    <a:pt x="1155" y="1198"/>
                  </a:lnTo>
                  <a:lnTo>
                    <a:pt x="1192" y="1166"/>
                  </a:lnTo>
                  <a:lnTo>
                    <a:pt x="1192" y="1166"/>
                  </a:lnTo>
                  <a:lnTo>
                    <a:pt x="1231" y="1132"/>
                  </a:lnTo>
                  <a:lnTo>
                    <a:pt x="1251" y="1115"/>
                  </a:lnTo>
                  <a:lnTo>
                    <a:pt x="1270" y="1096"/>
                  </a:lnTo>
                  <a:lnTo>
                    <a:pt x="1270" y="1096"/>
                  </a:lnTo>
                  <a:lnTo>
                    <a:pt x="1307" y="1057"/>
                  </a:lnTo>
                  <a:lnTo>
                    <a:pt x="1343" y="1017"/>
                  </a:lnTo>
                  <a:lnTo>
                    <a:pt x="1377" y="977"/>
                  </a:lnTo>
                  <a:lnTo>
                    <a:pt x="1410" y="936"/>
                  </a:lnTo>
                  <a:lnTo>
                    <a:pt x="1410" y="936"/>
                  </a:lnTo>
                  <a:lnTo>
                    <a:pt x="1419" y="924"/>
                  </a:lnTo>
                  <a:lnTo>
                    <a:pt x="1427" y="911"/>
                  </a:lnTo>
                  <a:lnTo>
                    <a:pt x="1431" y="903"/>
                  </a:lnTo>
                  <a:lnTo>
                    <a:pt x="1434" y="896"/>
                  </a:lnTo>
                  <a:lnTo>
                    <a:pt x="1438" y="888"/>
                  </a:lnTo>
                  <a:lnTo>
                    <a:pt x="1440" y="878"/>
                  </a:lnTo>
                  <a:lnTo>
                    <a:pt x="1440" y="878"/>
                  </a:lnTo>
                  <a:lnTo>
                    <a:pt x="1442" y="874"/>
                  </a:lnTo>
                  <a:lnTo>
                    <a:pt x="1443" y="871"/>
                  </a:lnTo>
                  <a:lnTo>
                    <a:pt x="1448" y="864"/>
                  </a:lnTo>
                  <a:lnTo>
                    <a:pt x="1448" y="864"/>
                  </a:lnTo>
                  <a:lnTo>
                    <a:pt x="1451" y="858"/>
                  </a:lnTo>
                  <a:lnTo>
                    <a:pt x="1454" y="851"/>
                  </a:lnTo>
                  <a:lnTo>
                    <a:pt x="1456" y="843"/>
                  </a:lnTo>
                  <a:lnTo>
                    <a:pt x="1457" y="834"/>
                  </a:lnTo>
                  <a:lnTo>
                    <a:pt x="1457" y="834"/>
                  </a:lnTo>
                  <a:lnTo>
                    <a:pt x="1455" y="816"/>
                  </a:lnTo>
                  <a:lnTo>
                    <a:pt x="1452" y="800"/>
                  </a:lnTo>
                  <a:lnTo>
                    <a:pt x="1449" y="783"/>
                  </a:lnTo>
                  <a:lnTo>
                    <a:pt x="1444" y="769"/>
                  </a:lnTo>
                  <a:lnTo>
                    <a:pt x="1439" y="755"/>
                  </a:lnTo>
                  <a:lnTo>
                    <a:pt x="1431" y="743"/>
                  </a:lnTo>
                  <a:lnTo>
                    <a:pt x="1424" y="730"/>
                  </a:lnTo>
                  <a:lnTo>
                    <a:pt x="1415" y="719"/>
                  </a:lnTo>
                  <a:lnTo>
                    <a:pt x="1410" y="713"/>
                  </a:lnTo>
                  <a:lnTo>
                    <a:pt x="1410" y="713"/>
                  </a:lnTo>
                  <a:lnTo>
                    <a:pt x="1381" y="678"/>
                  </a:lnTo>
                  <a:lnTo>
                    <a:pt x="1366" y="663"/>
                  </a:lnTo>
                  <a:lnTo>
                    <a:pt x="1349" y="647"/>
                  </a:lnTo>
                  <a:lnTo>
                    <a:pt x="1349" y="647"/>
                  </a:lnTo>
                  <a:lnTo>
                    <a:pt x="1336" y="635"/>
                  </a:lnTo>
                  <a:lnTo>
                    <a:pt x="1336" y="635"/>
                  </a:lnTo>
                  <a:lnTo>
                    <a:pt x="1323" y="623"/>
                  </a:lnTo>
                  <a:lnTo>
                    <a:pt x="1310" y="612"/>
                  </a:lnTo>
                  <a:lnTo>
                    <a:pt x="1300" y="600"/>
                  </a:lnTo>
                  <a:lnTo>
                    <a:pt x="1295" y="593"/>
                  </a:lnTo>
                  <a:lnTo>
                    <a:pt x="1290" y="586"/>
                  </a:lnTo>
                  <a:lnTo>
                    <a:pt x="1290" y="586"/>
                  </a:lnTo>
                  <a:lnTo>
                    <a:pt x="1288" y="582"/>
                  </a:lnTo>
                  <a:lnTo>
                    <a:pt x="1286" y="580"/>
                  </a:lnTo>
                  <a:lnTo>
                    <a:pt x="1285" y="579"/>
                  </a:lnTo>
                  <a:lnTo>
                    <a:pt x="1285" y="579"/>
                  </a:lnTo>
                  <a:lnTo>
                    <a:pt x="1281" y="577"/>
                  </a:lnTo>
                  <a:lnTo>
                    <a:pt x="1279" y="574"/>
                  </a:lnTo>
                  <a:lnTo>
                    <a:pt x="1277" y="571"/>
                  </a:lnTo>
                  <a:lnTo>
                    <a:pt x="1276" y="566"/>
                  </a:lnTo>
                  <a:lnTo>
                    <a:pt x="1275" y="565"/>
                  </a:lnTo>
                  <a:lnTo>
                    <a:pt x="1274" y="564"/>
                  </a:lnTo>
                  <a:lnTo>
                    <a:pt x="1274" y="564"/>
                  </a:lnTo>
                  <a:lnTo>
                    <a:pt x="1263" y="552"/>
                  </a:lnTo>
                  <a:lnTo>
                    <a:pt x="1263" y="552"/>
                  </a:lnTo>
                  <a:lnTo>
                    <a:pt x="1259" y="547"/>
                  </a:lnTo>
                  <a:lnTo>
                    <a:pt x="1257" y="543"/>
                  </a:lnTo>
                  <a:lnTo>
                    <a:pt x="1257" y="543"/>
                  </a:lnTo>
                  <a:lnTo>
                    <a:pt x="1248" y="527"/>
                  </a:lnTo>
                  <a:lnTo>
                    <a:pt x="1244" y="520"/>
                  </a:lnTo>
                  <a:lnTo>
                    <a:pt x="1242" y="514"/>
                  </a:lnTo>
                  <a:lnTo>
                    <a:pt x="1240" y="506"/>
                  </a:lnTo>
                  <a:lnTo>
                    <a:pt x="1239" y="500"/>
                  </a:lnTo>
                  <a:lnTo>
                    <a:pt x="1239" y="493"/>
                  </a:lnTo>
                  <a:lnTo>
                    <a:pt x="1240" y="487"/>
                  </a:lnTo>
                  <a:lnTo>
                    <a:pt x="1240" y="487"/>
                  </a:lnTo>
                  <a:lnTo>
                    <a:pt x="1244" y="473"/>
                  </a:lnTo>
                  <a:lnTo>
                    <a:pt x="1250" y="460"/>
                  </a:lnTo>
                  <a:lnTo>
                    <a:pt x="1257" y="447"/>
                  </a:lnTo>
                  <a:lnTo>
                    <a:pt x="1267" y="436"/>
                  </a:lnTo>
                  <a:lnTo>
                    <a:pt x="1278" y="427"/>
                  </a:lnTo>
                  <a:lnTo>
                    <a:pt x="1289" y="418"/>
                  </a:lnTo>
                  <a:lnTo>
                    <a:pt x="1302" y="412"/>
                  </a:lnTo>
                  <a:lnTo>
                    <a:pt x="1315" y="408"/>
                  </a:lnTo>
                  <a:lnTo>
                    <a:pt x="1315" y="408"/>
                  </a:lnTo>
                  <a:lnTo>
                    <a:pt x="1324" y="407"/>
                  </a:lnTo>
                  <a:lnTo>
                    <a:pt x="1333" y="406"/>
                  </a:lnTo>
                  <a:lnTo>
                    <a:pt x="1353" y="405"/>
                  </a:lnTo>
                  <a:lnTo>
                    <a:pt x="1353" y="405"/>
                  </a:lnTo>
                  <a:lnTo>
                    <a:pt x="1368" y="404"/>
                  </a:lnTo>
                  <a:lnTo>
                    <a:pt x="1383" y="403"/>
                  </a:lnTo>
                  <a:lnTo>
                    <a:pt x="1397" y="401"/>
                  </a:lnTo>
                  <a:lnTo>
                    <a:pt x="1412" y="396"/>
                  </a:lnTo>
                  <a:lnTo>
                    <a:pt x="1418" y="393"/>
                  </a:lnTo>
                  <a:lnTo>
                    <a:pt x="1423" y="390"/>
                  </a:lnTo>
                  <a:lnTo>
                    <a:pt x="1429" y="386"/>
                  </a:lnTo>
                  <a:lnTo>
                    <a:pt x="1433" y="382"/>
                  </a:lnTo>
                  <a:lnTo>
                    <a:pt x="1439" y="376"/>
                  </a:lnTo>
                  <a:lnTo>
                    <a:pt x="1442" y="370"/>
                  </a:lnTo>
                  <a:lnTo>
                    <a:pt x="1445" y="362"/>
                  </a:lnTo>
                  <a:lnTo>
                    <a:pt x="1447" y="354"/>
                  </a:lnTo>
                  <a:lnTo>
                    <a:pt x="1447" y="354"/>
                  </a:lnTo>
                  <a:lnTo>
                    <a:pt x="1449" y="343"/>
                  </a:lnTo>
                  <a:lnTo>
                    <a:pt x="1449" y="331"/>
                  </a:lnTo>
                  <a:lnTo>
                    <a:pt x="1449" y="319"/>
                  </a:lnTo>
                  <a:lnTo>
                    <a:pt x="1449" y="306"/>
                  </a:lnTo>
                  <a:lnTo>
                    <a:pt x="1447" y="294"/>
                  </a:lnTo>
                  <a:lnTo>
                    <a:pt x="1445" y="280"/>
                  </a:lnTo>
                  <a:lnTo>
                    <a:pt x="1442" y="268"/>
                  </a:lnTo>
                  <a:lnTo>
                    <a:pt x="1438" y="254"/>
                  </a:lnTo>
                  <a:lnTo>
                    <a:pt x="1433" y="242"/>
                  </a:lnTo>
                  <a:lnTo>
                    <a:pt x="1429" y="230"/>
                  </a:lnTo>
                  <a:lnTo>
                    <a:pt x="1424" y="217"/>
                  </a:lnTo>
                  <a:lnTo>
                    <a:pt x="1418" y="206"/>
                  </a:lnTo>
                  <a:lnTo>
                    <a:pt x="1412" y="194"/>
                  </a:lnTo>
                  <a:lnTo>
                    <a:pt x="1404" y="184"/>
                  </a:lnTo>
                  <a:lnTo>
                    <a:pt x="1397" y="175"/>
                  </a:lnTo>
                  <a:lnTo>
                    <a:pt x="1389" y="166"/>
                  </a:lnTo>
                  <a:lnTo>
                    <a:pt x="1389" y="166"/>
                  </a:lnTo>
                  <a:lnTo>
                    <a:pt x="1381" y="158"/>
                  </a:lnTo>
                  <a:lnTo>
                    <a:pt x="1371" y="150"/>
                  </a:lnTo>
                  <a:lnTo>
                    <a:pt x="1354" y="134"/>
                  </a:lnTo>
                  <a:lnTo>
                    <a:pt x="1354" y="134"/>
                  </a:lnTo>
                  <a:lnTo>
                    <a:pt x="1336" y="121"/>
                  </a:lnTo>
                  <a:lnTo>
                    <a:pt x="1320" y="106"/>
                  </a:lnTo>
                  <a:lnTo>
                    <a:pt x="1320" y="106"/>
                  </a:lnTo>
                  <a:lnTo>
                    <a:pt x="1302" y="88"/>
                  </a:lnTo>
                  <a:lnTo>
                    <a:pt x="1282" y="72"/>
                  </a:lnTo>
                  <a:lnTo>
                    <a:pt x="1273" y="65"/>
                  </a:lnTo>
                  <a:lnTo>
                    <a:pt x="1263" y="59"/>
                  </a:lnTo>
                  <a:lnTo>
                    <a:pt x="1253" y="52"/>
                  </a:lnTo>
                  <a:lnTo>
                    <a:pt x="1242" y="47"/>
                  </a:lnTo>
                  <a:lnTo>
                    <a:pt x="1242" y="47"/>
                  </a:lnTo>
                  <a:lnTo>
                    <a:pt x="1227" y="41"/>
                  </a:lnTo>
                  <a:lnTo>
                    <a:pt x="1211" y="37"/>
                  </a:lnTo>
                  <a:lnTo>
                    <a:pt x="1195" y="35"/>
                  </a:lnTo>
                  <a:lnTo>
                    <a:pt x="1177" y="34"/>
                  </a:lnTo>
                  <a:lnTo>
                    <a:pt x="1177" y="34"/>
                  </a:lnTo>
                  <a:lnTo>
                    <a:pt x="1167" y="34"/>
                  </a:lnTo>
                  <a:lnTo>
                    <a:pt x="1157" y="35"/>
                  </a:lnTo>
                  <a:lnTo>
                    <a:pt x="1146" y="37"/>
                  </a:lnTo>
                  <a:lnTo>
                    <a:pt x="1137" y="39"/>
                  </a:lnTo>
                  <a:lnTo>
                    <a:pt x="1128" y="42"/>
                  </a:lnTo>
                  <a:lnTo>
                    <a:pt x="1119" y="45"/>
                  </a:lnTo>
                  <a:lnTo>
                    <a:pt x="1111" y="49"/>
                  </a:lnTo>
                  <a:lnTo>
                    <a:pt x="1103" y="54"/>
                  </a:lnTo>
                  <a:lnTo>
                    <a:pt x="1096" y="60"/>
                  </a:lnTo>
                  <a:lnTo>
                    <a:pt x="1088" y="66"/>
                  </a:lnTo>
                  <a:lnTo>
                    <a:pt x="1082" y="72"/>
                  </a:lnTo>
                  <a:lnTo>
                    <a:pt x="1077" y="79"/>
                  </a:lnTo>
                  <a:lnTo>
                    <a:pt x="1072" y="87"/>
                  </a:lnTo>
                  <a:lnTo>
                    <a:pt x="1068" y="94"/>
                  </a:lnTo>
                  <a:lnTo>
                    <a:pt x="1064" y="102"/>
                  </a:lnTo>
                  <a:lnTo>
                    <a:pt x="1061" y="111"/>
                  </a:lnTo>
                  <a:lnTo>
                    <a:pt x="1061" y="111"/>
                  </a:lnTo>
                  <a:lnTo>
                    <a:pt x="1058" y="123"/>
                  </a:lnTo>
                  <a:lnTo>
                    <a:pt x="1057" y="134"/>
                  </a:lnTo>
                  <a:lnTo>
                    <a:pt x="1055" y="157"/>
                  </a:lnTo>
                  <a:lnTo>
                    <a:pt x="1055" y="157"/>
                  </a:lnTo>
                  <a:lnTo>
                    <a:pt x="1054" y="175"/>
                  </a:lnTo>
                  <a:lnTo>
                    <a:pt x="1053" y="184"/>
                  </a:lnTo>
                  <a:lnTo>
                    <a:pt x="1051" y="192"/>
                  </a:lnTo>
                  <a:lnTo>
                    <a:pt x="1049" y="201"/>
                  </a:lnTo>
                  <a:lnTo>
                    <a:pt x="1045" y="209"/>
                  </a:lnTo>
                  <a:lnTo>
                    <a:pt x="1040" y="216"/>
                  </a:lnTo>
                  <a:lnTo>
                    <a:pt x="1032" y="224"/>
                  </a:lnTo>
                  <a:lnTo>
                    <a:pt x="1032" y="224"/>
                  </a:lnTo>
                  <a:lnTo>
                    <a:pt x="1021" y="235"/>
                  </a:lnTo>
                  <a:lnTo>
                    <a:pt x="1011" y="242"/>
                  </a:lnTo>
                  <a:lnTo>
                    <a:pt x="1004" y="244"/>
                  </a:lnTo>
                  <a:lnTo>
                    <a:pt x="999" y="246"/>
                  </a:lnTo>
                  <a:lnTo>
                    <a:pt x="994" y="247"/>
                  </a:lnTo>
                  <a:lnTo>
                    <a:pt x="989" y="248"/>
                  </a:lnTo>
                  <a:lnTo>
                    <a:pt x="989" y="248"/>
                  </a:lnTo>
                  <a:lnTo>
                    <a:pt x="984" y="247"/>
                  </a:lnTo>
                  <a:lnTo>
                    <a:pt x="978" y="246"/>
                  </a:lnTo>
                  <a:lnTo>
                    <a:pt x="973" y="244"/>
                  </a:lnTo>
                  <a:lnTo>
                    <a:pt x="968" y="242"/>
                  </a:lnTo>
                  <a:lnTo>
                    <a:pt x="964" y="239"/>
                  </a:lnTo>
                  <a:lnTo>
                    <a:pt x="963" y="240"/>
                  </a:lnTo>
                  <a:lnTo>
                    <a:pt x="963" y="240"/>
                  </a:lnTo>
                  <a:lnTo>
                    <a:pt x="959" y="235"/>
                  </a:lnTo>
                  <a:lnTo>
                    <a:pt x="959" y="235"/>
                  </a:lnTo>
                  <a:lnTo>
                    <a:pt x="954" y="231"/>
                  </a:lnTo>
                  <a:lnTo>
                    <a:pt x="954" y="231"/>
                  </a:lnTo>
                  <a:lnTo>
                    <a:pt x="950" y="225"/>
                  </a:lnTo>
                  <a:lnTo>
                    <a:pt x="949" y="224"/>
                  </a:lnTo>
                  <a:lnTo>
                    <a:pt x="939" y="213"/>
                  </a:lnTo>
                  <a:lnTo>
                    <a:pt x="939" y="213"/>
                  </a:lnTo>
                  <a:lnTo>
                    <a:pt x="927" y="199"/>
                  </a:lnTo>
                  <a:lnTo>
                    <a:pt x="914" y="184"/>
                  </a:lnTo>
                  <a:lnTo>
                    <a:pt x="887" y="157"/>
                  </a:lnTo>
                  <a:lnTo>
                    <a:pt x="887" y="157"/>
                  </a:lnTo>
                  <a:lnTo>
                    <a:pt x="875" y="145"/>
                  </a:lnTo>
                  <a:lnTo>
                    <a:pt x="875" y="145"/>
                  </a:lnTo>
                  <a:lnTo>
                    <a:pt x="854" y="124"/>
                  </a:lnTo>
                  <a:lnTo>
                    <a:pt x="854" y="124"/>
                  </a:lnTo>
                  <a:lnTo>
                    <a:pt x="825" y="93"/>
                  </a:lnTo>
                  <a:lnTo>
                    <a:pt x="808" y="78"/>
                  </a:lnTo>
                  <a:lnTo>
                    <a:pt x="792" y="64"/>
                  </a:lnTo>
                  <a:lnTo>
                    <a:pt x="774" y="52"/>
                  </a:lnTo>
                  <a:lnTo>
                    <a:pt x="765" y="47"/>
                  </a:lnTo>
                  <a:lnTo>
                    <a:pt x="756" y="43"/>
                  </a:lnTo>
                  <a:lnTo>
                    <a:pt x="745" y="39"/>
                  </a:lnTo>
                  <a:lnTo>
                    <a:pt x="736" y="37"/>
                  </a:lnTo>
                  <a:lnTo>
                    <a:pt x="726" y="35"/>
                  </a:lnTo>
                  <a:lnTo>
                    <a:pt x="716" y="34"/>
                  </a:lnTo>
                  <a:lnTo>
                    <a:pt x="716" y="34"/>
                  </a:lnTo>
                  <a:lnTo>
                    <a:pt x="708" y="35"/>
                  </a:lnTo>
                  <a:lnTo>
                    <a:pt x="700" y="36"/>
                  </a:lnTo>
                  <a:lnTo>
                    <a:pt x="692" y="38"/>
                  </a:lnTo>
                  <a:lnTo>
                    <a:pt x="684" y="40"/>
                  </a:lnTo>
                  <a:lnTo>
                    <a:pt x="684" y="40"/>
                  </a:lnTo>
                  <a:lnTo>
                    <a:pt x="664" y="48"/>
                  </a:lnTo>
                  <a:lnTo>
                    <a:pt x="646" y="59"/>
                  </a:lnTo>
                  <a:lnTo>
                    <a:pt x="628" y="70"/>
                  </a:lnTo>
                  <a:lnTo>
                    <a:pt x="612" y="82"/>
                  </a:lnTo>
                  <a:lnTo>
                    <a:pt x="597" y="95"/>
                  </a:lnTo>
                  <a:lnTo>
                    <a:pt x="581" y="109"/>
                  </a:lnTo>
                  <a:lnTo>
                    <a:pt x="552" y="138"/>
                  </a:lnTo>
                  <a:lnTo>
                    <a:pt x="552" y="138"/>
                  </a:lnTo>
                  <a:lnTo>
                    <a:pt x="535" y="158"/>
                  </a:lnTo>
                  <a:lnTo>
                    <a:pt x="515" y="177"/>
                  </a:lnTo>
                  <a:lnTo>
                    <a:pt x="515" y="177"/>
                  </a:lnTo>
                  <a:lnTo>
                    <a:pt x="480" y="208"/>
                  </a:lnTo>
                  <a:lnTo>
                    <a:pt x="448" y="235"/>
                  </a:lnTo>
                  <a:lnTo>
                    <a:pt x="447" y="236"/>
                  </a:lnTo>
                  <a:lnTo>
                    <a:pt x="447" y="236"/>
                  </a:lnTo>
                  <a:lnTo>
                    <a:pt x="444" y="247"/>
                  </a:lnTo>
                  <a:lnTo>
                    <a:pt x="444" y="247"/>
                  </a:lnTo>
                  <a:lnTo>
                    <a:pt x="438" y="261"/>
                  </a:lnTo>
                  <a:lnTo>
                    <a:pt x="439" y="259"/>
                  </a:lnTo>
                  <a:lnTo>
                    <a:pt x="448" y="268"/>
                  </a:lnTo>
                  <a:lnTo>
                    <a:pt x="448" y="268"/>
                  </a:lnTo>
                  <a:lnTo>
                    <a:pt x="451" y="265"/>
                  </a:lnTo>
                  <a:lnTo>
                    <a:pt x="455" y="264"/>
                  </a:lnTo>
                  <a:lnTo>
                    <a:pt x="463" y="261"/>
                  </a:lnTo>
                  <a:lnTo>
                    <a:pt x="463" y="261"/>
                  </a:lnTo>
                  <a:lnTo>
                    <a:pt x="470" y="260"/>
                  </a:lnTo>
                  <a:lnTo>
                    <a:pt x="477" y="260"/>
                  </a:lnTo>
                  <a:lnTo>
                    <a:pt x="477" y="260"/>
                  </a:lnTo>
                  <a:lnTo>
                    <a:pt x="489" y="260"/>
                  </a:lnTo>
                  <a:lnTo>
                    <a:pt x="502" y="262"/>
                  </a:lnTo>
                  <a:lnTo>
                    <a:pt x="502" y="262"/>
                  </a:lnTo>
                  <a:lnTo>
                    <a:pt x="514" y="263"/>
                  </a:lnTo>
                  <a:lnTo>
                    <a:pt x="526" y="264"/>
                  </a:lnTo>
                  <a:lnTo>
                    <a:pt x="526" y="264"/>
                  </a:lnTo>
                  <a:lnTo>
                    <a:pt x="541" y="265"/>
                  </a:lnTo>
                  <a:lnTo>
                    <a:pt x="557" y="268"/>
                  </a:lnTo>
                  <a:lnTo>
                    <a:pt x="572" y="273"/>
                  </a:lnTo>
                  <a:lnTo>
                    <a:pt x="588" y="280"/>
                  </a:lnTo>
                  <a:lnTo>
                    <a:pt x="603" y="291"/>
                  </a:lnTo>
                  <a:lnTo>
                    <a:pt x="618" y="301"/>
                  </a:lnTo>
                  <a:lnTo>
                    <a:pt x="632" y="315"/>
                  </a:lnTo>
                  <a:lnTo>
                    <a:pt x="646" y="329"/>
                  </a:lnTo>
                  <a:lnTo>
                    <a:pt x="646" y="329"/>
                  </a:lnTo>
                  <a:lnTo>
                    <a:pt x="658" y="345"/>
                  </a:lnTo>
                  <a:lnTo>
                    <a:pt x="670" y="361"/>
                  </a:lnTo>
                  <a:lnTo>
                    <a:pt x="679" y="378"/>
                  </a:lnTo>
                  <a:lnTo>
                    <a:pt x="687" y="394"/>
                  </a:lnTo>
                  <a:lnTo>
                    <a:pt x="695" y="412"/>
                  </a:lnTo>
                  <a:lnTo>
                    <a:pt x="702" y="431"/>
                  </a:lnTo>
                  <a:lnTo>
                    <a:pt x="706" y="449"/>
                  </a:lnTo>
                  <a:lnTo>
                    <a:pt x="710" y="469"/>
                  </a:lnTo>
                  <a:lnTo>
                    <a:pt x="710" y="469"/>
                  </a:lnTo>
                  <a:lnTo>
                    <a:pt x="711" y="484"/>
                  </a:lnTo>
                  <a:lnTo>
                    <a:pt x="710" y="497"/>
                  </a:lnTo>
                  <a:lnTo>
                    <a:pt x="708" y="508"/>
                  </a:lnTo>
                  <a:lnTo>
                    <a:pt x="704" y="521"/>
                  </a:lnTo>
                  <a:lnTo>
                    <a:pt x="698" y="532"/>
                  </a:lnTo>
                  <a:lnTo>
                    <a:pt x="691" y="543"/>
                  </a:lnTo>
                  <a:lnTo>
                    <a:pt x="676" y="565"/>
                  </a:lnTo>
                  <a:lnTo>
                    <a:pt x="676" y="565"/>
                  </a:lnTo>
                  <a:lnTo>
                    <a:pt x="664" y="581"/>
                  </a:lnTo>
                  <a:lnTo>
                    <a:pt x="664" y="581"/>
                  </a:lnTo>
                  <a:lnTo>
                    <a:pt x="659" y="589"/>
                  </a:lnTo>
                  <a:lnTo>
                    <a:pt x="653" y="597"/>
                  </a:lnTo>
                  <a:lnTo>
                    <a:pt x="646" y="604"/>
                  </a:lnTo>
                  <a:lnTo>
                    <a:pt x="640" y="610"/>
                  </a:lnTo>
                  <a:lnTo>
                    <a:pt x="624" y="621"/>
                  </a:lnTo>
                  <a:lnTo>
                    <a:pt x="608" y="631"/>
                  </a:lnTo>
                  <a:lnTo>
                    <a:pt x="592" y="639"/>
                  </a:lnTo>
                  <a:lnTo>
                    <a:pt x="574" y="645"/>
                  </a:lnTo>
                  <a:lnTo>
                    <a:pt x="538" y="659"/>
                  </a:lnTo>
                  <a:lnTo>
                    <a:pt x="535" y="660"/>
                  </a:lnTo>
                  <a:lnTo>
                    <a:pt x="535" y="660"/>
                  </a:lnTo>
                  <a:lnTo>
                    <a:pt x="521" y="663"/>
                  </a:lnTo>
                  <a:lnTo>
                    <a:pt x="508" y="666"/>
                  </a:lnTo>
                  <a:lnTo>
                    <a:pt x="495" y="668"/>
                  </a:lnTo>
                  <a:lnTo>
                    <a:pt x="482" y="668"/>
                  </a:lnTo>
                  <a:lnTo>
                    <a:pt x="482" y="668"/>
                  </a:lnTo>
                  <a:lnTo>
                    <a:pt x="472" y="668"/>
                  </a:lnTo>
                  <a:lnTo>
                    <a:pt x="461" y="667"/>
                  </a:lnTo>
                  <a:lnTo>
                    <a:pt x="451" y="665"/>
                  </a:lnTo>
                  <a:lnTo>
                    <a:pt x="441" y="663"/>
                  </a:lnTo>
                  <a:lnTo>
                    <a:pt x="430" y="659"/>
                  </a:lnTo>
                  <a:lnTo>
                    <a:pt x="420" y="655"/>
                  </a:lnTo>
                  <a:lnTo>
                    <a:pt x="409" y="649"/>
                  </a:lnTo>
                  <a:lnTo>
                    <a:pt x="398" y="644"/>
                  </a:lnTo>
                  <a:lnTo>
                    <a:pt x="398" y="644"/>
                  </a:lnTo>
                  <a:lnTo>
                    <a:pt x="381" y="634"/>
                  </a:lnTo>
                  <a:lnTo>
                    <a:pt x="367" y="623"/>
                  </a:lnTo>
                  <a:lnTo>
                    <a:pt x="354" y="613"/>
                  </a:lnTo>
                  <a:lnTo>
                    <a:pt x="343" y="602"/>
                  </a:lnTo>
                  <a:lnTo>
                    <a:pt x="334" y="589"/>
                  </a:lnTo>
                  <a:lnTo>
                    <a:pt x="325" y="575"/>
                  </a:lnTo>
                  <a:lnTo>
                    <a:pt x="318" y="559"/>
                  </a:lnTo>
                  <a:lnTo>
                    <a:pt x="312" y="543"/>
                  </a:lnTo>
                  <a:lnTo>
                    <a:pt x="312" y="543"/>
                  </a:lnTo>
                  <a:lnTo>
                    <a:pt x="306" y="521"/>
                  </a:lnTo>
                  <a:lnTo>
                    <a:pt x="300" y="499"/>
                  </a:lnTo>
                  <a:lnTo>
                    <a:pt x="300" y="499"/>
                  </a:lnTo>
                  <a:lnTo>
                    <a:pt x="294" y="478"/>
                  </a:lnTo>
                  <a:lnTo>
                    <a:pt x="288" y="459"/>
                  </a:lnTo>
                  <a:lnTo>
                    <a:pt x="277" y="462"/>
                  </a:lnTo>
                  <a:lnTo>
                    <a:pt x="278" y="457"/>
                  </a:lnTo>
                  <a:lnTo>
                    <a:pt x="282" y="455"/>
                  </a:lnTo>
                  <a:lnTo>
                    <a:pt x="287" y="457"/>
                  </a:lnTo>
                  <a:lnTo>
                    <a:pt x="287" y="457"/>
                  </a:lnTo>
                  <a:lnTo>
                    <a:pt x="283" y="450"/>
                  </a:lnTo>
                  <a:lnTo>
                    <a:pt x="283" y="450"/>
                  </a:lnTo>
                  <a:lnTo>
                    <a:pt x="273" y="433"/>
                  </a:lnTo>
                  <a:lnTo>
                    <a:pt x="265" y="421"/>
                  </a:lnTo>
                  <a:lnTo>
                    <a:pt x="259" y="415"/>
                  </a:lnTo>
                  <a:lnTo>
                    <a:pt x="256" y="414"/>
                  </a:lnTo>
                  <a:lnTo>
                    <a:pt x="254" y="413"/>
                  </a:lnTo>
                  <a:lnTo>
                    <a:pt x="254" y="413"/>
                  </a:lnTo>
                  <a:lnTo>
                    <a:pt x="252" y="414"/>
                  </a:lnTo>
                  <a:lnTo>
                    <a:pt x="249" y="415"/>
                  </a:lnTo>
                  <a:lnTo>
                    <a:pt x="222" y="442"/>
                  </a:lnTo>
                  <a:lnTo>
                    <a:pt x="222" y="442"/>
                  </a:lnTo>
                  <a:lnTo>
                    <a:pt x="218" y="446"/>
                  </a:lnTo>
                  <a:lnTo>
                    <a:pt x="213" y="447"/>
                  </a:lnTo>
                  <a:lnTo>
                    <a:pt x="210" y="447"/>
                  </a:lnTo>
                  <a:lnTo>
                    <a:pt x="208" y="449"/>
                  </a:lnTo>
                  <a:lnTo>
                    <a:pt x="208" y="449"/>
                  </a:lnTo>
                  <a:lnTo>
                    <a:pt x="196" y="461"/>
                  </a:lnTo>
                  <a:lnTo>
                    <a:pt x="182" y="472"/>
                  </a:lnTo>
                  <a:lnTo>
                    <a:pt x="157" y="494"/>
                  </a:lnTo>
                  <a:lnTo>
                    <a:pt x="157" y="494"/>
                  </a:lnTo>
                  <a:lnTo>
                    <a:pt x="136" y="510"/>
                  </a:lnTo>
                  <a:lnTo>
                    <a:pt x="115" y="528"/>
                  </a:lnTo>
                  <a:lnTo>
                    <a:pt x="95" y="548"/>
                  </a:lnTo>
                  <a:lnTo>
                    <a:pt x="86" y="558"/>
                  </a:lnTo>
                  <a:lnTo>
                    <a:pt x="77" y="569"/>
                  </a:lnTo>
                  <a:lnTo>
                    <a:pt x="77" y="569"/>
                  </a:lnTo>
                  <a:lnTo>
                    <a:pt x="68" y="581"/>
                  </a:lnTo>
                  <a:lnTo>
                    <a:pt x="60" y="594"/>
                  </a:lnTo>
                  <a:lnTo>
                    <a:pt x="53" y="609"/>
                  </a:lnTo>
                  <a:lnTo>
                    <a:pt x="48" y="623"/>
                  </a:lnTo>
                  <a:lnTo>
                    <a:pt x="43" y="639"/>
                  </a:lnTo>
                  <a:lnTo>
                    <a:pt x="39" y="655"/>
                  </a:lnTo>
                  <a:lnTo>
                    <a:pt x="36" y="670"/>
                  </a:lnTo>
                  <a:lnTo>
                    <a:pt x="35" y="687"/>
                  </a:lnTo>
                  <a:lnTo>
                    <a:pt x="35" y="702"/>
                  </a:lnTo>
                  <a:lnTo>
                    <a:pt x="36" y="718"/>
                  </a:lnTo>
                  <a:lnTo>
                    <a:pt x="38" y="733"/>
                  </a:lnTo>
                  <a:lnTo>
                    <a:pt x="41" y="748"/>
                  </a:lnTo>
                  <a:lnTo>
                    <a:pt x="47" y="762"/>
                  </a:lnTo>
                  <a:lnTo>
                    <a:pt x="52" y="776"/>
                  </a:lnTo>
                  <a:lnTo>
                    <a:pt x="59" y="789"/>
                  </a:lnTo>
                  <a:lnTo>
                    <a:pt x="66" y="801"/>
                  </a:lnTo>
                  <a:lnTo>
                    <a:pt x="66" y="801"/>
                  </a:lnTo>
                  <a:lnTo>
                    <a:pt x="94" y="837"/>
                  </a:lnTo>
                  <a:lnTo>
                    <a:pt x="124" y="873"/>
                  </a:lnTo>
                  <a:lnTo>
                    <a:pt x="159" y="911"/>
                  </a:lnTo>
                  <a:lnTo>
                    <a:pt x="199" y="952"/>
                  </a:lnTo>
                  <a:lnTo>
                    <a:pt x="199" y="952"/>
                  </a:lnTo>
                  <a:lnTo>
                    <a:pt x="210" y="963"/>
                  </a:lnTo>
                  <a:lnTo>
                    <a:pt x="216" y="969"/>
                  </a:lnTo>
                  <a:lnTo>
                    <a:pt x="218" y="969"/>
                  </a:lnTo>
                  <a:lnTo>
                    <a:pt x="218" y="969"/>
                  </a:lnTo>
                  <a:lnTo>
                    <a:pt x="221" y="970"/>
                  </a:lnTo>
                  <a:lnTo>
                    <a:pt x="224" y="971"/>
                  </a:lnTo>
                  <a:lnTo>
                    <a:pt x="226" y="973"/>
                  </a:lnTo>
                  <a:lnTo>
                    <a:pt x="229" y="975"/>
                  </a:lnTo>
                  <a:lnTo>
                    <a:pt x="229" y="975"/>
                  </a:lnTo>
                  <a:lnTo>
                    <a:pt x="234" y="981"/>
                  </a:lnTo>
                  <a:lnTo>
                    <a:pt x="240" y="985"/>
                  </a:lnTo>
                  <a:lnTo>
                    <a:pt x="246" y="988"/>
                  </a:lnTo>
                  <a:lnTo>
                    <a:pt x="251" y="989"/>
                  </a:lnTo>
                  <a:lnTo>
                    <a:pt x="251" y="989"/>
                  </a:lnTo>
                  <a:lnTo>
                    <a:pt x="254" y="988"/>
                  </a:lnTo>
                  <a:lnTo>
                    <a:pt x="257" y="987"/>
                  </a:lnTo>
                  <a:lnTo>
                    <a:pt x="261" y="985"/>
                  </a:lnTo>
                  <a:lnTo>
                    <a:pt x="265" y="982"/>
                  </a:lnTo>
                  <a:lnTo>
                    <a:pt x="265" y="982"/>
                  </a:lnTo>
                  <a:lnTo>
                    <a:pt x="268" y="977"/>
                  </a:lnTo>
                  <a:lnTo>
                    <a:pt x="272" y="971"/>
                  </a:lnTo>
                  <a:lnTo>
                    <a:pt x="275" y="963"/>
                  </a:lnTo>
                  <a:lnTo>
                    <a:pt x="276" y="956"/>
                  </a:lnTo>
                  <a:lnTo>
                    <a:pt x="278" y="942"/>
                  </a:lnTo>
                  <a:lnTo>
                    <a:pt x="277" y="928"/>
                  </a:lnTo>
                  <a:lnTo>
                    <a:pt x="277" y="928"/>
                  </a:lnTo>
                  <a:lnTo>
                    <a:pt x="275" y="915"/>
                  </a:lnTo>
                  <a:lnTo>
                    <a:pt x="275" y="915"/>
                  </a:lnTo>
                  <a:lnTo>
                    <a:pt x="271" y="882"/>
                  </a:lnTo>
                  <a:lnTo>
                    <a:pt x="270" y="865"/>
                  </a:lnTo>
                  <a:lnTo>
                    <a:pt x="268" y="848"/>
                  </a:lnTo>
                  <a:lnTo>
                    <a:pt x="268" y="848"/>
                  </a:lnTo>
                  <a:lnTo>
                    <a:pt x="270" y="838"/>
                  </a:lnTo>
                  <a:lnTo>
                    <a:pt x="271" y="828"/>
                  </a:lnTo>
                  <a:lnTo>
                    <a:pt x="273" y="818"/>
                  </a:lnTo>
                  <a:lnTo>
                    <a:pt x="275" y="809"/>
                  </a:lnTo>
                  <a:lnTo>
                    <a:pt x="280" y="792"/>
                  </a:lnTo>
                  <a:lnTo>
                    <a:pt x="288" y="777"/>
                  </a:lnTo>
                  <a:lnTo>
                    <a:pt x="297" y="762"/>
                  </a:lnTo>
                  <a:lnTo>
                    <a:pt x="309" y="748"/>
                  </a:lnTo>
                  <a:lnTo>
                    <a:pt x="322" y="735"/>
                  </a:lnTo>
                  <a:lnTo>
                    <a:pt x="337" y="722"/>
                  </a:lnTo>
                  <a:lnTo>
                    <a:pt x="337" y="722"/>
                  </a:lnTo>
                  <a:lnTo>
                    <a:pt x="341" y="719"/>
                  </a:lnTo>
                  <a:lnTo>
                    <a:pt x="346" y="716"/>
                  </a:lnTo>
                  <a:lnTo>
                    <a:pt x="352" y="714"/>
                  </a:lnTo>
                  <a:lnTo>
                    <a:pt x="359" y="712"/>
                  </a:lnTo>
                  <a:lnTo>
                    <a:pt x="373" y="708"/>
                  </a:lnTo>
                  <a:lnTo>
                    <a:pt x="391" y="707"/>
                  </a:lnTo>
                  <a:lnTo>
                    <a:pt x="391" y="707"/>
                  </a:lnTo>
                  <a:lnTo>
                    <a:pt x="402" y="708"/>
                  </a:lnTo>
                  <a:lnTo>
                    <a:pt x="414" y="709"/>
                  </a:lnTo>
                  <a:lnTo>
                    <a:pt x="434" y="713"/>
                  </a:lnTo>
                  <a:lnTo>
                    <a:pt x="453" y="718"/>
                  </a:lnTo>
                  <a:lnTo>
                    <a:pt x="469" y="724"/>
                  </a:lnTo>
                  <a:lnTo>
                    <a:pt x="469" y="724"/>
                  </a:lnTo>
                  <a:lnTo>
                    <a:pt x="495" y="737"/>
                  </a:lnTo>
                  <a:lnTo>
                    <a:pt x="520" y="752"/>
                  </a:lnTo>
                  <a:lnTo>
                    <a:pt x="543" y="767"/>
                  </a:lnTo>
                  <a:lnTo>
                    <a:pt x="564" y="782"/>
                  </a:lnTo>
                  <a:lnTo>
                    <a:pt x="584" y="799"/>
                  </a:lnTo>
                  <a:lnTo>
                    <a:pt x="601" y="815"/>
                  </a:lnTo>
                  <a:lnTo>
                    <a:pt x="617" y="833"/>
                  </a:lnTo>
                  <a:lnTo>
                    <a:pt x="631" y="850"/>
                  </a:lnTo>
                  <a:lnTo>
                    <a:pt x="642" y="865"/>
                  </a:lnTo>
                  <a:lnTo>
                    <a:pt x="642" y="865"/>
                  </a:lnTo>
                  <a:lnTo>
                    <a:pt x="669" y="902"/>
                  </a:lnTo>
                  <a:lnTo>
                    <a:pt x="681" y="922"/>
                  </a:lnTo>
                  <a:lnTo>
                    <a:pt x="693" y="942"/>
                  </a:lnTo>
                  <a:lnTo>
                    <a:pt x="705" y="962"/>
                  </a:lnTo>
                  <a:lnTo>
                    <a:pt x="715" y="983"/>
                  </a:lnTo>
                  <a:lnTo>
                    <a:pt x="723" y="1005"/>
                  </a:lnTo>
                  <a:lnTo>
                    <a:pt x="730" y="1027"/>
                  </a:lnTo>
                  <a:lnTo>
                    <a:pt x="730" y="1027"/>
                  </a:lnTo>
                  <a:lnTo>
                    <a:pt x="733" y="1040"/>
                  </a:lnTo>
                  <a:lnTo>
                    <a:pt x="735" y="1057"/>
                  </a:lnTo>
                  <a:lnTo>
                    <a:pt x="737" y="1076"/>
                  </a:lnTo>
                  <a:lnTo>
                    <a:pt x="737" y="1097"/>
                  </a:lnTo>
                  <a:lnTo>
                    <a:pt x="736" y="1108"/>
                  </a:lnTo>
                  <a:lnTo>
                    <a:pt x="735" y="1118"/>
                  </a:lnTo>
                  <a:lnTo>
                    <a:pt x="733" y="1129"/>
                  </a:lnTo>
                  <a:lnTo>
                    <a:pt x="730" y="1140"/>
                  </a:lnTo>
                  <a:lnTo>
                    <a:pt x="726" y="1149"/>
                  </a:lnTo>
                  <a:lnTo>
                    <a:pt x="720" y="1158"/>
                  </a:lnTo>
                  <a:lnTo>
                    <a:pt x="714" y="1168"/>
                  </a:lnTo>
                  <a:lnTo>
                    <a:pt x="707" y="1176"/>
                  </a:lnTo>
                  <a:lnTo>
                    <a:pt x="707" y="1176"/>
                  </a:lnTo>
                  <a:lnTo>
                    <a:pt x="699" y="1183"/>
                  </a:lnTo>
                  <a:lnTo>
                    <a:pt x="689" y="1189"/>
                  </a:lnTo>
                  <a:lnTo>
                    <a:pt x="681" y="1196"/>
                  </a:lnTo>
                  <a:lnTo>
                    <a:pt x="672" y="1200"/>
                  </a:lnTo>
                  <a:lnTo>
                    <a:pt x="662" y="1203"/>
                  </a:lnTo>
                  <a:lnTo>
                    <a:pt x="653" y="1206"/>
                  </a:lnTo>
                  <a:lnTo>
                    <a:pt x="643" y="1207"/>
                  </a:lnTo>
                  <a:lnTo>
                    <a:pt x="633" y="1208"/>
                  </a:lnTo>
                  <a:lnTo>
                    <a:pt x="633" y="1208"/>
                  </a:lnTo>
                  <a:lnTo>
                    <a:pt x="620" y="1207"/>
                  </a:lnTo>
                  <a:lnTo>
                    <a:pt x="607" y="1205"/>
                  </a:lnTo>
                  <a:lnTo>
                    <a:pt x="593" y="1202"/>
                  </a:lnTo>
                  <a:lnTo>
                    <a:pt x="578" y="1197"/>
                  </a:lnTo>
                  <a:lnTo>
                    <a:pt x="578" y="1197"/>
                  </a:lnTo>
                  <a:lnTo>
                    <a:pt x="568" y="1192"/>
                  </a:lnTo>
                  <a:lnTo>
                    <a:pt x="557" y="1186"/>
                  </a:lnTo>
                  <a:lnTo>
                    <a:pt x="557" y="1186"/>
                  </a:lnTo>
                  <a:lnTo>
                    <a:pt x="540" y="1179"/>
                  </a:lnTo>
                  <a:lnTo>
                    <a:pt x="523" y="1172"/>
                  </a:lnTo>
                  <a:lnTo>
                    <a:pt x="515" y="1169"/>
                  </a:lnTo>
                  <a:lnTo>
                    <a:pt x="507" y="1167"/>
                  </a:lnTo>
                  <a:lnTo>
                    <a:pt x="499" y="1166"/>
                  </a:lnTo>
                  <a:lnTo>
                    <a:pt x="490" y="1165"/>
                  </a:lnTo>
                  <a:lnTo>
                    <a:pt x="490" y="1165"/>
                  </a:lnTo>
                  <a:close/>
                </a:path>
              </a:pathLst>
            </a:custGeom>
            <a:grpFill/>
            <a:ln w="9525">
              <a:noFill/>
              <a:round/>
            </a:ln>
          </p:spPr>
          <p:txBody>
            <a:bodyPr vert="horz" wrap="square" lIns="121920" tIns="60960" rIns="121920" bIns="60960" numCol="1" anchor="t" anchorCtr="0" compatLnSpc="1"/>
            <a:lstStyle/>
            <a:p>
              <a:endParaRPr lang="zh-CN" altLang="en-US" sz="2400" b="1"/>
            </a:p>
          </p:txBody>
        </p:sp>
      </p:grpSp>
      <p:grpSp>
        <p:nvGrpSpPr>
          <p:cNvPr id="105" name="组合 104"/>
          <p:cNvGrpSpPr/>
          <p:nvPr/>
        </p:nvGrpSpPr>
        <p:grpSpPr>
          <a:xfrm>
            <a:off x="4738919" y="4077072"/>
            <a:ext cx="276961" cy="288032"/>
            <a:chOff x="6108700" y="2038350"/>
            <a:chExt cx="787400" cy="804863"/>
          </a:xfrm>
          <a:solidFill>
            <a:schemeClr val="tx1"/>
          </a:solidFill>
        </p:grpSpPr>
        <p:sp>
          <p:nvSpPr>
            <p:cNvPr id="106" name="Freeform 757"/>
            <p:cNvSpPr/>
            <p:nvPr/>
          </p:nvSpPr>
          <p:spPr bwMode="auto">
            <a:xfrm>
              <a:off x="6137275" y="2403475"/>
              <a:ext cx="25400" cy="46038"/>
            </a:xfrm>
            <a:custGeom>
              <a:avLst/>
              <a:gdLst/>
              <a:ahLst/>
              <a:cxnLst>
                <a:cxn ang="0">
                  <a:pos x="38" y="4"/>
                </a:cxn>
                <a:cxn ang="0">
                  <a:pos x="38" y="4"/>
                </a:cxn>
                <a:cxn ang="0">
                  <a:pos x="37" y="9"/>
                </a:cxn>
                <a:cxn ang="0">
                  <a:pos x="35" y="14"/>
                </a:cxn>
                <a:cxn ang="0">
                  <a:pos x="31" y="24"/>
                </a:cxn>
                <a:cxn ang="0">
                  <a:pos x="20" y="43"/>
                </a:cxn>
                <a:cxn ang="0">
                  <a:pos x="20" y="43"/>
                </a:cxn>
                <a:cxn ang="0">
                  <a:pos x="9" y="60"/>
                </a:cxn>
                <a:cxn ang="0">
                  <a:pos x="5" y="68"/>
                </a:cxn>
                <a:cxn ang="0">
                  <a:pos x="0" y="78"/>
                </a:cxn>
                <a:cxn ang="0">
                  <a:pos x="0" y="78"/>
                </a:cxn>
                <a:cxn ang="0">
                  <a:pos x="0" y="80"/>
                </a:cxn>
                <a:cxn ang="0">
                  <a:pos x="0" y="82"/>
                </a:cxn>
                <a:cxn ang="0">
                  <a:pos x="3" y="84"/>
                </a:cxn>
                <a:cxn ang="0">
                  <a:pos x="4" y="85"/>
                </a:cxn>
                <a:cxn ang="0">
                  <a:pos x="6" y="85"/>
                </a:cxn>
                <a:cxn ang="0">
                  <a:pos x="7" y="84"/>
                </a:cxn>
                <a:cxn ang="0">
                  <a:pos x="8" y="83"/>
                </a:cxn>
                <a:cxn ang="0">
                  <a:pos x="8" y="83"/>
                </a:cxn>
                <a:cxn ang="0">
                  <a:pos x="14" y="71"/>
                </a:cxn>
                <a:cxn ang="0">
                  <a:pos x="20" y="61"/>
                </a:cxn>
                <a:cxn ang="0">
                  <a:pos x="26" y="50"/>
                </a:cxn>
                <a:cxn ang="0">
                  <a:pos x="32" y="39"/>
                </a:cxn>
                <a:cxn ang="0">
                  <a:pos x="32" y="39"/>
                </a:cxn>
                <a:cxn ang="0">
                  <a:pos x="41" y="23"/>
                </a:cxn>
                <a:cxn ang="0">
                  <a:pos x="46" y="13"/>
                </a:cxn>
                <a:cxn ang="0">
                  <a:pos x="47" y="9"/>
                </a:cxn>
                <a:cxn ang="0">
                  <a:pos x="48" y="4"/>
                </a:cxn>
                <a:cxn ang="0">
                  <a:pos x="48" y="4"/>
                </a:cxn>
                <a:cxn ang="0">
                  <a:pos x="48" y="2"/>
                </a:cxn>
                <a:cxn ang="0">
                  <a:pos x="47" y="1"/>
                </a:cxn>
                <a:cxn ang="0">
                  <a:pos x="45" y="0"/>
                </a:cxn>
                <a:cxn ang="0">
                  <a:pos x="43" y="0"/>
                </a:cxn>
                <a:cxn ang="0">
                  <a:pos x="39" y="1"/>
                </a:cxn>
                <a:cxn ang="0">
                  <a:pos x="38" y="2"/>
                </a:cxn>
                <a:cxn ang="0">
                  <a:pos x="38" y="4"/>
                </a:cxn>
                <a:cxn ang="0">
                  <a:pos x="38" y="4"/>
                </a:cxn>
              </a:cxnLst>
              <a:rect l="0" t="0" r="r" b="b"/>
              <a:pathLst>
                <a:path w="48" h="85">
                  <a:moveTo>
                    <a:pt x="38" y="4"/>
                  </a:moveTo>
                  <a:lnTo>
                    <a:pt x="38" y="4"/>
                  </a:lnTo>
                  <a:lnTo>
                    <a:pt x="37" y="9"/>
                  </a:lnTo>
                  <a:lnTo>
                    <a:pt x="35" y="14"/>
                  </a:lnTo>
                  <a:lnTo>
                    <a:pt x="31" y="24"/>
                  </a:lnTo>
                  <a:lnTo>
                    <a:pt x="20" y="43"/>
                  </a:lnTo>
                  <a:lnTo>
                    <a:pt x="20" y="43"/>
                  </a:lnTo>
                  <a:lnTo>
                    <a:pt x="9" y="60"/>
                  </a:lnTo>
                  <a:lnTo>
                    <a:pt x="5" y="68"/>
                  </a:lnTo>
                  <a:lnTo>
                    <a:pt x="0" y="78"/>
                  </a:lnTo>
                  <a:lnTo>
                    <a:pt x="0" y="78"/>
                  </a:lnTo>
                  <a:lnTo>
                    <a:pt x="0" y="80"/>
                  </a:lnTo>
                  <a:lnTo>
                    <a:pt x="0" y="82"/>
                  </a:lnTo>
                  <a:lnTo>
                    <a:pt x="3" y="84"/>
                  </a:lnTo>
                  <a:lnTo>
                    <a:pt x="4" y="85"/>
                  </a:lnTo>
                  <a:lnTo>
                    <a:pt x="6" y="85"/>
                  </a:lnTo>
                  <a:lnTo>
                    <a:pt x="7" y="84"/>
                  </a:lnTo>
                  <a:lnTo>
                    <a:pt x="8" y="83"/>
                  </a:lnTo>
                  <a:lnTo>
                    <a:pt x="8" y="83"/>
                  </a:lnTo>
                  <a:lnTo>
                    <a:pt x="14" y="71"/>
                  </a:lnTo>
                  <a:lnTo>
                    <a:pt x="20" y="61"/>
                  </a:lnTo>
                  <a:lnTo>
                    <a:pt x="26" y="50"/>
                  </a:lnTo>
                  <a:lnTo>
                    <a:pt x="32" y="39"/>
                  </a:lnTo>
                  <a:lnTo>
                    <a:pt x="32" y="39"/>
                  </a:lnTo>
                  <a:lnTo>
                    <a:pt x="41" y="23"/>
                  </a:lnTo>
                  <a:lnTo>
                    <a:pt x="46" y="13"/>
                  </a:lnTo>
                  <a:lnTo>
                    <a:pt x="47" y="9"/>
                  </a:lnTo>
                  <a:lnTo>
                    <a:pt x="48" y="4"/>
                  </a:lnTo>
                  <a:lnTo>
                    <a:pt x="48" y="4"/>
                  </a:lnTo>
                  <a:lnTo>
                    <a:pt x="48" y="2"/>
                  </a:lnTo>
                  <a:lnTo>
                    <a:pt x="47" y="1"/>
                  </a:lnTo>
                  <a:lnTo>
                    <a:pt x="45" y="0"/>
                  </a:lnTo>
                  <a:lnTo>
                    <a:pt x="43"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07" name="Freeform 758"/>
            <p:cNvSpPr/>
            <p:nvPr/>
          </p:nvSpPr>
          <p:spPr bwMode="auto">
            <a:xfrm>
              <a:off x="6156325" y="2433638"/>
              <a:ext cx="25400" cy="57150"/>
            </a:xfrm>
            <a:custGeom>
              <a:avLst/>
              <a:gdLst/>
              <a:ahLst/>
              <a:cxnLst>
                <a:cxn ang="0">
                  <a:pos x="38" y="3"/>
                </a:cxn>
                <a:cxn ang="0">
                  <a:pos x="38" y="3"/>
                </a:cxn>
                <a:cxn ang="0">
                  <a:pos x="27" y="27"/>
                </a:cxn>
                <a:cxn ang="0">
                  <a:pos x="17" y="51"/>
                </a:cxn>
                <a:cxn ang="0">
                  <a:pos x="7" y="76"/>
                </a:cxn>
                <a:cxn ang="0">
                  <a:pos x="3" y="88"/>
                </a:cxn>
                <a:cxn ang="0">
                  <a:pos x="0" y="101"/>
                </a:cxn>
                <a:cxn ang="0">
                  <a:pos x="0" y="101"/>
                </a:cxn>
                <a:cxn ang="0">
                  <a:pos x="0" y="103"/>
                </a:cxn>
                <a:cxn ang="0">
                  <a:pos x="0" y="105"/>
                </a:cxn>
                <a:cxn ang="0">
                  <a:pos x="2" y="106"/>
                </a:cxn>
                <a:cxn ang="0">
                  <a:pos x="3" y="107"/>
                </a:cxn>
                <a:cxn ang="0">
                  <a:pos x="5" y="107"/>
                </a:cxn>
                <a:cxn ang="0">
                  <a:pos x="6" y="107"/>
                </a:cxn>
                <a:cxn ang="0">
                  <a:pos x="8" y="106"/>
                </a:cxn>
                <a:cxn ang="0">
                  <a:pos x="10" y="103"/>
                </a:cxn>
                <a:cxn ang="0">
                  <a:pos x="10" y="103"/>
                </a:cxn>
                <a:cxn ang="0">
                  <a:pos x="13" y="91"/>
                </a:cxn>
                <a:cxn ang="0">
                  <a:pos x="16" y="79"/>
                </a:cxn>
                <a:cxn ang="0">
                  <a:pos x="26" y="54"/>
                </a:cxn>
                <a:cxn ang="0">
                  <a:pos x="36" y="30"/>
                </a:cxn>
                <a:cxn ang="0">
                  <a:pos x="47" y="5"/>
                </a:cxn>
                <a:cxn ang="0">
                  <a:pos x="47" y="5"/>
                </a:cxn>
                <a:cxn ang="0">
                  <a:pos x="48" y="3"/>
                </a:cxn>
                <a:cxn ang="0">
                  <a:pos x="47" y="2"/>
                </a:cxn>
                <a:cxn ang="0">
                  <a:pos x="46" y="1"/>
                </a:cxn>
                <a:cxn ang="0">
                  <a:pos x="45" y="0"/>
                </a:cxn>
                <a:cxn ang="0">
                  <a:pos x="41" y="0"/>
                </a:cxn>
                <a:cxn ang="0">
                  <a:pos x="40" y="1"/>
                </a:cxn>
                <a:cxn ang="0">
                  <a:pos x="38" y="3"/>
                </a:cxn>
                <a:cxn ang="0">
                  <a:pos x="38" y="3"/>
                </a:cxn>
              </a:cxnLst>
              <a:rect l="0" t="0" r="r" b="b"/>
              <a:pathLst>
                <a:path w="48" h="107">
                  <a:moveTo>
                    <a:pt x="38" y="3"/>
                  </a:moveTo>
                  <a:lnTo>
                    <a:pt x="38" y="3"/>
                  </a:lnTo>
                  <a:lnTo>
                    <a:pt x="27" y="27"/>
                  </a:lnTo>
                  <a:lnTo>
                    <a:pt x="17" y="51"/>
                  </a:lnTo>
                  <a:lnTo>
                    <a:pt x="7" y="76"/>
                  </a:lnTo>
                  <a:lnTo>
                    <a:pt x="3" y="88"/>
                  </a:lnTo>
                  <a:lnTo>
                    <a:pt x="0" y="101"/>
                  </a:lnTo>
                  <a:lnTo>
                    <a:pt x="0" y="101"/>
                  </a:lnTo>
                  <a:lnTo>
                    <a:pt x="0" y="103"/>
                  </a:lnTo>
                  <a:lnTo>
                    <a:pt x="0" y="105"/>
                  </a:lnTo>
                  <a:lnTo>
                    <a:pt x="2" y="106"/>
                  </a:lnTo>
                  <a:lnTo>
                    <a:pt x="3" y="107"/>
                  </a:lnTo>
                  <a:lnTo>
                    <a:pt x="5" y="107"/>
                  </a:lnTo>
                  <a:lnTo>
                    <a:pt x="6" y="107"/>
                  </a:lnTo>
                  <a:lnTo>
                    <a:pt x="8" y="106"/>
                  </a:lnTo>
                  <a:lnTo>
                    <a:pt x="10" y="103"/>
                  </a:lnTo>
                  <a:lnTo>
                    <a:pt x="10" y="103"/>
                  </a:lnTo>
                  <a:lnTo>
                    <a:pt x="13" y="91"/>
                  </a:lnTo>
                  <a:lnTo>
                    <a:pt x="16" y="79"/>
                  </a:lnTo>
                  <a:lnTo>
                    <a:pt x="26" y="54"/>
                  </a:lnTo>
                  <a:lnTo>
                    <a:pt x="36" y="30"/>
                  </a:lnTo>
                  <a:lnTo>
                    <a:pt x="47" y="5"/>
                  </a:lnTo>
                  <a:lnTo>
                    <a:pt x="47" y="5"/>
                  </a:lnTo>
                  <a:lnTo>
                    <a:pt x="48" y="3"/>
                  </a:lnTo>
                  <a:lnTo>
                    <a:pt x="47" y="2"/>
                  </a:lnTo>
                  <a:lnTo>
                    <a:pt x="46" y="1"/>
                  </a:lnTo>
                  <a:lnTo>
                    <a:pt x="45" y="0"/>
                  </a:lnTo>
                  <a:lnTo>
                    <a:pt x="41" y="0"/>
                  </a:lnTo>
                  <a:lnTo>
                    <a:pt x="40" y="1"/>
                  </a:lnTo>
                  <a:lnTo>
                    <a:pt x="38" y="3"/>
                  </a:lnTo>
                  <a:lnTo>
                    <a:pt x="38"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08" name="Freeform 759"/>
            <p:cNvSpPr/>
            <p:nvPr/>
          </p:nvSpPr>
          <p:spPr bwMode="auto">
            <a:xfrm>
              <a:off x="6183313" y="2476500"/>
              <a:ext cx="17463" cy="42863"/>
            </a:xfrm>
            <a:custGeom>
              <a:avLst/>
              <a:gdLst/>
              <a:ahLst/>
              <a:cxnLst>
                <a:cxn ang="0">
                  <a:pos x="26" y="2"/>
                </a:cxn>
                <a:cxn ang="0">
                  <a:pos x="26" y="2"/>
                </a:cxn>
                <a:cxn ang="0">
                  <a:pos x="18" y="20"/>
                </a:cxn>
                <a:cxn ang="0">
                  <a:pos x="10" y="38"/>
                </a:cxn>
                <a:cxn ang="0">
                  <a:pos x="5" y="57"/>
                </a:cxn>
                <a:cxn ang="0">
                  <a:pos x="0" y="76"/>
                </a:cxn>
                <a:cxn ang="0">
                  <a:pos x="0" y="76"/>
                </a:cxn>
                <a:cxn ang="0">
                  <a:pos x="0" y="78"/>
                </a:cxn>
                <a:cxn ang="0">
                  <a:pos x="0" y="79"/>
                </a:cxn>
                <a:cxn ang="0">
                  <a:pos x="1" y="80"/>
                </a:cxn>
                <a:cxn ang="0">
                  <a:pos x="3" y="81"/>
                </a:cxn>
                <a:cxn ang="0">
                  <a:pos x="5" y="81"/>
                </a:cxn>
                <a:cxn ang="0">
                  <a:pos x="6" y="81"/>
                </a:cxn>
                <a:cxn ang="0">
                  <a:pos x="8" y="80"/>
                </a:cxn>
                <a:cxn ang="0">
                  <a:pos x="8" y="78"/>
                </a:cxn>
                <a:cxn ang="0">
                  <a:pos x="8" y="78"/>
                </a:cxn>
                <a:cxn ang="0">
                  <a:pos x="13" y="60"/>
                </a:cxn>
                <a:cxn ang="0">
                  <a:pos x="20" y="42"/>
                </a:cxn>
                <a:cxn ang="0">
                  <a:pos x="26" y="24"/>
                </a:cxn>
                <a:cxn ang="0">
                  <a:pos x="34" y="7"/>
                </a:cxn>
                <a:cxn ang="0">
                  <a:pos x="34" y="7"/>
                </a:cxn>
                <a:cxn ang="0">
                  <a:pos x="34" y="5"/>
                </a:cxn>
                <a:cxn ang="0">
                  <a:pos x="34" y="3"/>
                </a:cxn>
                <a:cxn ang="0">
                  <a:pos x="33" y="2"/>
                </a:cxn>
                <a:cxn ang="0">
                  <a:pos x="31" y="1"/>
                </a:cxn>
                <a:cxn ang="0">
                  <a:pos x="30" y="0"/>
                </a:cxn>
                <a:cxn ang="0">
                  <a:pos x="28" y="0"/>
                </a:cxn>
                <a:cxn ang="0">
                  <a:pos x="27" y="1"/>
                </a:cxn>
                <a:cxn ang="0">
                  <a:pos x="26" y="2"/>
                </a:cxn>
                <a:cxn ang="0">
                  <a:pos x="26" y="2"/>
                </a:cxn>
              </a:cxnLst>
              <a:rect l="0" t="0" r="r" b="b"/>
              <a:pathLst>
                <a:path w="34" h="81">
                  <a:moveTo>
                    <a:pt x="26" y="2"/>
                  </a:moveTo>
                  <a:lnTo>
                    <a:pt x="26" y="2"/>
                  </a:lnTo>
                  <a:lnTo>
                    <a:pt x="18" y="20"/>
                  </a:lnTo>
                  <a:lnTo>
                    <a:pt x="10" y="38"/>
                  </a:lnTo>
                  <a:lnTo>
                    <a:pt x="5" y="57"/>
                  </a:lnTo>
                  <a:lnTo>
                    <a:pt x="0" y="76"/>
                  </a:lnTo>
                  <a:lnTo>
                    <a:pt x="0" y="76"/>
                  </a:lnTo>
                  <a:lnTo>
                    <a:pt x="0" y="78"/>
                  </a:lnTo>
                  <a:lnTo>
                    <a:pt x="0" y="79"/>
                  </a:lnTo>
                  <a:lnTo>
                    <a:pt x="1" y="80"/>
                  </a:lnTo>
                  <a:lnTo>
                    <a:pt x="3" y="81"/>
                  </a:lnTo>
                  <a:lnTo>
                    <a:pt x="5" y="81"/>
                  </a:lnTo>
                  <a:lnTo>
                    <a:pt x="6" y="81"/>
                  </a:lnTo>
                  <a:lnTo>
                    <a:pt x="8" y="80"/>
                  </a:lnTo>
                  <a:lnTo>
                    <a:pt x="8" y="78"/>
                  </a:lnTo>
                  <a:lnTo>
                    <a:pt x="8" y="78"/>
                  </a:lnTo>
                  <a:lnTo>
                    <a:pt x="13" y="60"/>
                  </a:lnTo>
                  <a:lnTo>
                    <a:pt x="20" y="42"/>
                  </a:lnTo>
                  <a:lnTo>
                    <a:pt x="26" y="24"/>
                  </a:lnTo>
                  <a:lnTo>
                    <a:pt x="34" y="7"/>
                  </a:lnTo>
                  <a:lnTo>
                    <a:pt x="34" y="7"/>
                  </a:lnTo>
                  <a:lnTo>
                    <a:pt x="34" y="5"/>
                  </a:lnTo>
                  <a:lnTo>
                    <a:pt x="34" y="3"/>
                  </a:lnTo>
                  <a:lnTo>
                    <a:pt x="33" y="2"/>
                  </a:lnTo>
                  <a:lnTo>
                    <a:pt x="31" y="1"/>
                  </a:lnTo>
                  <a:lnTo>
                    <a:pt x="30" y="0"/>
                  </a:lnTo>
                  <a:lnTo>
                    <a:pt x="28" y="0"/>
                  </a:lnTo>
                  <a:lnTo>
                    <a:pt x="27" y="1"/>
                  </a:lnTo>
                  <a:lnTo>
                    <a:pt x="26" y="2"/>
                  </a:lnTo>
                  <a:lnTo>
                    <a:pt x="26"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09" name="Freeform 760"/>
            <p:cNvSpPr/>
            <p:nvPr/>
          </p:nvSpPr>
          <p:spPr bwMode="auto">
            <a:xfrm>
              <a:off x="6203950" y="2500313"/>
              <a:ext cx="20638" cy="41275"/>
            </a:xfrm>
            <a:custGeom>
              <a:avLst/>
              <a:gdLst/>
              <a:ahLst/>
              <a:cxnLst>
                <a:cxn ang="0">
                  <a:pos x="29" y="3"/>
                </a:cxn>
                <a:cxn ang="0">
                  <a:pos x="29" y="3"/>
                </a:cxn>
                <a:cxn ang="0">
                  <a:pos x="23" y="20"/>
                </a:cxn>
                <a:cxn ang="0">
                  <a:pos x="17" y="37"/>
                </a:cxn>
                <a:cxn ang="0">
                  <a:pos x="1" y="69"/>
                </a:cxn>
                <a:cxn ang="0">
                  <a:pos x="1" y="69"/>
                </a:cxn>
                <a:cxn ang="0">
                  <a:pos x="0" y="71"/>
                </a:cxn>
                <a:cxn ang="0">
                  <a:pos x="1" y="73"/>
                </a:cxn>
                <a:cxn ang="0">
                  <a:pos x="2" y="75"/>
                </a:cxn>
                <a:cxn ang="0">
                  <a:pos x="4" y="76"/>
                </a:cxn>
                <a:cxn ang="0">
                  <a:pos x="5" y="76"/>
                </a:cxn>
                <a:cxn ang="0">
                  <a:pos x="7" y="76"/>
                </a:cxn>
                <a:cxn ang="0">
                  <a:pos x="9" y="76"/>
                </a:cxn>
                <a:cxn ang="0">
                  <a:pos x="10" y="74"/>
                </a:cxn>
                <a:cxn ang="0">
                  <a:pos x="10" y="74"/>
                </a:cxn>
                <a:cxn ang="0">
                  <a:pos x="25" y="41"/>
                </a:cxn>
                <a:cxn ang="0">
                  <a:pos x="33" y="23"/>
                </a:cxn>
                <a:cxn ang="0">
                  <a:pos x="39" y="7"/>
                </a:cxn>
                <a:cxn ang="0">
                  <a:pos x="39" y="7"/>
                </a:cxn>
                <a:cxn ang="0">
                  <a:pos x="39" y="4"/>
                </a:cxn>
                <a:cxn ang="0">
                  <a:pos x="38" y="2"/>
                </a:cxn>
                <a:cxn ang="0">
                  <a:pos x="37" y="1"/>
                </a:cxn>
                <a:cxn ang="0">
                  <a:pos x="36" y="0"/>
                </a:cxn>
                <a:cxn ang="0">
                  <a:pos x="34" y="0"/>
                </a:cxn>
                <a:cxn ang="0">
                  <a:pos x="32" y="0"/>
                </a:cxn>
                <a:cxn ang="0">
                  <a:pos x="30" y="1"/>
                </a:cxn>
                <a:cxn ang="0">
                  <a:pos x="29" y="3"/>
                </a:cxn>
                <a:cxn ang="0">
                  <a:pos x="29" y="3"/>
                </a:cxn>
              </a:cxnLst>
              <a:rect l="0" t="0" r="r" b="b"/>
              <a:pathLst>
                <a:path w="39" h="76">
                  <a:moveTo>
                    <a:pt x="29" y="3"/>
                  </a:moveTo>
                  <a:lnTo>
                    <a:pt x="29" y="3"/>
                  </a:lnTo>
                  <a:lnTo>
                    <a:pt x="23" y="20"/>
                  </a:lnTo>
                  <a:lnTo>
                    <a:pt x="17" y="37"/>
                  </a:lnTo>
                  <a:lnTo>
                    <a:pt x="1" y="69"/>
                  </a:lnTo>
                  <a:lnTo>
                    <a:pt x="1" y="69"/>
                  </a:lnTo>
                  <a:lnTo>
                    <a:pt x="0" y="71"/>
                  </a:lnTo>
                  <a:lnTo>
                    <a:pt x="1" y="73"/>
                  </a:lnTo>
                  <a:lnTo>
                    <a:pt x="2" y="75"/>
                  </a:lnTo>
                  <a:lnTo>
                    <a:pt x="4" y="76"/>
                  </a:lnTo>
                  <a:lnTo>
                    <a:pt x="5" y="76"/>
                  </a:lnTo>
                  <a:lnTo>
                    <a:pt x="7" y="76"/>
                  </a:lnTo>
                  <a:lnTo>
                    <a:pt x="9" y="76"/>
                  </a:lnTo>
                  <a:lnTo>
                    <a:pt x="10" y="74"/>
                  </a:lnTo>
                  <a:lnTo>
                    <a:pt x="10" y="74"/>
                  </a:lnTo>
                  <a:lnTo>
                    <a:pt x="25" y="41"/>
                  </a:lnTo>
                  <a:lnTo>
                    <a:pt x="33" y="23"/>
                  </a:lnTo>
                  <a:lnTo>
                    <a:pt x="39" y="7"/>
                  </a:lnTo>
                  <a:lnTo>
                    <a:pt x="39" y="7"/>
                  </a:lnTo>
                  <a:lnTo>
                    <a:pt x="39" y="4"/>
                  </a:lnTo>
                  <a:lnTo>
                    <a:pt x="38" y="2"/>
                  </a:lnTo>
                  <a:lnTo>
                    <a:pt x="37" y="1"/>
                  </a:lnTo>
                  <a:lnTo>
                    <a:pt x="36" y="0"/>
                  </a:lnTo>
                  <a:lnTo>
                    <a:pt x="34" y="0"/>
                  </a:lnTo>
                  <a:lnTo>
                    <a:pt x="32" y="0"/>
                  </a:lnTo>
                  <a:lnTo>
                    <a:pt x="30" y="1"/>
                  </a:lnTo>
                  <a:lnTo>
                    <a:pt x="29" y="3"/>
                  </a:lnTo>
                  <a:lnTo>
                    <a:pt x="29"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10" name="Freeform 761"/>
            <p:cNvSpPr/>
            <p:nvPr/>
          </p:nvSpPr>
          <p:spPr bwMode="auto">
            <a:xfrm>
              <a:off x="6373813" y="2681288"/>
              <a:ext cx="12700" cy="38100"/>
            </a:xfrm>
            <a:custGeom>
              <a:avLst/>
              <a:gdLst/>
              <a:ahLst/>
              <a:cxnLst>
                <a:cxn ang="0">
                  <a:pos x="13" y="6"/>
                </a:cxn>
                <a:cxn ang="0">
                  <a:pos x="13" y="6"/>
                </a:cxn>
                <a:cxn ang="0">
                  <a:pos x="12" y="13"/>
                </a:cxn>
                <a:cxn ang="0">
                  <a:pos x="10" y="21"/>
                </a:cxn>
                <a:cxn ang="0">
                  <a:pos x="6" y="36"/>
                </a:cxn>
                <a:cxn ang="0">
                  <a:pos x="2" y="50"/>
                </a:cxn>
                <a:cxn ang="0">
                  <a:pos x="1" y="58"/>
                </a:cxn>
                <a:cxn ang="0">
                  <a:pos x="0" y="66"/>
                </a:cxn>
                <a:cxn ang="0">
                  <a:pos x="0" y="66"/>
                </a:cxn>
                <a:cxn ang="0">
                  <a:pos x="1" y="68"/>
                </a:cxn>
                <a:cxn ang="0">
                  <a:pos x="2" y="69"/>
                </a:cxn>
                <a:cxn ang="0">
                  <a:pos x="3" y="70"/>
                </a:cxn>
                <a:cxn ang="0">
                  <a:pos x="5" y="70"/>
                </a:cxn>
                <a:cxn ang="0">
                  <a:pos x="6" y="70"/>
                </a:cxn>
                <a:cxn ang="0">
                  <a:pos x="8" y="69"/>
                </a:cxn>
                <a:cxn ang="0">
                  <a:pos x="9" y="68"/>
                </a:cxn>
                <a:cxn ang="0">
                  <a:pos x="10" y="66"/>
                </a:cxn>
                <a:cxn ang="0">
                  <a:pos x="10" y="66"/>
                </a:cxn>
                <a:cxn ang="0">
                  <a:pos x="10" y="58"/>
                </a:cxn>
                <a:cxn ang="0">
                  <a:pos x="12" y="50"/>
                </a:cxn>
                <a:cxn ang="0">
                  <a:pos x="16" y="36"/>
                </a:cxn>
                <a:cxn ang="0">
                  <a:pos x="20" y="21"/>
                </a:cxn>
                <a:cxn ang="0">
                  <a:pos x="21" y="13"/>
                </a:cxn>
                <a:cxn ang="0">
                  <a:pos x="22" y="6"/>
                </a:cxn>
                <a:cxn ang="0">
                  <a:pos x="22" y="6"/>
                </a:cxn>
                <a:cxn ang="0">
                  <a:pos x="21" y="3"/>
                </a:cxn>
                <a:cxn ang="0">
                  <a:pos x="20" y="2"/>
                </a:cxn>
                <a:cxn ang="0">
                  <a:pos x="19" y="1"/>
                </a:cxn>
                <a:cxn ang="0">
                  <a:pos x="17" y="0"/>
                </a:cxn>
                <a:cxn ang="0">
                  <a:pos x="16" y="1"/>
                </a:cxn>
                <a:cxn ang="0">
                  <a:pos x="14" y="2"/>
                </a:cxn>
                <a:cxn ang="0">
                  <a:pos x="13" y="3"/>
                </a:cxn>
                <a:cxn ang="0">
                  <a:pos x="13" y="6"/>
                </a:cxn>
                <a:cxn ang="0">
                  <a:pos x="13" y="6"/>
                </a:cxn>
              </a:cxnLst>
              <a:rect l="0" t="0" r="r" b="b"/>
              <a:pathLst>
                <a:path w="22" h="70">
                  <a:moveTo>
                    <a:pt x="13" y="6"/>
                  </a:moveTo>
                  <a:lnTo>
                    <a:pt x="13" y="6"/>
                  </a:lnTo>
                  <a:lnTo>
                    <a:pt x="12" y="13"/>
                  </a:lnTo>
                  <a:lnTo>
                    <a:pt x="10" y="21"/>
                  </a:lnTo>
                  <a:lnTo>
                    <a:pt x="6" y="36"/>
                  </a:lnTo>
                  <a:lnTo>
                    <a:pt x="2" y="50"/>
                  </a:lnTo>
                  <a:lnTo>
                    <a:pt x="1" y="58"/>
                  </a:lnTo>
                  <a:lnTo>
                    <a:pt x="0" y="66"/>
                  </a:lnTo>
                  <a:lnTo>
                    <a:pt x="0" y="66"/>
                  </a:lnTo>
                  <a:lnTo>
                    <a:pt x="1" y="68"/>
                  </a:lnTo>
                  <a:lnTo>
                    <a:pt x="2" y="69"/>
                  </a:lnTo>
                  <a:lnTo>
                    <a:pt x="3" y="70"/>
                  </a:lnTo>
                  <a:lnTo>
                    <a:pt x="5" y="70"/>
                  </a:lnTo>
                  <a:lnTo>
                    <a:pt x="6" y="70"/>
                  </a:lnTo>
                  <a:lnTo>
                    <a:pt x="8" y="69"/>
                  </a:lnTo>
                  <a:lnTo>
                    <a:pt x="9" y="68"/>
                  </a:lnTo>
                  <a:lnTo>
                    <a:pt x="10" y="66"/>
                  </a:lnTo>
                  <a:lnTo>
                    <a:pt x="10" y="66"/>
                  </a:lnTo>
                  <a:lnTo>
                    <a:pt x="10" y="58"/>
                  </a:lnTo>
                  <a:lnTo>
                    <a:pt x="12" y="50"/>
                  </a:lnTo>
                  <a:lnTo>
                    <a:pt x="16" y="36"/>
                  </a:lnTo>
                  <a:lnTo>
                    <a:pt x="20" y="21"/>
                  </a:lnTo>
                  <a:lnTo>
                    <a:pt x="21" y="13"/>
                  </a:lnTo>
                  <a:lnTo>
                    <a:pt x="22" y="6"/>
                  </a:lnTo>
                  <a:lnTo>
                    <a:pt x="22" y="6"/>
                  </a:lnTo>
                  <a:lnTo>
                    <a:pt x="21" y="3"/>
                  </a:lnTo>
                  <a:lnTo>
                    <a:pt x="20" y="2"/>
                  </a:lnTo>
                  <a:lnTo>
                    <a:pt x="19" y="1"/>
                  </a:lnTo>
                  <a:lnTo>
                    <a:pt x="17" y="0"/>
                  </a:lnTo>
                  <a:lnTo>
                    <a:pt x="16" y="1"/>
                  </a:lnTo>
                  <a:lnTo>
                    <a:pt x="14" y="2"/>
                  </a:lnTo>
                  <a:lnTo>
                    <a:pt x="13" y="3"/>
                  </a:lnTo>
                  <a:lnTo>
                    <a:pt x="13" y="6"/>
                  </a:lnTo>
                  <a:lnTo>
                    <a:pt x="13" y="6"/>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11" name="Freeform 762"/>
            <p:cNvSpPr/>
            <p:nvPr/>
          </p:nvSpPr>
          <p:spPr bwMode="auto">
            <a:xfrm>
              <a:off x="6407150" y="2698750"/>
              <a:ext cx="30163" cy="42863"/>
            </a:xfrm>
            <a:custGeom>
              <a:avLst/>
              <a:gdLst/>
              <a:ahLst/>
              <a:cxnLst>
                <a:cxn ang="0">
                  <a:pos x="45" y="3"/>
                </a:cxn>
                <a:cxn ang="0">
                  <a:pos x="45" y="3"/>
                </a:cxn>
                <a:cxn ang="0">
                  <a:pos x="39" y="11"/>
                </a:cxn>
                <a:cxn ang="0">
                  <a:pos x="33" y="19"/>
                </a:cxn>
                <a:cxn ang="0">
                  <a:pos x="26" y="26"/>
                </a:cxn>
                <a:cxn ang="0">
                  <a:pos x="19" y="35"/>
                </a:cxn>
                <a:cxn ang="0">
                  <a:pos x="19" y="35"/>
                </a:cxn>
                <a:cxn ang="0">
                  <a:pos x="16" y="39"/>
                </a:cxn>
                <a:cxn ang="0">
                  <a:pos x="14" y="44"/>
                </a:cxn>
                <a:cxn ang="0">
                  <a:pos x="10" y="54"/>
                </a:cxn>
                <a:cxn ang="0">
                  <a:pos x="10" y="54"/>
                </a:cxn>
                <a:cxn ang="0">
                  <a:pos x="5" y="66"/>
                </a:cxn>
                <a:cxn ang="0">
                  <a:pos x="1" y="77"/>
                </a:cxn>
                <a:cxn ang="0">
                  <a:pos x="1" y="77"/>
                </a:cxn>
                <a:cxn ang="0">
                  <a:pos x="0" y="79"/>
                </a:cxn>
                <a:cxn ang="0">
                  <a:pos x="1" y="80"/>
                </a:cxn>
                <a:cxn ang="0">
                  <a:pos x="2" y="81"/>
                </a:cxn>
                <a:cxn ang="0">
                  <a:pos x="4" y="82"/>
                </a:cxn>
                <a:cxn ang="0">
                  <a:pos x="6" y="82"/>
                </a:cxn>
                <a:cxn ang="0">
                  <a:pos x="7" y="82"/>
                </a:cxn>
                <a:cxn ang="0">
                  <a:pos x="9" y="81"/>
                </a:cxn>
                <a:cxn ang="0">
                  <a:pos x="10" y="79"/>
                </a:cxn>
                <a:cxn ang="0">
                  <a:pos x="10" y="79"/>
                </a:cxn>
                <a:cxn ang="0">
                  <a:pos x="18" y="59"/>
                </a:cxn>
                <a:cxn ang="0">
                  <a:pos x="22" y="48"/>
                </a:cxn>
                <a:cxn ang="0">
                  <a:pos x="27" y="39"/>
                </a:cxn>
                <a:cxn ang="0">
                  <a:pos x="27" y="39"/>
                </a:cxn>
                <a:cxn ang="0">
                  <a:pos x="33" y="31"/>
                </a:cxn>
                <a:cxn ang="0">
                  <a:pos x="40" y="23"/>
                </a:cxn>
                <a:cxn ang="0">
                  <a:pos x="48" y="16"/>
                </a:cxn>
                <a:cxn ang="0">
                  <a:pos x="54" y="8"/>
                </a:cxn>
                <a:cxn ang="0">
                  <a:pos x="54" y="8"/>
                </a:cxn>
                <a:cxn ang="0">
                  <a:pos x="55" y="6"/>
                </a:cxn>
                <a:cxn ang="0">
                  <a:pos x="54" y="4"/>
                </a:cxn>
                <a:cxn ang="0">
                  <a:pos x="53" y="3"/>
                </a:cxn>
                <a:cxn ang="0">
                  <a:pos x="52" y="1"/>
                </a:cxn>
                <a:cxn ang="0">
                  <a:pos x="51" y="0"/>
                </a:cxn>
                <a:cxn ang="0">
                  <a:pos x="49" y="0"/>
                </a:cxn>
                <a:cxn ang="0">
                  <a:pos x="47" y="1"/>
                </a:cxn>
                <a:cxn ang="0">
                  <a:pos x="45" y="3"/>
                </a:cxn>
                <a:cxn ang="0">
                  <a:pos x="45" y="3"/>
                </a:cxn>
              </a:cxnLst>
              <a:rect l="0" t="0" r="r" b="b"/>
              <a:pathLst>
                <a:path w="55" h="82">
                  <a:moveTo>
                    <a:pt x="45" y="3"/>
                  </a:moveTo>
                  <a:lnTo>
                    <a:pt x="45" y="3"/>
                  </a:lnTo>
                  <a:lnTo>
                    <a:pt x="39" y="11"/>
                  </a:lnTo>
                  <a:lnTo>
                    <a:pt x="33" y="19"/>
                  </a:lnTo>
                  <a:lnTo>
                    <a:pt x="26" y="26"/>
                  </a:lnTo>
                  <a:lnTo>
                    <a:pt x="19" y="35"/>
                  </a:lnTo>
                  <a:lnTo>
                    <a:pt x="19" y="35"/>
                  </a:lnTo>
                  <a:lnTo>
                    <a:pt x="16" y="39"/>
                  </a:lnTo>
                  <a:lnTo>
                    <a:pt x="14" y="44"/>
                  </a:lnTo>
                  <a:lnTo>
                    <a:pt x="10" y="54"/>
                  </a:lnTo>
                  <a:lnTo>
                    <a:pt x="10" y="54"/>
                  </a:lnTo>
                  <a:lnTo>
                    <a:pt x="5" y="66"/>
                  </a:lnTo>
                  <a:lnTo>
                    <a:pt x="1" y="77"/>
                  </a:lnTo>
                  <a:lnTo>
                    <a:pt x="1" y="77"/>
                  </a:lnTo>
                  <a:lnTo>
                    <a:pt x="0" y="79"/>
                  </a:lnTo>
                  <a:lnTo>
                    <a:pt x="1" y="80"/>
                  </a:lnTo>
                  <a:lnTo>
                    <a:pt x="2" y="81"/>
                  </a:lnTo>
                  <a:lnTo>
                    <a:pt x="4" y="82"/>
                  </a:lnTo>
                  <a:lnTo>
                    <a:pt x="6" y="82"/>
                  </a:lnTo>
                  <a:lnTo>
                    <a:pt x="7" y="82"/>
                  </a:lnTo>
                  <a:lnTo>
                    <a:pt x="9" y="81"/>
                  </a:lnTo>
                  <a:lnTo>
                    <a:pt x="10" y="79"/>
                  </a:lnTo>
                  <a:lnTo>
                    <a:pt x="10" y="79"/>
                  </a:lnTo>
                  <a:lnTo>
                    <a:pt x="18" y="59"/>
                  </a:lnTo>
                  <a:lnTo>
                    <a:pt x="22" y="48"/>
                  </a:lnTo>
                  <a:lnTo>
                    <a:pt x="27" y="39"/>
                  </a:lnTo>
                  <a:lnTo>
                    <a:pt x="27" y="39"/>
                  </a:lnTo>
                  <a:lnTo>
                    <a:pt x="33" y="31"/>
                  </a:lnTo>
                  <a:lnTo>
                    <a:pt x="40" y="23"/>
                  </a:lnTo>
                  <a:lnTo>
                    <a:pt x="48" y="16"/>
                  </a:lnTo>
                  <a:lnTo>
                    <a:pt x="54" y="8"/>
                  </a:lnTo>
                  <a:lnTo>
                    <a:pt x="54" y="8"/>
                  </a:lnTo>
                  <a:lnTo>
                    <a:pt x="55" y="6"/>
                  </a:lnTo>
                  <a:lnTo>
                    <a:pt x="54" y="4"/>
                  </a:lnTo>
                  <a:lnTo>
                    <a:pt x="53" y="3"/>
                  </a:lnTo>
                  <a:lnTo>
                    <a:pt x="52" y="1"/>
                  </a:lnTo>
                  <a:lnTo>
                    <a:pt x="51" y="0"/>
                  </a:lnTo>
                  <a:lnTo>
                    <a:pt x="49" y="0"/>
                  </a:lnTo>
                  <a:lnTo>
                    <a:pt x="47" y="1"/>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12" name="Freeform 763"/>
            <p:cNvSpPr/>
            <p:nvPr/>
          </p:nvSpPr>
          <p:spPr bwMode="auto">
            <a:xfrm>
              <a:off x="6430963" y="2728913"/>
              <a:ext cx="26988" cy="50800"/>
            </a:xfrm>
            <a:custGeom>
              <a:avLst/>
              <a:gdLst/>
              <a:ahLst/>
              <a:cxnLst>
                <a:cxn ang="0">
                  <a:pos x="43" y="3"/>
                </a:cxn>
                <a:cxn ang="0">
                  <a:pos x="43" y="3"/>
                </a:cxn>
                <a:cxn ang="0">
                  <a:pos x="32" y="22"/>
                </a:cxn>
                <a:cxn ang="0">
                  <a:pos x="22" y="43"/>
                </a:cxn>
                <a:cxn ang="0">
                  <a:pos x="22" y="43"/>
                </a:cxn>
                <a:cxn ang="0">
                  <a:pos x="17" y="54"/>
                </a:cxn>
                <a:cxn ang="0">
                  <a:pos x="11" y="66"/>
                </a:cxn>
                <a:cxn ang="0">
                  <a:pos x="6" y="77"/>
                </a:cxn>
                <a:cxn ang="0">
                  <a:pos x="1" y="90"/>
                </a:cxn>
                <a:cxn ang="0">
                  <a:pos x="1" y="90"/>
                </a:cxn>
                <a:cxn ang="0">
                  <a:pos x="0" y="92"/>
                </a:cxn>
                <a:cxn ang="0">
                  <a:pos x="1" y="94"/>
                </a:cxn>
                <a:cxn ang="0">
                  <a:pos x="3" y="95"/>
                </a:cxn>
                <a:cxn ang="0">
                  <a:pos x="5" y="95"/>
                </a:cxn>
                <a:cxn ang="0">
                  <a:pos x="6" y="96"/>
                </a:cxn>
                <a:cxn ang="0">
                  <a:pos x="8" y="95"/>
                </a:cxn>
                <a:cxn ang="0">
                  <a:pos x="9" y="94"/>
                </a:cxn>
                <a:cxn ang="0">
                  <a:pos x="10" y="92"/>
                </a:cxn>
                <a:cxn ang="0">
                  <a:pos x="10" y="92"/>
                </a:cxn>
                <a:cxn ang="0">
                  <a:pos x="14" y="81"/>
                </a:cxn>
                <a:cxn ang="0">
                  <a:pos x="18" y="71"/>
                </a:cxn>
                <a:cxn ang="0">
                  <a:pos x="22" y="62"/>
                </a:cxn>
                <a:cxn ang="0">
                  <a:pos x="28" y="52"/>
                </a:cxn>
                <a:cxn ang="0">
                  <a:pos x="28" y="52"/>
                </a:cxn>
                <a:cxn ang="0">
                  <a:pos x="32" y="47"/>
                </a:cxn>
                <a:cxn ang="0">
                  <a:pos x="34" y="42"/>
                </a:cxn>
                <a:cxn ang="0">
                  <a:pos x="38" y="33"/>
                </a:cxn>
                <a:cxn ang="0">
                  <a:pos x="38" y="33"/>
                </a:cxn>
                <a:cxn ang="0">
                  <a:pos x="44" y="20"/>
                </a:cxn>
                <a:cxn ang="0">
                  <a:pos x="51" y="8"/>
                </a:cxn>
                <a:cxn ang="0">
                  <a:pos x="51" y="8"/>
                </a:cxn>
                <a:cxn ang="0">
                  <a:pos x="51" y="6"/>
                </a:cxn>
                <a:cxn ang="0">
                  <a:pos x="51" y="4"/>
                </a:cxn>
                <a:cxn ang="0">
                  <a:pos x="50" y="3"/>
                </a:cxn>
                <a:cxn ang="0">
                  <a:pos x="49" y="2"/>
                </a:cxn>
                <a:cxn ang="0">
                  <a:pos x="47" y="0"/>
                </a:cxn>
                <a:cxn ang="0">
                  <a:pos x="46" y="0"/>
                </a:cxn>
                <a:cxn ang="0">
                  <a:pos x="44" y="2"/>
                </a:cxn>
                <a:cxn ang="0">
                  <a:pos x="43" y="3"/>
                </a:cxn>
                <a:cxn ang="0">
                  <a:pos x="43" y="3"/>
                </a:cxn>
              </a:cxnLst>
              <a:rect l="0" t="0" r="r" b="b"/>
              <a:pathLst>
                <a:path w="51" h="96">
                  <a:moveTo>
                    <a:pt x="43" y="3"/>
                  </a:moveTo>
                  <a:lnTo>
                    <a:pt x="43" y="3"/>
                  </a:lnTo>
                  <a:lnTo>
                    <a:pt x="32" y="22"/>
                  </a:lnTo>
                  <a:lnTo>
                    <a:pt x="22" y="43"/>
                  </a:lnTo>
                  <a:lnTo>
                    <a:pt x="22" y="43"/>
                  </a:lnTo>
                  <a:lnTo>
                    <a:pt x="17" y="54"/>
                  </a:lnTo>
                  <a:lnTo>
                    <a:pt x="11" y="66"/>
                  </a:lnTo>
                  <a:lnTo>
                    <a:pt x="6" y="77"/>
                  </a:lnTo>
                  <a:lnTo>
                    <a:pt x="1" y="90"/>
                  </a:lnTo>
                  <a:lnTo>
                    <a:pt x="1" y="90"/>
                  </a:lnTo>
                  <a:lnTo>
                    <a:pt x="0" y="92"/>
                  </a:lnTo>
                  <a:lnTo>
                    <a:pt x="1" y="94"/>
                  </a:lnTo>
                  <a:lnTo>
                    <a:pt x="3" y="95"/>
                  </a:lnTo>
                  <a:lnTo>
                    <a:pt x="5" y="95"/>
                  </a:lnTo>
                  <a:lnTo>
                    <a:pt x="6" y="96"/>
                  </a:lnTo>
                  <a:lnTo>
                    <a:pt x="8" y="95"/>
                  </a:lnTo>
                  <a:lnTo>
                    <a:pt x="9" y="94"/>
                  </a:lnTo>
                  <a:lnTo>
                    <a:pt x="10" y="92"/>
                  </a:lnTo>
                  <a:lnTo>
                    <a:pt x="10" y="92"/>
                  </a:lnTo>
                  <a:lnTo>
                    <a:pt x="14" y="81"/>
                  </a:lnTo>
                  <a:lnTo>
                    <a:pt x="18" y="71"/>
                  </a:lnTo>
                  <a:lnTo>
                    <a:pt x="22" y="62"/>
                  </a:lnTo>
                  <a:lnTo>
                    <a:pt x="28" y="52"/>
                  </a:lnTo>
                  <a:lnTo>
                    <a:pt x="28" y="52"/>
                  </a:lnTo>
                  <a:lnTo>
                    <a:pt x="32" y="47"/>
                  </a:lnTo>
                  <a:lnTo>
                    <a:pt x="34" y="42"/>
                  </a:lnTo>
                  <a:lnTo>
                    <a:pt x="38" y="33"/>
                  </a:lnTo>
                  <a:lnTo>
                    <a:pt x="38" y="33"/>
                  </a:lnTo>
                  <a:lnTo>
                    <a:pt x="44" y="20"/>
                  </a:lnTo>
                  <a:lnTo>
                    <a:pt x="51" y="8"/>
                  </a:lnTo>
                  <a:lnTo>
                    <a:pt x="51" y="8"/>
                  </a:lnTo>
                  <a:lnTo>
                    <a:pt x="51" y="6"/>
                  </a:lnTo>
                  <a:lnTo>
                    <a:pt x="51" y="4"/>
                  </a:lnTo>
                  <a:lnTo>
                    <a:pt x="50" y="3"/>
                  </a:lnTo>
                  <a:lnTo>
                    <a:pt x="49" y="2"/>
                  </a:lnTo>
                  <a:lnTo>
                    <a:pt x="47" y="0"/>
                  </a:lnTo>
                  <a:lnTo>
                    <a:pt x="46" y="0"/>
                  </a:lnTo>
                  <a:lnTo>
                    <a:pt x="44" y="2"/>
                  </a:lnTo>
                  <a:lnTo>
                    <a:pt x="43" y="3"/>
                  </a:lnTo>
                  <a:lnTo>
                    <a:pt x="43"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13" name="Freeform 764"/>
            <p:cNvSpPr/>
            <p:nvPr/>
          </p:nvSpPr>
          <p:spPr bwMode="auto">
            <a:xfrm>
              <a:off x="6461125" y="2754313"/>
              <a:ext cx="25400" cy="49213"/>
            </a:xfrm>
            <a:custGeom>
              <a:avLst/>
              <a:gdLst/>
              <a:ahLst/>
              <a:cxnLst>
                <a:cxn ang="0">
                  <a:pos x="39" y="2"/>
                </a:cxn>
                <a:cxn ang="0">
                  <a:pos x="39" y="2"/>
                </a:cxn>
                <a:cxn ang="0">
                  <a:pos x="26" y="22"/>
                </a:cxn>
                <a:cxn ang="0">
                  <a:pos x="15" y="43"/>
                </a:cxn>
                <a:cxn ang="0">
                  <a:pos x="7" y="64"/>
                </a:cxn>
                <a:cxn ang="0">
                  <a:pos x="3" y="75"/>
                </a:cxn>
                <a:cxn ang="0">
                  <a:pos x="0" y="86"/>
                </a:cxn>
                <a:cxn ang="0">
                  <a:pos x="0" y="86"/>
                </a:cxn>
                <a:cxn ang="0">
                  <a:pos x="0" y="88"/>
                </a:cxn>
                <a:cxn ang="0">
                  <a:pos x="0" y="89"/>
                </a:cxn>
                <a:cxn ang="0">
                  <a:pos x="2" y="91"/>
                </a:cxn>
                <a:cxn ang="0">
                  <a:pos x="4" y="91"/>
                </a:cxn>
                <a:cxn ang="0">
                  <a:pos x="6" y="92"/>
                </a:cxn>
                <a:cxn ang="0">
                  <a:pos x="7" y="91"/>
                </a:cxn>
                <a:cxn ang="0">
                  <a:pos x="9" y="90"/>
                </a:cxn>
                <a:cxn ang="0">
                  <a:pos x="9" y="88"/>
                </a:cxn>
                <a:cxn ang="0">
                  <a:pos x="9" y="88"/>
                </a:cxn>
                <a:cxn ang="0">
                  <a:pos x="12" y="78"/>
                </a:cxn>
                <a:cxn ang="0">
                  <a:pos x="15" y="66"/>
                </a:cxn>
                <a:cxn ang="0">
                  <a:pos x="24" y="46"/>
                </a:cxn>
                <a:cxn ang="0">
                  <a:pos x="35" y="26"/>
                </a:cxn>
                <a:cxn ang="0">
                  <a:pos x="47" y="7"/>
                </a:cxn>
                <a:cxn ang="0">
                  <a:pos x="47" y="7"/>
                </a:cxn>
                <a:cxn ang="0">
                  <a:pos x="48" y="5"/>
                </a:cxn>
                <a:cxn ang="0">
                  <a:pos x="47" y="3"/>
                </a:cxn>
                <a:cxn ang="0">
                  <a:pos x="47" y="2"/>
                </a:cxn>
                <a:cxn ang="0">
                  <a:pos x="45" y="1"/>
                </a:cxn>
                <a:cxn ang="0">
                  <a:pos x="42" y="0"/>
                </a:cxn>
                <a:cxn ang="0">
                  <a:pos x="40" y="1"/>
                </a:cxn>
                <a:cxn ang="0">
                  <a:pos x="39" y="2"/>
                </a:cxn>
                <a:cxn ang="0">
                  <a:pos x="39" y="2"/>
                </a:cxn>
              </a:cxnLst>
              <a:rect l="0" t="0" r="r" b="b"/>
              <a:pathLst>
                <a:path w="48" h="92">
                  <a:moveTo>
                    <a:pt x="39" y="2"/>
                  </a:moveTo>
                  <a:lnTo>
                    <a:pt x="39" y="2"/>
                  </a:lnTo>
                  <a:lnTo>
                    <a:pt x="26" y="22"/>
                  </a:lnTo>
                  <a:lnTo>
                    <a:pt x="15" y="43"/>
                  </a:lnTo>
                  <a:lnTo>
                    <a:pt x="7" y="64"/>
                  </a:lnTo>
                  <a:lnTo>
                    <a:pt x="3" y="75"/>
                  </a:lnTo>
                  <a:lnTo>
                    <a:pt x="0" y="86"/>
                  </a:lnTo>
                  <a:lnTo>
                    <a:pt x="0" y="86"/>
                  </a:lnTo>
                  <a:lnTo>
                    <a:pt x="0" y="88"/>
                  </a:lnTo>
                  <a:lnTo>
                    <a:pt x="0" y="89"/>
                  </a:lnTo>
                  <a:lnTo>
                    <a:pt x="2" y="91"/>
                  </a:lnTo>
                  <a:lnTo>
                    <a:pt x="4" y="91"/>
                  </a:lnTo>
                  <a:lnTo>
                    <a:pt x="6" y="92"/>
                  </a:lnTo>
                  <a:lnTo>
                    <a:pt x="7" y="91"/>
                  </a:lnTo>
                  <a:lnTo>
                    <a:pt x="9" y="90"/>
                  </a:lnTo>
                  <a:lnTo>
                    <a:pt x="9" y="88"/>
                  </a:lnTo>
                  <a:lnTo>
                    <a:pt x="9" y="88"/>
                  </a:lnTo>
                  <a:lnTo>
                    <a:pt x="12" y="78"/>
                  </a:lnTo>
                  <a:lnTo>
                    <a:pt x="15" y="66"/>
                  </a:lnTo>
                  <a:lnTo>
                    <a:pt x="24" y="46"/>
                  </a:lnTo>
                  <a:lnTo>
                    <a:pt x="35" y="26"/>
                  </a:lnTo>
                  <a:lnTo>
                    <a:pt x="47" y="7"/>
                  </a:lnTo>
                  <a:lnTo>
                    <a:pt x="47" y="7"/>
                  </a:lnTo>
                  <a:lnTo>
                    <a:pt x="48" y="5"/>
                  </a:lnTo>
                  <a:lnTo>
                    <a:pt x="47" y="3"/>
                  </a:lnTo>
                  <a:lnTo>
                    <a:pt x="47" y="2"/>
                  </a:lnTo>
                  <a:lnTo>
                    <a:pt x="45" y="1"/>
                  </a:lnTo>
                  <a:lnTo>
                    <a:pt x="42" y="0"/>
                  </a:lnTo>
                  <a:lnTo>
                    <a:pt x="40"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14" name="Freeform 765"/>
            <p:cNvSpPr/>
            <p:nvPr/>
          </p:nvSpPr>
          <p:spPr bwMode="auto">
            <a:xfrm>
              <a:off x="6499225" y="2765425"/>
              <a:ext cx="22225" cy="53975"/>
            </a:xfrm>
            <a:custGeom>
              <a:avLst/>
              <a:gdLst/>
              <a:ahLst/>
              <a:cxnLst>
                <a:cxn ang="0">
                  <a:pos x="35" y="3"/>
                </a:cxn>
                <a:cxn ang="0">
                  <a:pos x="35" y="3"/>
                </a:cxn>
                <a:cxn ang="0">
                  <a:pos x="29" y="13"/>
                </a:cxn>
                <a:cxn ang="0">
                  <a:pos x="24" y="25"/>
                </a:cxn>
                <a:cxn ang="0">
                  <a:pos x="20" y="36"/>
                </a:cxn>
                <a:cxn ang="0">
                  <a:pos x="15" y="49"/>
                </a:cxn>
                <a:cxn ang="0">
                  <a:pos x="8" y="72"/>
                </a:cxn>
                <a:cxn ang="0">
                  <a:pos x="0" y="95"/>
                </a:cxn>
                <a:cxn ang="0">
                  <a:pos x="0" y="95"/>
                </a:cxn>
                <a:cxn ang="0">
                  <a:pos x="0" y="97"/>
                </a:cxn>
                <a:cxn ang="0">
                  <a:pos x="0" y="99"/>
                </a:cxn>
                <a:cxn ang="0">
                  <a:pos x="1" y="100"/>
                </a:cxn>
                <a:cxn ang="0">
                  <a:pos x="3" y="101"/>
                </a:cxn>
                <a:cxn ang="0">
                  <a:pos x="6" y="101"/>
                </a:cxn>
                <a:cxn ang="0">
                  <a:pos x="8" y="100"/>
                </a:cxn>
                <a:cxn ang="0">
                  <a:pos x="9" y="98"/>
                </a:cxn>
                <a:cxn ang="0">
                  <a:pos x="9" y="98"/>
                </a:cxn>
                <a:cxn ang="0">
                  <a:pos x="17" y="76"/>
                </a:cxn>
                <a:cxn ang="0">
                  <a:pos x="24" y="52"/>
                </a:cxn>
                <a:cxn ang="0">
                  <a:pos x="32" y="29"/>
                </a:cxn>
                <a:cxn ang="0">
                  <a:pos x="37" y="19"/>
                </a:cxn>
                <a:cxn ang="0">
                  <a:pos x="43" y="7"/>
                </a:cxn>
                <a:cxn ang="0">
                  <a:pos x="43" y="7"/>
                </a:cxn>
                <a:cxn ang="0">
                  <a:pos x="44" y="5"/>
                </a:cxn>
                <a:cxn ang="0">
                  <a:pos x="44" y="4"/>
                </a:cxn>
                <a:cxn ang="0">
                  <a:pos x="43" y="2"/>
                </a:cxn>
                <a:cxn ang="0">
                  <a:pos x="41" y="1"/>
                </a:cxn>
                <a:cxn ang="0">
                  <a:pos x="40" y="1"/>
                </a:cxn>
                <a:cxn ang="0">
                  <a:pos x="38" y="0"/>
                </a:cxn>
                <a:cxn ang="0">
                  <a:pos x="36" y="1"/>
                </a:cxn>
                <a:cxn ang="0">
                  <a:pos x="35" y="3"/>
                </a:cxn>
                <a:cxn ang="0">
                  <a:pos x="35" y="3"/>
                </a:cxn>
              </a:cxnLst>
              <a:rect l="0" t="0" r="r" b="b"/>
              <a:pathLst>
                <a:path w="44" h="101">
                  <a:moveTo>
                    <a:pt x="35" y="3"/>
                  </a:moveTo>
                  <a:lnTo>
                    <a:pt x="35" y="3"/>
                  </a:lnTo>
                  <a:lnTo>
                    <a:pt x="29" y="13"/>
                  </a:lnTo>
                  <a:lnTo>
                    <a:pt x="24" y="25"/>
                  </a:lnTo>
                  <a:lnTo>
                    <a:pt x="20" y="36"/>
                  </a:lnTo>
                  <a:lnTo>
                    <a:pt x="15" y="49"/>
                  </a:lnTo>
                  <a:lnTo>
                    <a:pt x="8" y="72"/>
                  </a:lnTo>
                  <a:lnTo>
                    <a:pt x="0" y="95"/>
                  </a:lnTo>
                  <a:lnTo>
                    <a:pt x="0" y="95"/>
                  </a:lnTo>
                  <a:lnTo>
                    <a:pt x="0" y="97"/>
                  </a:lnTo>
                  <a:lnTo>
                    <a:pt x="0" y="99"/>
                  </a:lnTo>
                  <a:lnTo>
                    <a:pt x="1" y="100"/>
                  </a:lnTo>
                  <a:lnTo>
                    <a:pt x="3" y="101"/>
                  </a:lnTo>
                  <a:lnTo>
                    <a:pt x="6" y="101"/>
                  </a:lnTo>
                  <a:lnTo>
                    <a:pt x="8" y="100"/>
                  </a:lnTo>
                  <a:lnTo>
                    <a:pt x="9" y="98"/>
                  </a:lnTo>
                  <a:lnTo>
                    <a:pt x="9" y="98"/>
                  </a:lnTo>
                  <a:lnTo>
                    <a:pt x="17" y="76"/>
                  </a:lnTo>
                  <a:lnTo>
                    <a:pt x="24" y="52"/>
                  </a:lnTo>
                  <a:lnTo>
                    <a:pt x="32" y="29"/>
                  </a:lnTo>
                  <a:lnTo>
                    <a:pt x="37" y="19"/>
                  </a:lnTo>
                  <a:lnTo>
                    <a:pt x="43" y="7"/>
                  </a:lnTo>
                  <a:lnTo>
                    <a:pt x="43" y="7"/>
                  </a:lnTo>
                  <a:lnTo>
                    <a:pt x="44" y="5"/>
                  </a:lnTo>
                  <a:lnTo>
                    <a:pt x="44" y="4"/>
                  </a:lnTo>
                  <a:lnTo>
                    <a:pt x="43" y="2"/>
                  </a:lnTo>
                  <a:lnTo>
                    <a:pt x="41" y="1"/>
                  </a:lnTo>
                  <a:lnTo>
                    <a:pt x="40" y="1"/>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15" name="Freeform 766"/>
            <p:cNvSpPr/>
            <p:nvPr/>
          </p:nvSpPr>
          <p:spPr bwMode="auto">
            <a:xfrm>
              <a:off x="6540500" y="2767013"/>
              <a:ext cx="23813" cy="53975"/>
            </a:xfrm>
            <a:custGeom>
              <a:avLst/>
              <a:gdLst/>
              <a:ahLst/>
              <a:cxnLst>
                <a:cxn ang="0">
                  <a:pos x="35" y="4"/>
                </a:cxn>
                <a:cxn ang="0">
                  <a:pos x="35" y="4"/>
                </a:cxn>
                <a:cxn ang="0">
                  <a:pos x="29" y="27"/>
                </a:cxn>
                <a:cxn ang="0">
                  <a:pos x="20" y="50"/>
                </a:cxn>
                <a:cxn ang="0">
                  <a:pos x="11" y="73"/>
                </a:cxn>
                <a:cxn ang="0">
                  <a:pos x="1" y="94"/>
                </a:cxn>
                <a:cxn ang="0">
                  <a:pos x="1" y="94"/>
                </a:cxn>
                <a:cxn ang="0">
                  <a:pos x="0" y="96"/>
                </a:cxn>
                <a:cxn ang="0">
                  <a:pos x="1" y="98"/>
                </a:cxn>
                <a:cxn ang="0">
                  <a:pos x="2" y="101"/>
                </a:cxn>
                <a:cxn ang="0">
                  <a:pos x="3" y="102"/>
                </a:cxn>
                <a:cxn ang="0">
                  <a:pos x="4" y="102"/>
                </a:cxn>
                <a:cxn ang="0">
                  <a:pos x="6" y="102"/>
                </a:cxn>
                <a:cxn ang="0">
                  <a:pos x="8" y="102"/>
                </a:cxn>
                <a:cxn ang="0">
                  <a:pos x="9" y="100"/>
                </a:cxn>
                <a:cxn ang="0">
                  <a:pos x="9" y="100"/>
                </a:cxn>
                <a:cxn ang="0">
                  <a:pos x="19" y="77"/>
                </a:cxn>
                <a:cxn ang="0">
                  <a:pos x="29" y="54"/>
                </a:cxn>
                <a:cxn ang="0">
                  <a:pos x="37" y="30"/>
                </a:cxn>
                <a:cxn ang="0">
                  <a:pos x="44" y="6"/>
                </a:cxn>
                <a:cxn ang="0">
                  <a:pos x="44" y="6"/>
                </a:cxn>
                <a:cxn ang="0">
                  <a:pos x="44" y="4"/>
                </a:cxn>
                <a:cxn ang="0">
                  <a:pos x="43" y="3"/>
                </a:cxn>
                <a:cxn ang="0">
                  <a:pos x="42" y="1"/>
                </a:cxn>
                <a:cxn ang="0">
                  <a:pos x="41" y="1"/>
                </a:cxn>
                <a:cxn ang="0">
                  <a:pos x="39" y="0"/>
                </a:cxn>
                <a:cxn ang="0">
                  <a:pos x="37" y="1"/>
                </a:cxn>
                <a:cxn ang="0">
                  <a:pos x="36" y="2"/>
                </a:cxn>
                <a:cxn ang="0">
                  <a:pos x="35" y="4"/>
                </a:cxn>
                <a:cxn ang="0">
                  <a:pos x="35" y="4"/>
                </a:cxn>
              </a:cxnLst>
              <a:rect l="0" t="0" r="r" b="b"/>
              <a:pathLst>
                <a:path w="44" h="102">
                  <a:moveTo>
                    <a:pt x="35" y="4"/>
                  </a:moveTo>
                  <a:lnTo>
                    <a:pt x="35" y="4"/>
                  </a:lnTo>
                  <a:lnTo>
                    <a:pt x="29" y="27"/>
                  </a:lnTo>
                  <a:lnTo>
                    <a:pt x="20" y="50"/>
                  </a:lnTo>
                  <a:lnTo>
                    <a:pt x="11" y="73"/>
                  </a:lnTo>
                  <a:lnTo>
                    <a:pt x="1" y="94"/>
                  </a:lnTo>
                  <a:lnTo>
                    <a:pt x="1" y="94"/>
                  </a:lnTo>
                  <a:lnTo>
                    <a:pt x="0" y="96"/>
                  </a:lnTo>
                  <a:lnTo>
                    <a:pt x="1" y="98"/>
                  </a:lnTo>
                  <a:lnTo>
                    <a:pt x="2" y="101"/>
                  </a:lnTo>
                  <a:lnTo>
                    <a:pt x="3" y="102"/>
                  </a:lnTo>
                  <a:lnTo>
                    <a:pt x="4" y="102"/>
                  </a:lnTo>
                  <a:lnTo>
                    <a:pt x="6" y="102"/>
                  </a:lnTo>
                  <a:lnTo>
                    <a:pt x="8" y="102"/>
                  </a:lnTo>
                  <a:lnTo>
                    <a:pt x="9" y="100"/>
                  </a:lnTo>
                  <a:lnTo>
                    <a:pt x="9" y="100"/>
                  </a:lnTo>
                  <a:lnTo>
                    <a:pt x="19" y="77"/>
                  </a:lnTo>
                  <a:lnTo>
                    <a:pt x="29" y="54"/>
                  </a:lnTo>
                  <a:lnTo>
                    <a:pt x="37" y="30"/>
                  </a:lnTo>
                  <a:lnTo>
                    <a:pt x="44" y="6"/>
                  </a:lnTo>
                  <a:lnTo>
                    <a:pt x="44" y="6"/>
                  </a:lnTo>
                  <a:lnTo>
                    <a:pt x="44" y="4"/>
                  </a:lnTo>
                  <a:lnTo>
                    <a:pt x="43" y="3"/>
                  </a:lnTo>
                  <a:lnTo>
                    <a:pt x="42" y="1"/>
                  </a:lnTo>
                  <a:lnTo>
                    <a:pt x="41" y="1"/>
                  </a:lnTo>
                  <a:lnTo>
                    <a:pt x="39" y="0"/>
                  </a:lnTo>
                  <a:lnTo>
                    <a:pt x="37" y="1"/>
                  </a:lnTo>
                  <a:lnTo>
                    <a:pt x="36" y="2"/>
                  </a:lnTo>
                  <a:lnTo>
                    <a:pt x="35" y="4"/>
                  </a:lnTo>
                  <a:lnTo>
                    <a:pt x="35"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16" name="Freeform 767"/>
            <p:cNvSpPr/>
            <p:nvPr/>
          </p:nvSpPr>
          <p:spPr bwMode="auto">
            <a:xfrm>
              <a:off x="6386513" y="2139950"/>
              <a:ext cx="15875" cy="36513"/>
            </a:xfrm>
            <a:custGeom>
              <a:avLst/>
              <a:gdLst/>
              <a:ahLst/>
              <a:cxnLst>
                <a:cxn ang="0">
                  <a:pos x="22" y="4"/>
                </a:cxn>
                <a:cxn ang="0">
                  <a:pos x="22" y="4"/>
                </a:cxn>
                <a:cxn ang="0">
                  <a:pos x="21" y="12"/>
                </a:cxn>
                <a:cxn ang="0">
                  <a:pos x="19" y="19"/>
                </a:cxn>
                <a:cxn ang="0">
                  <a:pos x="14" y="32"/>
                </a:cxn>
                <a:cxn ang="0">
                  <a:pos x="14" y="32"/>
                </a:cxn>
                <a:cxn ang="0">
                  <a:pos x="9" y="48"/>
                </a:cxn>
                <a:cxn ang="0">
                  <a:pos x="5" y="55"/>
                </a:cxn>
                <a:cxn ang="0">
                  <a:pos x="0" y="62"/>
                </a:cxn>
                <a:cxn ang="0">
                  <a:pos x="0" y="62"/>
                </a:cxn>
                <a:cxn ang="0">
                  <a:pos x="0" y="65"/>
                </a:cxn>
                <a:cxn ang="0">
                  <a:pos x="0" y="67"/>
                </a:cxn>
                <a:cxn ang="0">
                  <a:pos x="2" y="68"/>
                </a:cxn>
                <a:cxn ang="0">
                  <a:pos x="3" y="69"/>
                </a:cxn>
                <a:cxn ang="0">
                  <a:pos x="5" y="70"/>
                </a:cxn>
                <a:cxn ang="0">
                  <a:pos x="6" y="70"/>
                </a:cxn>
                <a:cxn ang="0">
                  <a:pos x="8" y="69"/>
                </a:cxn>
                <a:cxn ang="0">
                  <a:pos x="9" y="68"/>
                </a:cxn>
                <a:cxn ang="0">
                  <a:pos x="9" y="68"/>
                </a:cxn>
                <a:cxn ang="0">
                  <a:pos x="13" y="60"/>
                </a:cxn>
                <a:cxn ang="0">
                  <a:pos x="16" y="53"/>
                </a:cxn>
                <a:cxn ang="0">
                  <a:pos x="22" y="38"/>
                </a:cxn>
                <a:cxn ang="0">
                  <a:pos x="22" y="38"/>
                </a:cxn>
                <a:cxn ang="0">
                  <a:pos x="28" y="22"/>
                </a:cxn>
                <a:cxn ang="0">
                  <a:pos x="31" y="14"/>
                </a:cxn>
                <a:cxn ang="0">
                  <a:pos x="32" y="4"/>
                </a:cxn>
                <a:cxn ang="0">
                  <a:pos x="32" y="4"/>
                </a:cxn>
                <a:cxn ang="0">
                  <a:pos x="32" y="3"/>
                </a:cxn>
                <a:cxn ang="0">
                  <a:pos x="31" y="1"/>
                </a:cxn>
                <a:cxn ang="0">
                  <a:pos x="29" y="0"/>
                </a:cxn>
                <a:cxn ang="0">
                  <a:pos x="27" y="0"/>
                </a:cxn>
                <a:cxn ang="0">
                  <a:pos x="25" y="0"/>
                </a:cxn>
                <a:cxn ang="0">
                  <a:pos x="24" y="1"/>
                </a:cxn>
                <a:cxn ang="0">
                  <a:pos x="23" y="3"/>
                </a:cxn>
                <a:cxn ang="0">
                  <a:pos x="22" y="4"/>
                </a:cxn>
                <a:cxn ang="0">
                  <a:pos x="22" y="4"/>
                </a:cxn>
              </a:cxnLst>
              <a:rect l="0" t="0" r="r" b="b"/>
              <a:pathLst>
                <a:path w="32" h="70">
                  <a:moveTo>
                    <a:pt x="22" y="4"/>
                  </a:moveTo>
                  <a:lnTo>
                    <a:pt x="22" y="4"/>
                  </a:lnTo>
                  <a:lnTo>
                    <a:pt x="21" y="12"/>
                  </a:lnTo>
                  <a:lnTo>
                    <a:pt x="19" y="19"/>
                  </a:lnTo>
                  <a:lnTo>
                    <a:pt x="14" y="32"/>
                  </a:lnTo>
                  <a:lnTo>
                    <a:pt x="14" y="32"/>
                  </a:lnTo>
                  <a:lnTo>
                    <a:pt x="9" y="48"/>
                  </a:lnTo>
                  <a:lnTo>
                    <a:pt x="5" y="55"/>
                  </a:lnTo>
                  <a:lnTo>
                    <a:pt x="0" y="62"/>
                  </a:lnTo>
                  <a:lnTo>
                    <a:pt x="0" y="62"/>
                  </a:lnTo>
                  <a:lnTo>
                    <a:pt x="0" y="65"/>
                  </a:lnTo>
                  <a:lnTo>
                    <a:pt x="0" y="67"/>
                  </a:lnTo>
                  <a:lnTo>
                    <a:pt x="2" y="68"/>
                  </a:lnTo>
                  <a:lnTo>
                    <a:pt x="3" y="69"/>
                  </a:lnTo>
                  <a:lnTo>
                    <a:pt x="5" y="70"/>
                  </a:lnTo>
                  <a:lnTo>
                    <a:pt x="6" y="70"/>
                  </a:lnTo>
                  <a:lnTo>
                    <a:pt x="8" y="69"/>
                  </a:lnTo>
                  <a:lnTo>
                    <a:pt x="9" y="68"/>
                  </a:lnTo>
                  <a:lnTo>
                    <a:pt x="9" y="68"/>
                  </a:lnTo>
                  <a:lnTo>
                    <a:pt x="13" y="60"/>
                  </a:lnTo>
                  <a:lnTo>
                    <a:pt x="16" y="53"/>
                  </a:lnTo>
                  <a:lnTo>
                    <a:pt x="22" y="38"/>
                  </a:lnTo>
                  <a:lnTo>
                    <a:pt x="22" y="38"/>
                  </a:lnTo>
                  <a:lnTo>
                    <a:pt x="28" y="22"/>
                  </a:lnTo>
                  <a:lnTo>
                    <a:pt x="31" y="14"/>
                  </a:lnTo>
                  <a:lnTo>
                    <a:pt x="32" y="4"/>
                  </a:lnTo>
                  <a:lnTo>
                    <a:pt x="32" y="4"/>
                  </a:lnTo>
                  <a:lnTo>
                    <a:pt x="32" y="3"/>
                  </a:lnTo>
                  <a:lnTo>
                    <a:pt x="31" y="1"/>
                  </a:lnTo>
                  <a:lnTo>
                    <a:pt x="29" y="0"/>
                  </a:lnTo>
                  <a:lnTo>
                    <a:pt x="27" y="0"/>
                  </a:lnTo>
                  <a:lnTo>
                    <a:pt x="25" y="0"/>
                  </a:lnTo>
                  <a:lnTo>
                    <a:pt x="24" y="1"/>
                  </a:lnTo>
                  <a:lnTo>
                    <a:pt x="23" y="3"/>
                  </a:lnTo>
                  <a:lnTo>
                    <a:pt x="22" y="4"/>
                  </a:lnTo>
                  <a:lnTo>
                    <a:pt x="22"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17" name="Freeform 768"/>
            <p:cNvSpPr/>
            <p:nvPr/>
          </p:nvSpPr>
          <p:spPr bwMode="auto">
            <a:xfrm>
              <a:off x="6429375" y="2155825"/>
              <a:ext cx="9525" cy="33338"/>
            </a:xfrm>
            <a:custGeom>
              <a:avLst/>
              <a:gdLst/>
              <a:ahLst/>
              <a:cxnLst>
                <a:cxn ang="0">
                  <a:pos x="7" y="4"/>
                </a:cxn>
                <a:cxn ang="0">
                  <a:pos x="7" y="4"/>
                </a:cxn>
                <a:cxn ang="0">
                  <a:pos x="6" y="18"/>
                </a:cxn>
                <a:cxn ang="0">
                  <a:pos x="3" y="31"/>
                </a:cxn>
                <a:cxn ang="0">
                  <a:pos x="1" y="45"/>
                </a:cxn>
                <a:cxn ang="0">
                  <a:pos x="0" y="58"/>
                </a:cxn>
                <a:cxn ang="0">
                  <a:pos x="0" y="58"/>
                </a:cxn>
                <a:cxn ang="0">
                  <a:pos x="1" y="60"/>
                </a:cxn>
                <a:cxn ang="0">
                  <a:pos x="2" y="61"/>
                </a:cxn>
                <a:cxn ang="0">
                  <a:pos x="3" y="63"/>
                </a:cxn>
                <a:cxn ang="0">
                  <a:pos x="6" y="63"/>
                </a:cxn>
                <a:cxn ang="0">
                  <a:pos x="7" y="63"/>
                </a:cxn>
                <a:cxn ang="0">
                  <a:pos x="9" y="61"/>
                </a:cxn>
                <a:cxn ang="0">
                  <a:pos x="10" y="60"/>
                </a:cxn>
                <a:cxn ang="0">
                  <a:pos x="10" y="58"/>
                </a:cxn>
                <a:cxn ang="0">
                  <a:pos x="10" y="58"/>
                </a:cxn>
                <a:cxn ang="0">
                  <a:pos x="12" y="45"/>
                </a:cxn>
                <a:cxn ang="0">
                  <a:pos x="14" y="31"/>
                </a:cxn>
                <a:cxn ang="0">
                  <a:pos x="16" y="18"/>
                </a:cxn>
                <a:cxn ang="0">
                  <a:pos x="17" y="4"/>
                </a:cxn>
                <a:cxn ang="0">
                  <a:pos x="17" y="4"/>
                </a:cxn>
                <a:cxn ang="0">
                  <a:pos x="16" y="2"/>
                </a:cxn>
                <a:cxn ang="0">
                  <a:pos x="15" y="1"/>
                </a:cxn>
                <a:cxn ang="0">
                  <a:pos x="14" y="0"/>
                </a:cxn>
                <a:cxn ang="0">
                  <a:pos x="12" y="0"/>
                </a:cxn>
                <a:cxn ang="0">
                  <a:pos x="10" y="0"/>
                </a:cxn>
                <a:cxn ang="0">
                  <a:pos x="9" y="1"/>
                </a:cxn>
                <a:cxn ang="0">
                  <a:pos x="8" y="2"/>
                </a:cxn>
                <a:cxn ang="0">
                  <a:pos x="7" y="4"/>
                </a:cxn>
                <a:cxn ang="0">
                  <a:pos x="7" y="4"/>
                </a:cxn>
              </a:cxnLst>
              <a:rect l="0" t="0" r="r" b="b"/>
              <a:pathLst>
                <a:path w="17" h="63">
                  <a:moveTo>
                    <a:pt x="7" y="4"/>
                  </a:moveTo>
                  <a:lnTo>
                    <a:pt x="7" y="4"/>
                  </a:lnTo>
                  <a:lnTo>
                    <a:pt x="6" y="18"/>
                  </a:lnTo>
                  <a:lnTo>
                    <a:pt x="3" y="31"/>
                  </a:lnTo>
                  <a:lnTo>
                    <a:pt x="1" y="45"/>
                  </a:lnTo>
                  <a:lnTo>
                    <a:pt x="0" y="58"/>
                  </a:lnTo>
                  <a:lnTo>
                    <a:pt x="0" y="58"/>
                  </a:lnTo>
                  <a:lnTo>
                    <a:pt x="1" y="60"/>
                  </a:lnTo>
                  <a:lnTo>
                    <a:pt x="2" y="61"/>
                  </a:lnTo>
                  <a:lnTo>
                    <a:pt x="3" y="63"/>
                  </a:lnTo>
                  <a:lnTo>
                    <a:pt x="6" y="63"/>
                  </a:lnTo>
                  <a:lnTo>
                    <a:pt x="7" y="63"/>
                  </a:lnTo>
                  <a:lnTo>
                    <a:pt x="9" y="61"/>
                  </a:lnTo>
                  <a:lnTo>
                    <a:pt x="10" y="60"/>
                  </a:lnTo>
                  <a:lnTo>
                    <a:pt x="10" y="58"/>
                  </a:lnTo>
                  <a:lnTo>
                    <a:pt x="10" y="58"/>
                  </a:lnTo>
                  <a:lnTo>
                    <a:pt x="12" y="45"/>
                  </a:lnTo>
                  <a:lnTo>
                    <a:pt x="14" y="31"/>
                  </a:lnTo>
                  <a:lnTo>
                    <a:pt x="16" y="18"/>
                  </a:lnTo>
                  <a:lnTo>
                    <a:pt x="17" y="4"/>
                  </a:lnTo>
                  <a:lnTo>
                    <a:pt x="17" y="4"/>
                  </a:lnTo>
                  <a:lnTo>
                    <a:pt x="16" y="2"/>
                  </a:lnTo>
                  <a:lnTo>
                    <a:pt x="15" y="1"/>
                  </a:lnTo>
                  <a:lnTo>
                    <a:pt x="14" y="0"/>
                  </a:lnTo>
                  <a:lnTo>
                    <a:pt x="12" y="0"/>
                  </a:lnTo>
                  <a:lnTo>
                    <a:pt x="10" y="0"/>
                  </a:lnTo>
                  <a:lnTo>
                    <a:pt x="9" y="1"/>
                  </a:lnTo>
                  <a:lnTo>
                    <a:pt x="8" y="2"/>
                  </a:lnTo>
                  <a:lnTo>
                    <a:pt x="7" y="4"/>
                  </a:lnTo>
                  <a:lnTo>
                    <a:pt x="7"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18" name="Freeform 769"/>
            <p:cNvSpPr/>
            <p:nvPr/>
          </p:nvSpPr>
          <p:spPr bwMode="auto">
            <a:xfrm>
              <a:off x="6461125" y="2173288"/>
              <a:ext cx="14288" cy="36513"/>
            </a:xfrm>
            <a:custGeom>
              <a:avLst/>
              <a:gdLst/>
              <a:ahLst/>
              <a:cxnLst>
                <a:cxn ang="0">
                  <a:pos x="17" y="2"/>
                </a:cxn>
                <a:cxn ang="0">
                  <a:pos x="17" y="2"/>
                </a:cxn>
                <a:cxn ang="0">
                  <a:pos x="14" y="9"/>
                </a:cxn>
                <a:cxn ang="0">
                  <a:pos x="11" y="17"/>
                </a:cxn>
                <a:cxn ang="0">
                  <a:pos x="7" y="32"/>
                </a:cxn>
                <a:cxn ang="0">
                  <a:pos x="5" y="47"/>
                </a:cxn>
                <a:cxn ang="0">
                  <a:pos x="1" y="64"/>
                </a:cxn>
                <a:cxn ang="0">
                  <a:pos x="1" y="64"/>
                </a:cxn>
                <a:cxn ang="0">
                  <a:pos x="0" y="66"/>
                </a:cxn>
                <a:cxn ang="0">
                  <a:pos x="1" y="67"/>
                </a:cxn>
                <a:cxn ang="0">
                  <a:pos x="3" y="68"/>
                </a:cxn>
                <a:cxn ang="0">
                  <a:pos x="5" y="69"/>
                </a:cxn>
                <a:cxn ang="0">
                  <a:pos x="7" y="69"/>
                </a:cxn>
                <a:cxn ang="0">
                  <a:pos x="8" y="69"/>
                </a:cxn>
                <a:cxn ang="0">
                  <a:pos x="10" y="68"/>
                </a:cxn>
                <a:cxn ang="0">
                  <a:pos x="10" y="66"/>
                </a:cxn>
                <a:cxn ang="0">
                  <a:pos x="10" y="66"/>
                </a:cxn>
                <a:cxn ang="0">
                  <a:pos x="14" y="51"/>
                </a:cxn>
                <a:cxn ang="0">
                  <a:pos x="16" y="36"/>
                </a:cxn>
                <a:cxn ang="0">
                  <a:pos x="19" y="21"/>
                </a:cxn>
                <a:cxn ang="0">
                  <a:pos x="22" y="14"/>
                </a:cxn>
                <a:cxn ang="0">
                  <a:pos x="25" y="7"/>
                </a:cxn>
                <a:cxn ang="0">
                  <a:pos x="25" y="7"/>
                </a:cxn>
                <a:cxn ang="0">
                  <a:pos x="26" y="5"/>
                </a:cxn>
                <a:cxn ang="0">
                  <a:pos x="26" y="3"/>
                </a:cxn>
                <a:cxn ang="0">
                  <a:pos x="25" y="2"/>
                </a:cxn>
                <a:cxn ang="0">
                  <a:pos x="24" y="1"/>
                </a:cxn>
                <a:cxn ang="0">
                  <a:pos x="22" y="0"/>
                </a:cxn>
                <a:cxn ang="0">
                  <a:pos x="20" y="0"/>
                </a:cxn>
                <a:cxn ang="0">
                  <a:pos x="19" y="1"/>
                </a:cxn>
                <a:cxn ang="0">
                  <a:pos x="17" y="2"/>
                </a:cxn>
                <a:cxn ang="0">
                  <a:pos x="17" y="2"/>
                </a:cxn>
              </a:cxnLst>
              <a:rect l="0" t="0" r="r" b="b"/>
              <a:pathLst>
                <a:path w="26" h="69">
                  <a:moveTo>
                    <a:pt x="17" y="2"/>
                  </a:moveTo>
                  <a:lnTo>
                    <a:pt x="17" y="2"/>
                  </a:lnTo>
                  <a:lnTo>
                    <a:pt x="14" y="9"/>
                  </a:lnTo>
                  <a:lnTo>
                    <a:pt x="11" y="17"/>
                  </a:lnTo>
                  <a:lnTo>
                    <a:pt x="7" y="32"/>
                  </a:lnTo>
                  <a:lnTo>
                    <a:pt x="5" y="47"/>
                  </a:lnTo>
                  <a:lnTo>
                    <a:pt x="1" y="64"/>
                  </a:lnTo>
                  <a:lnTo>
                    <a:pt x="1" y="64"/>
                  </a:lnTo>
                  <a:lnTo>
                    <a:pt x="0" y="66"/>
                  </a:lnTo>
                  <a:lnTo>
                    <a:pt x="1" y="67"/>
                  </a:lnTo>
                  <a:lnTo>
                    <a:pt x="3" y="68"/>
                  </a:lnTo>
                  <a:lnTo>
                    <a:pt x="5" y="69"/>
                  </a:lnTo>
                  <a:lnTo>
                    <a:pt x="7" y="69"/>
                  </a:lnTo>
                  <a:lnTo>
                    <a:pt x="8" y="69"/>
                  </a:lnTo>
                  <a:lnTo>
                    <a:pt x="10" y="68"/>
                  </a:lnTo>
                  <a:lnTo>
                    <a:pt x="10" y="66"/>
                  </a:lnTo>
                  <a:lnTo>
                    <a:pt x="10" y="66"/>
                  </a:lnTo>
                  <a:lnTo>
                    <a:pt x="14" y="51"/>
                  </a:lnTo>
                  <a:lnTo>
                    <a:pt x="16" y="36"/>
                  </a:lnTo>
                  <a:lnTo>
                    <a:pt x="19" y="21"/>
                  </a:lnTo>
                  <a:lnTo>
                    <a:pt x="22" y="14"/>
                  </a:lnTo>
                  <a:lnTo>
                    <a:pt x="25" y="7"/>
                  </a:lnTo>
                  <a:lnTo>
                    <a:pt x="25" y="7"/>
                  </a:lnTo>
                  <a:lnTo>
                    <a:pt x="26" y="5"/>
                  </a:lnTo>
                  <a:lnTo>
                    <a:pt x="26" y="3"/>
                  </a:lnTo>
                  <a:lnTo>
                    <a:pt x="25" y="2"/>
                  </a:lnTo>
                  <a:lnTo>
                    <a:pt x="24" y="1"/>
                  </a:lnTo>
                  <a:lnTo>
                    <a:pt x="22" y="0"/>
                  </a:lnTo>
                  <a:lnTo>
                    <a:pt x="20" y="0"/>
                  </a:lnTo>
                  <a:lnTo>
                    <a:pt x="19" y="1"/>
                  </a:lnTo>
                  <a:lnTo>
                    <a:pt x="17" y="2"/>
                  </a:lnTo>
                  <a:lnTo>
                    <a:pt x="17"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19" name="Freeform 770"/>
            <p:cNvSpPr/>
            <p:nvPr/>
          </p:nvSpPr>
          <p:spPr bwMode="auto">
            <a:xfrm>
              <a:off x="6475413" y="2203450"/>
              <a:ext cx="19050" cy="50800"/>
            </a:xfrm>
            <a:custGeom>
              <a:avLst/>
              <a:gdLst/>
              <a:ahLst/>
              <a:cxnLst>
                <a:cxn ang="0">
                  <a:pos x="30" y="2"/>
                </a:cxn>
                <a:cxn ang="0">
                  <a:pos x="30" y="2"/>
                </a:cxn>
                <a:cxn ang="0">
                  <a:pos x="23" y="11"/>
                </a:cxn>
                <a:cxn ang="0">
                  <a:pos x="18" y="21"/>
                </a:cxn>
                <a:cxn ang="0">
                  <a:pos x="13" y="32"/>
                </a:cxn>
                <a:cxn ang="0">
                  <a:pos x="9" y="43"/>
                </a:cxn>
                <a:cxn ang="0">
                  <a:pos x="6" y="54"/>
                </a:cxn>
                <a:cxn ang="0">
                  <a:pos x="3" y="67"/>
                </a:cxn>
                <a:cxn ang="0">
                  <a:pos x="0" y="90"/>
                </a:cxn>
                <a:cxn ang="0">
                  <a:pos x="0" y="90"/>
                </a:cxn>
                <a:cxn ang="0">
                  <a:pos x="0" y="92"/>
                </a:cxn>
                <a:cxn ang="0">
                  <a:pos x="1" y="94"/>
                </a:cxn>
                <a:cxn ang="0">
                  <a:pos x="2" y="95"/>
                </a:cxn>
                <a:cxn ang="0">
                  <a:pos x="5" y="95"/>
                </a:cxn>
                <a:cxn ang="0">
                  <a:pos x="8" y="94"/>
                </a:cxn>
                <a:cxn ang="0">
                  <a:pos x="9" y="92"/>
                </a:cxn>
                <a:cxn ang="0">
                  <a:pos x="10" y="90"/>
                </a:cxn>
                <a:cxn ang="0">
                  <a:pos x="10" y="90"/>
                </a:cxn>
                <a:cxn ang="0">
                  <a:pos x="13" y="68"/>
                </a:cxn>
                <a:cxn ang="0">
                  <a:pos x="15" y="58"/>
                </a:cxn>
                <a:cxn ang="0">
                  <a:pos x="18" y="47"/>
                </a:cxn>
                <a:cxn ang="0">
                  <a:pos x="21" y="37"/>
                </a:cxn>
                <a:cxn ang="0">
                  <a:pos x="25" y="26"/>
                </a:cxn>
                <a:cxn ang="0">
                  <a:pos x="30" y="17"/>
                </a:cxn>
                <a:cxn ang="0">
                  <a:pos x="37" y="8"/>
                </a:cxn>
                <a:cxn ang="0">
                  <a:pos x="37" y="8"/>
                </a:cxn>
                <a:cxn ang="0">
                  <a:pos x="38" y="6"/>
                </a:cxn>
                <a:cxn ang="0">
                  <a:pos x="38" y="4"/>
                </a:cxn>
                <a:cxn ang="0">
                  <a:pos x="37" y="1"/>
                </a:cxn>
                <a:cxn ang="0">
                  <a:pos x="35" y="0"/>
                </a:cxn>
                <a:cxn ang="0">
                  <a:pos x="34" y="0"/>
                </a:cxn>
                <a:cxn ang="0">
                  <a:pos x="31" y="0"/>
                </a:cxn>
                <a:cxn ang="0">
                  <a:pos x="30" y="2"/>
                </a:cxn>
                <a:cxn ang="0">
                  <a:pos x="30" y="2"/>
                </a:cxn>
              </a:cxnLst>
              <a:rect l="0" t="0" r="r" b="b"/>
              <a:pathLst>
                <a:path w="38" h="95">
                  <a:moveTo>
                    <a:pt x="30" y="2"/>
                  </a:moveTo>
                  <a:lnTo>
                    <a:pt x="30" y="2"/>
                  </a:lnTo>
                  <a:lnTo>
                    <a:pt x="23" y="11"/>
                  </a:lnTo>
                  <a:lnTo>
                    <a:pt x="18" y="21"/>
                  </a:lnTo>
                  <a:lnTo>
                    <a:pt x="13" y="32"/>
                  </a:lnTo>
                  <a:lnTo>
                    <a:pt x="9" y="43"/>
                  </a:lnTo>
                  <a:lnTo>
                    <a:pt x="6" y="54"/>
                  </a:lnTo>
                  <a:lnTo>
                    <a:pt x="3" y="67"/>
                  </a:lnTo>
                  <a:lnTo>
                    <a:pt x="0" y="90"/>
                  </a:lnTo>
                  <a:lnTo>
                    <a:pt x="0" y="90"/>
                  </a:lnTo>
                  <a:lnTo>
                    <a:pt x="0" y="92"/>
                  </a:lnTo>
                  <a:lnTo>
                    <a:pt x="1" y="94"/>
                  </a:lnTo>
                  <a:lnTo>
                    <a:pt x="2" y="95"/>
                  </a:lnTo>
                  <a:lnTo>
                    <a:pt x="5" y="95"/>
                  </a:lnTo>
                  <a:lnTo>
                    <a:pt x="8" y="94"/>
                  </a:lnTo>
                  <a:lnTo>
                    <a:pt x="9" y="92"/>
                  </a:lnTo>
                  <a:lnTo>
                    <a:pt x="10" y="90"/>
                  </a:lnTo>
                  <a:lnTo>
                    <a:pt x="10" y="90"/>
                  </a:lnTo>
                  <a:lnTo>
                    <a:pt x="13" y="68"/>
                  </a:lnTo>
                  <a:lnTo>
                    <a:pt x="15" y="58"/>
                  </a:lnTo>
                  <a:lnTo>
                    <a:pt x="18" y="47"/>
                  </a:lnTo>
                  <a:lnTo>
                    <a:pt x="21" y="37"/>
                  </a:lnTo>
                  <a:lnTo>
                    <a:pt x="25" y="26"/>
                  </a:lnTo>
                  <a:lnTo>
                    <a:pt x="30" y="17"/>
                  </a:lnTo>
                  <a:lnTo>
                    <a:pt x="37" y="8"/>
                  </a:lnTo>
                  <a:lnTo>
                    <a:pt x="37" y="8"/>
                  </a:lnTo>
                  <a:lnTo>
                    <a:pt x="38" y="6"/>
                  </a:lnTo>
                  <a:lnTo>
                    <a:pt x="38" y="4"/>
                  </a:lnTo>
                  <a:lnTo>
                    <a:pt x="37" y="1"/>
                  </a:lnTo>
                  <a:lnTo>
                    <a:pt x="35" y="0"/>
                  </a:lnTo>
                  <a:lnTo>
                    <a:pt x="34" y="0"/>
                  </a:lnTo>
                  <a:lnTo>
                    <a:pt x="31" y="0"/>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20" name="Freeform 771"/>
            <p:cNvSpPr/>
            <p:nvPr/>
          </p:nvSpPr>
          <p:spPr bwMode="auto">
            <a:xfrm>
              <a:off x="6481763" y="2241550"/>
              <a:ext cx="26988" cy="55563"/>
            </a:xfrm>
            <a:custGeom>
              <a:avLst/>
              <a:gdLst/>
              <a:ahLst/>
              <a:cxnLst>
                <a:cxn ang="0">
                  <a:pos x="42" y="2"/>
                </a:cxn>
                <a:cxn ang="0">
                  <a:pos x="42" y="2"/>
                </a:cxn>
                <a:cxn ang="0">
                  <a:pos x="34" y="13"/>
                </a:cxn>
                <a:cxn ang="0">
                  <a:pos x="28" y="25"/>
                </a:cxn>
                <a:cxn ang="0">
                  <a:pos x="23" y="37"/>
                </a:cxn>
                <a:cxn ang="0">
                  <a:pos x="17" y="50"/>
                </a:cxn>
                <a:cxn ang="0">
                  <a:pos x="8" y="76"/>
                </a:cxn>
                <a:cxn ang="0">
                  <a:pos x="0" y="102"/>
                </a:cxn>
                <a:cxn ang="0">
                  <a:pos x="0" y="102"/>
                </a:cxn>
                <a:cxn ang="0">
                  <a:pos x="0" y="104"/>
                </a:cxn>
                <a:cxn ang="0">
                  <a:pos x="1" y="105"/>
                </a:cxn>
                <a:cxn ang="0">
                  <a:pos x="2" y="106"/>
                </a:cxn>
                <a:cxn ang="0">
                  <a:pos x="3" y="107"/>
                </a:cxn>
                <a:cxn ang="0">
                  <a:pos x="5" y="107"/>
                </a:cxn>
                <a:cxn ang="0">
                  <a:pos x="7" y="107"/>
                </a:cxn>
                <a:cxn ang="0">
                  <a:pos x="8" y="106"/>
                </a:cxn>
                <a:cxn ang="0">
                  <a:pos x="9" y="104"/>
                </a:cxn>
                <a:cxn ang="0">
                  <a:pos x="9" y="104"/>
                </a:cxn>
                <a:cxn ang="0">
                  <a:pos x="17" y="79"/>
                </a:cxn>
                <a:cxn ang="0">
                  <a:pos x="26" y="54"/>
                </a:cxn>
                <a:cxn ang="0">
                  <a:pos x="31" y="41"/>
                </a:cxn>
                <a:cxn ang="0">
                  <a:pos x="36" y="29"/>
                </a:cxn>
                <a:cxn ang="0">
                  <a:pos x="42" y="18"/>
                </a:cxn>
                <a:cxn ang="0">
                  <a:pos x="50" y="6"/>
                </a:cxn>
                <a:cxn ang="0">
                  <a:pos x="50" y="6"/>
                </a:cxn>
                <a:cxn ang="0">
                  <a:pos x="51" y="5"/>
                </a:cxn>
                <a:cxn ang="0">
                  <a:pos x="51" y="3"/>
                </a:cxn>
                <a:cxn ang="0">
                  <a:pos x="50" y="2"/>
                </a:cxn>
                <a:cxn ang="0">
                  <a:pos x="49" y="1"/>
                </a:cxn>
                <a:cxn ang="0">
                  <a:pos x="45" y="0"/>
                </a:cxn>
                <a:cxn ang="0">
                  <a:pos x="43" y="0"/>
                </a:cxn>
                <a:cxn ang="0">
                  <a:pos x="42" y="2"/>
                </a:cxn>
                <a:cxn ang="0">
                  <a:pos x="42" y="2"/>
                </a:cxn>
              </a:cxnLst>
              <a:rect l="0" t="0" r="r" b="b"/>
              <a:pathLst>
                <a:path w="51" h="107">
                  <a:moveTo>
                    <a:pt x="42" y="2"/>
                  </a:moveTo>
                  <a:lnTo>
                    <a:pt x="42" y="2"/>
                  </a:lnTo>
                  <a:lnTo>
                    <a:pt x="34" y="13"/>
                  </a:lnTo>
                  <a:lnTo>
                    <a:pt x="28" y="25"/>
                  </a:lnTo>
                  <a:lnTo>
                    <a:pt x="23" y="37"/>
                  </a:lnTo>
                  <a:lnTo>
                    <a:pt x="17" y="50"/>
                  </a:lnTo>
                  <a:lnTo>
                    <a:pt x="8" y="76"/>
                  </a:lnTo>
                  <a:lnTo>
                    <a:pt x="0" y="102"/>
                  </a:lnTo>
                  <a:lnTo>
                    <a:pt x="0" y="102"/>
                  </a:lnTo>
                  <a:lnTo>
                    <a:pt x="0" y="104"/>
                  </a:lnTo>
                  <a:lnTo>
                    <a:pt x="1" y="105"/>
                  </a:lnTo>
                  <a:lnTo>
                    <a:pt x="2" y="106"/>
                  </a:lnTo>
                  <a:lnTo>
                    <a:pt x="3" y="107"/>
                  </a:lnTo>
                  <a:lnTo>
                    <a:pt x="5" y="107"/>
                  </a:lnTo>
                  <a:lnTo>
                    <a:pt x="7" y="107"/>
                  </a:lnTo>
                  <a:lnTo>
                    <a:pt x="8" y="106"/>
                  </a:lnTo>
                  <a:lnTo>
                    <a:pt x="9" y="104"/>
                  </a:lnTo>
                  <a:lnTo>
                    <a:pt x="9" y="104"/>
                  </a:lnTo>
                  <a:lnTo>
                    <a:pt x="17" y="79"/>
                  </a:lnTo>
                  <a:lnTo>
                    <a:pt x="26" y="54"/>
                  </a:lnTo>
                  <a:lnTo>
                    <a:pt x="31" y="41"/>
                  </a:lnTo>
                  <a:lnTo>
                    <a:pt x="36" y="29"/>
                  </a:lnTo>
                  <a:lnTo>
                    <a:pt x="42" y="18"/>
                  </a:lnTo>
                  <a:lnTo>
                    <a:pt x="50" y="6"/>
                  </a:lnTo>
                  <a:lnTo>
                    <a:pt x="50" y="6"/>
                  </a:lnTo>
                  <a:lnTo>
                    <a:pt x="51" y="5"/>
                  </a:lnTo>
                  <a:lnTo>
                    <a:pt x="51" y="3"/>
                  </a:lnTo>
                  <a:lnTo>
                    <a:pt x="50" y="2"/>
                  </a:lnTo>
                  <a:lnTo>
                    <a:pt x="49" y="1"/>
                  </a:lnTo>
                  <a:lnTo>
                    <a:pt x="45" y="0"/>
                  </a:lnTo>
                  <a:lnTo>
                    <a:pt x="43" y="0"/>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21" name="Freeform 772"/>
            <p:cNvSpPr/>
            <p:nvPr/>
          </p:nvSpPr>
          <p:spPr bwMode="auto">
            <a:xfrm>
              <a:off x="6770688" y="2238375"/>
              <a:ext cx="12700" cy="47625"/>
            </a:xfrm>
            <a:custGeom>
              <a:avLst/>
              <a:gdLst/>
              <a:ahLst/>
              <a:cxnLst>
                <a:cxn ang="0">
                  <a:pos x="17" y="4"/>
                </a:cxn>
                <a:cxn ang="0">
                  <a:pos x="17" y="4"/>
                </a:cxn>
                <a:cxn ang="0">
                  <a:pos x="12" y="25"/>
                </a:cxn>
                <a:cxn ang="0">
                  <a:pos x="7" y="45"/>
                </a:cxn>
                <a:cxn ang="0">
                  <a:pos x="3" y="65"/>
                </a:cxn>
                <a:cxn ang="0">
                  <a:pos x="1" y="75"/>
                </a:cxn>
                <a:cxn ang="0">
                  <a:pos x="0" y="87"/>
                </a:cxn>
                <a:cxn ang="0">
                  <a:pos x="0" y="87"/>
                </a:cxn>
                <a:cxn ang="0">
                  <a:pos x="1" y="88"/>
                </a:cxn>
                <a:cxn ang="0">
                  <a:pos x="2" y="90"/>
                </a:cxn>
                <a:cxn ang="0">
                  <a:pos x="3" y="91"/>
                </a:cxn>
                <a:cxn ang="0">
                  <a:pos x="5" y="91"/>
                </a:cxn>
                <a:cxn ang="0">
                  <a:pos x="7" y="91"/>
                </a:cxn>
                <a:cxn ang="0">
                  <a:pos x="8" y="90"/>
                </a:cxn>
                <a:cxn ang="0">
                  <a:pos x="9" y="88"/>
                </a:cxn>
                <a:cxn ang="0">
                  <a:pos x="10" y="87"/>
                </a:cxn>
                <a:cxn ang="0">
                  <a:pos x="10" y="87"/>
                </a:cxn>
                <a:cxn ang="0">
                  <a:pos x="10" y="75"/>
                </a:cxn>
                <a:cxn ang="0">
                  <a:pos x="12" y="65"/>
                </a:cxn>
                <a:cxn ang="0">
                  <a:pos x="17" y="45"/>
                </a:cxn>
                <a:cxn ang="0">
                  <a:pos x="22" y="25"/>
                </a:cxn>
                <a:cxn ang="0">
                  <a:pos x="26" y="4"/>
                </a:cxn>
                <a:cxn ang="0">
                  <a:pos x="26" y="4"/>
                </a:cxn>
                <a:cxn ang="0">
                  <a:pos x="26" y="2"/>
                </a:cxn>
                <a:cxn ang="0">
                  <a:pos x="25" y="1"/>
                </a:cxn>
                <a:cxn ang="0">
                  <a:pos x="24" y="0"/>
                </a:cxn>
                <a:cxn ang="0">
                  <a:pos x="22" y="0"/>
                </a:cxn>
                <a:cxn ang="0">
                  <a:pos x="19" y="1"/>
                </a:cxn>
                <a:cxn ang="0">
                  <a:pos x="17" y="2"/>
                </a:cxn>
                <a:cxn ang="0">
                  <a:pos x="17" y="4"/>
                </a:cxn>
                <a:cxn ang="0">
                  <a:pos x="17" y="4"/>
                </a:cxn>
              </a:cxnLst>
              <a:rect l="0" t="0" r="r" b="b"/>
              <a:pathLst>
                <a:path w="26" h="91">
                  <a:moveTo>
                    <a:pt x="17" y="4"/>
                  </a:moveTo>
                  <a:lnTo>
                    <a:pt x="17" y="4"/>
                  </a:lnTo>
                  <a:lnTo>
                    <a:pt x="12" y="25"/>
                  </a:lnTo>
                  <a:lnTo>
                    <a:pt x="7" y="45"/>
                  </a:lnTo>
                  <a:lnTo>
                    <a:pt x="3" y="65"/>
                  </a:lnTo>
                  <a:lnTo>
                    <a:pt x="1" y="75"/>
                  </a:lnTo>
                  <a:lnTo>
                    <a:pt x="0" y="87"/>
                  </a:lnTo>
                  <a:lnTo>
                    <a:pt x="0" y="87"/>
                  </a:lnTo>
                  <a:lnTo>
                    <a:pt x="1" y="88"/>
                  </a:lnTo>
                  <a:lnTo>
                    <a:pt x="2" y="90"/>
                  </a:lnTo>
                  <a:lnTo>
                    <a:pt x="3" y="91"/>
                  </a:lnTo>
                  <a:lnTo>
                    <a:pt x="5" y="91"/>
                  </a:lnTo>
                  <a:lnTo>
                    <a:pt x="7" y="91"/>
                  </a:lnTo>
                  <a:lnTo>
                    <a:pt x="8" y="90"/>
                  </a:lnTo>
                  <a:lnTo>
                    <a:pt x="9" y="88"/>
                  </a:lnTo>
                  <a:lnTo>
                    <a:pt x="10" y="87"/>
                  </a:lnTo>
                  <a:lnTo>
                    <a:pt x="10" y="87"/>
                  </a:lnTo>
                  <a:lnTo>
                    <a:pt x="10" y="75"/>
                  </a:lnTo>
                  <a:lnTo>
                    <a:pt x="12" y="65"/>
                  </a:lnTo>
                  <a:lnTo>
                    <a:pt x="17" y="45"/>
                  </a:lnTo>
                  <a:lnTo>
                    <a:pt x="22" y="25"/>
                  </a:lnTo>
                  <a:lnTo>
                    <a:pt x="26" y="4"/>
                  </a:lnTo>
                  <a:lnTo>
                    <a:pt x="26" y="4"/>
                  </a:lnTo>
                  <a:lnTo>
                    <a:pt x="26" y="2"/>
                  </a:lnTo>
                  <a:lnTo>
                    <a:pt x="25" y="1"/>
                  </a:lnTo>
                  <a:lnTo>
                    <a:pt x="24" y="0"/>
                  </a:lnTo>
                  <a:lnTo>
                    <a:pt x="22" y="0"/>
                  </a:lnTo>
                  <a:lnTo>
                    <a:pt x="19" y="1"/>
                  </a:lnTo>
                  <a:lnTo>
                    <a:pt x="17" y="2"/>
                  </a:lnTo>
                  <a:lnTo>
                    <a:pt x="17" y="4"/>
                  </a:lnTo>
                  <a:lnTo>
                    <a:pt x="17"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22" name="Freeform 773"/>
            <p:cNvSpPr/>
            <p:nvPr/>
          </p:nvSpPr>
          <p:spPr bwMode="auto">
            <a:xfrm>
              <a:off x="6811963" y="2214563"/>
              <a:ext cx="17463" cy="50800"/>
            </a:xfrm>
            <a:custGeom>
              <a:avLst/>
              <a:gdLst/>
              <a:ahLst/>
              <a:cxnLst>
                <a:cxn ang="0">
                  <a:pos x="23" y="3"/>
                </a:cxn>
                <a:cxn ang="0">
                  <a:pos x="23" y="3"/>
                </a:cxn>
                <a:cxn ang="0">
                  <a:pos x="14" y="25"/>
                </a:cxn>
                <a:cxn ang="0">
                  <a:pos x="9" y="47"/>
                </a:cxn>
                <a:cxn ang="0">
                  <a:pos x="4" y="70"/>
                </a:cxn>
                <a:cxn ang="0">
                  <a:pos x="0" y="92"/>
                </a:cxn>
                <a:cxn ang="0">
                  <a:pos x="0" y="92"/>
                </a:cxn>
                <a:cxn ang="0">
                  <a:pos x="0" y="94"/>
                </a:cxn>
                <a:cxn ang="0">
                  <a:pos x="1" y="96"/>
                </a:cxn>
                <a:cxn ang="0">
                  <a:pos x="3" y="98"/>
                </a:cxn>
                <a:cxn ang="0">
                  <a:pos x="6" y="98"/>
                </a:cxn>
                <a:cxn ang="0">
                  <a:pos x="7" y="98"/>
                </a:cxn>
                <a:cxn ang="0">
                  <a:pos x="9" y="96"/>
                </a:cxn>
                <a:cxn ang="0">
                  <a:pos x="9" y="96"/>
                </a:cxn>
                <a:cxn ang="0">
                  <a:pos x="9" y="95"/>
                </a:cxn>
                <a:cxn ang="0">
                  <a:pos x="9" y="95"/>
                </a:cxn>
                <a:cxn ang="0">
                  <a:pos x="11" y="94"/>
                </a:cxn>
                <a:cxn ang="0">
                  <a:pos x="12" y="91"/>
                </a:cxn>
                <a:cxn ang="0">
                  <a:pos x="12" y="88"/>
                </a:cxn>
                <a:cxn ang="0">
                  <a:pos x="10" y="86"/>
                </a:cxn>
                <a:cxn ang="0">
                  <a:pos x="10" y="86"/>
                </a:cxn>
                <a:cxn ang="0">
                  <a:pos x="14" y="66"/>
                </a:cxn>
                <a:cxn ang="0">
                  <a:pos x="18" y="46"/>
                </a:cxn>
                <a:cxn ang="0">
                  <a:pos x="25" y="25"/>
                </a:cxn>
                <a:cxn ang="0">
                  <a:pos x="31" y="5"/>
                </a:cxn>
                <a:cxn ang="0">
                  <a:pos x="31" y="5"/>
                </a:cxn>
                <a:cxn ang="0">
                  <a:pos x="32" y="3"/>
                </a:cxn>
                <a:cxn ang="0">
                  <a:pos x="31" y="2"/>
                </a:cxn>
                <a:cxn ang="0">
                  <a:pos x="30" y="1"/>
                </a:cxn>
                <a:cxn ang="0">
                  <a:pos x="29" y="0"/>
                </a:cxn>
                <a:cxn ang="0">
                  <a:pos x="25" y="0"/>
                </a:cxn>
                <a:cxn ang="0">
                  <a:pos x="24" y="1"/>
                </a:cxn>
                <a:cxn ang="0">
                  <a:pos x="23" y="3"/>
                </a:cxn>
                <a:cxn ang="0">
                  <a:pos x="23" y="3"/>
                </a:cxn>
              </a:cxnLst>
              <a:rect l="0" t="0" r="r" b="b"/>
              <a:pathLst>
                <a:path w="32" h="98">
                  <a:moveTo>
                    <a:pt x="23" y="3"/>
                  </a:moveTo>
                  <a:lnTo>
                    <a:pt x="23" y="3"/>
                  </a:lnTo>
                  <a:lnTo>
                    <a:pt x="14" y="25"/>
                  </a:lnTo>
                  <a:lnTo>
                    <a:pt x="9" y="47"/>
                  </a:lnTo>
                  <a:lnTo>
                    <a:pt x="4" y="70"/>
                  </a:lnTo>
                  <a:lnTo>
                    <a:pt x="0" y="92"/>
                  </a:lnTo>
                  <a:lnTo>
                    <a:pt x="0" y="92"/>
                  </a:lnTo>
                  <a:lnTo>
                    <a:pt x="0" y="94"/>
                  </a:lnTo>
                  <a:lnTo>
                    <a:pt x="1" y="96"/>
                  </a:lnTo>
                  <a:lnTo>
                    <a:pt x="3" y="98"/>
                  </a:lnTo>
                  <a:lnTo>
                    <a:pt x="6" y="98"/>
                  </a:lnTo>
                  <a:lnTo>
                    <a:pt x="7" y="98"/>
                  </a:lnTo>
                  <a:lnTo>
                    <a:pt x="9" y="96"/>
                  </a:lnTo>
                  <a:lnTo>
                    <a:pt x="9" y="96"/>
                  </a:lnTo>
                  <a:lnTo>
                    <a:pt x="9" y="95"/>
                  </a:lnTo>
                  <a:lnTo>
                    <a:pt x="9" y="95"/>
                  </a:lnTo>
                  <a:lnTo>
                    <a:pt x="11" y="94"/>
                  </a:lnTo>
                  <a:lnTo>
                    <a:pt x="12" y="91"/>
                  </a:lnTo>
                  <a:lnTo>
                    <a:pt x="12" y="88"/>
                  </a:lnTo>
                  <a:lnTo>
                    <a:pt x="10" y="86"/>
                  </a:lnTo>
                  <a:lnTo>
                    <a:pt x="10" y="86"/>
                  </a:lnTo>
                  <a:lnTo>
                    <a:pt x="14" y="66"/>
                  </a:lnTo>
                  <a:lnTo>
                    <a:pt x="18" y="46"/>
                  </a:lnTo>
                  <a:lnTo>
                    <a:pt x="25" y="25"/>
                  </a:lnTo>
                  <a:lnTo>
                    <a:pt x="31" y="5"/>
                  </a:lnTo>
                  <a:lnTo>
                    <a:pt x="31" y="5"/>
                  </a:lnTo>
                  <a:lnTo>
                    <a:pt x="32" y="3"/>
                  </a:lnTo>
                  <a:lnTo>
                    <a:pt x="31" y="2"/>
                  </a:lnTo>
                  <a:lnTo>
                    <a:pt x="30" y="1"/>
                  </a:lnTo>
                  <a:lnTo>
                    <a:pt x="29" y="0"/>
                  </a:lnTo>
                  <a:lnTo>
                    <a:pt x="25" y="0"/>
                  </a:lnTo>
                  <a:lnTo>
                    <a:pt x="24" y="1"/>
                  </a:lnTo>
                  <a:lnTo>
                    <a:pt x="23" y="3"/>
                  </a:lnTo>
                  <a:lnTo>
                    <a:pt x="23"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23" name="Freeform 774"/>
            <p:cNvSpPr/>
            <p:nvPr/>
          </p:nvSpPr>
          <p:spPr bwMode="auto">
            <a:xfrm>
              <a:off x="6848475" y="2211388"/>
              <a:ext cx="19050" cy="46038"/>
            </a:xfrm>
            <a:custGeom>
              <a:avLst/>
              <a:gdLst/>
              <a:ahLst/>
              <a:cxnLst>
                <a:cxn ang="0">
                  <a:pos x="26" y="3"/>
                </a:cxn>
                <a:cxn ang="0">
                  <a:pos x="26" y="3"/>
                </a:cxn>
                <a:cxn ang="0">
                  <a:pos x="22" y="23"/>
                </a:cxn>
                <a:cxn ang="0">
                  <a:pos x="17" y="44"/>
                </a:cxn>
                <a:cxn ang="0">
                  <a:pos x="11" y="62"/>
                </a:cxn>
                <a:cxn ang="0">
                  <a:pos x="6" y="72"/>
                </a:cxn>
                <a:cxn ang="0">
                  <a:pos x="1" y="81"/>
                </a:cxn>
                <a:cxn ang="0">
                  <a:pos x="1" y="81"/>
                </a:cxn>
                <a:cxn ang="0">
                  <a:pos x="0" y="83"/>
                </a:cxn>
                <a:cxn ang="0">
                  <a:pos x="0" y="85"/>
                </a:cxn>
                <a:cxn ang="0">
                  <a:pos x="1" y="86"/>
                </a:cxn>
                <a:cxn ang="0">
                  <a:pos x="3" y="87"/>
                </a:cxn>
                <a:cxn ang="0">
                  <a:pos x="4" y="88"/>
                </a:cxn>
                <a:cxn ang="0">
                  <a:pos x="6" y="88"/>
                </a:cxn>
                <a:cxn ang="0">
                  <a:pos x="8" y="87"/>
                </a:cxn>
                <a:cxn ang="0">
                  <a:pos x="10" y="86"/>
                </a:cxn>
                <a:cxn ang="0">
                  <a:pos x="10" y="86"/>
                </a:cxn>
                <a:cxn ang="0">
                  <a:pos x="15" y="77"/>
                </a:cxn>
                <a:cxn ang="0">
                  <a:pos x="19" y="66"/>
                </a:cxn>
                <a:cxn ang="0">
                  <a:pos x="25" y="47"/>
                </a:cxn>
                <a:cxn ang="0">
                  <a:pos x="30" y="26"/>
                </a:cxn>
                <a:cxn ang="0">
                  <a:pos x="35" y="5"/>
                </a:cxn>
                <a:cxn ang="0">
                  <a:pos x="35" y="5"/>
                </a:cxn>
                <a:cxn ang="0">
                  <a:pos x="35" y="3"/>
                </a:cxn>
                <a:cxn ang="0">
                  <a:pos x="34" y="2"/>
                </a:cxn>
                <a:cxn ang="0">
                  <a:pos x="33" y="0"/>
                </a:cxn>
                <a:cxn ang="0">
                  <a:pos x="31" y="0"/>
                </a:cxn>
                <a:cxn ang="0">
                  <a:pos x="30" y="0"/>
                </a:cxn>
                <a:cxn ang="0">
                  <a:pos x="28" y="0"/>
                </a:cxn>
                <a:cxn ang="0">
                  <a:pos x="27" y="1"/>
                </a:cxn>
                <a:cxn ang="0">
                  <a:pos x="26" y="3"/>
                </a:cxn>
                <a:cxn ang="0">
                  <a:pos x="26" y="3"/>
                </a:cxn>
              </a:cxnLst>
              <a:rect l="0" t="0" r="r" b="b"/>
              <a:pathLst>
                <a:path w="35" h="88">
                  <a:moveTo>
                    <a:pt x="26" y="3"/>
                  </a:moveTo>
                  <a:lnTo>
                    <a:pt x="26" y="3"/>
                  </a:lnTo>
                  <a:lnTo>
                    <a:pt x="22" y="23"/>
                  </a:lnTo>
                  <a:lnTo>
                    <a:pt x="17" y="44"/>
                  </a:lnTo>
                  <a:lnTo>
                    <a:pt x="11" y="62"/>
                  </a:lnTo>
                  <a:lnTo>
                    <a:pt x="6" y="72"/>
                  </a:lnTo>
                  <a:lnTo>
                    <a:pt x="1" y="81"/>
                  </a:lnTo>
                  <a:lnTo>
                    <a:pt x="1" y="81"/>
                  </a:lnTo>
                  <a:lnTo>
                    <a:pt x="0" y="83"/>
                  </a:lnTo>
                  <a:lnTo>
                    <a:pt x="0" y="85"/>
                  </a:lnTo>
                  <a:lnTo>
                    <a:pt x="1" y="86"/>
                  </a:lnTo>
                  <a:lnTo>
                    <a:pt x="3" y="87"/>
                  </a:lnTo>
                  <a:lnTo>
                    <a:pt x="4" y="88"/>
                  </a:lnTo>
                  <a:lnTo>
                    <a:pt x="6" y="88"/>
                  </a:lnTo>
                  <a:lnTo>
                    <a:pt x="8" y="87"/>
                  </a:lnTo>
                  <a:lnTo>
                    <a:pt x="10" y="86"/>
                  </a:lnTo>
                  <a:lnTo>
                    <a:pt x="10" y="86"/>
                  </a:lnTo>
                  <a:lnTo>
                    <a:pt x="15" y="77"/>
                  </a:lnTo>
                  <a:lnTo>
                    <a:pt x="19" y="66"/>
                  </a:lnTo>
                  <a:lnTo>
                    <a:pt x="25" y="47"/>
                  </a:lnTo>
                  <a:lnTo>
                    <a:pt x="30" y="26"/>
                  </a:lnTo>
                  <a:lnTo>
                    <a:pt x="35" y="5"/>
                  </a:lnTo>
                  <a:lnTo>
                    <a:pt x="35" y="5"/>
                  </a:lnTo>
                  <a:lnTo>
                    <a:pt x="35" y="3"/>
                  </a:lnTo>
                  <a:lnTo>
                    <a:pt x="34" y="2"/>
                  </a:lnTo>
                  <a:lnTo>
                    <a:pt x="33" y="0"/>
                  </a:lnTo>
                  <a:lnTo>
                    <a:pt x="31" y="0"/>
                  </a:lnTo>
                  <a:lnTo>
                    <a:pt x="30" y="0"/>
                  </a:lnTo>
                  <a:lnTo>
                    <a:pt x="28" y="0"/>
                  </a:lnTo>
                  <a:lnTo>
                    <a:pt x="27"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24" name="Freeform 775"/>
            <p:cNvSpPr/>
            <p:nvPr/>
          </p:nvSpPr>
          <p:spPr bwMode="auto">
            <a:xfrm>
              <a:off x="6586538" y="2754313"/>
              <a:ext cx="7938" cy="46038"/>
            </a:xfrm>
            <a:custGeom>
              <a:avLst/>
              <a:gdLst/>
              <a:ahLst/>
              <a:cxnLst>
                <a:cxn ang="0">
                  <a:pos x="6" y="4"/>
                </a:cxn>
                <a:cxn ang="0">
                  <a:pos x="6" y="4"/>
                </a:cxn>
                <a:cxn ang="0">
                  <a:pos x="6" y="24"/>
                </a:cxn>
                <a:cxn ang="0">
                  <a:pos x="5" y="44"/>
                </a:cxn>
                <a:cxn ang="0">
                  <a:pos x="3" y="63"/>
                </a:cxn>
                <a:cxn ang="0">
                  <a:pos x="0" y="83"/>
                </a:cxn>
                <a:cxn ang="0">
                  <a:pos x="0" y="83"/>
                </a:cxn>
                <a:cxn ang="0">
                  <a:pos x="0" y="85"/>
                </a:cxn>
                <a:cxn ang="0">
                  <a:pos x="1" y="86"/>
                </a:cxn>
                <a:cxn ang="0">
                  <a:pos x="2" y="88"/>
                </a:cxn>
                <a:cxn ang="0">
                  <a:pos x="3" y="88"/>
                </a:cxn>
                <a:cxn ang="0">
                  <a:pos x="5" y="88"/>
                </a:cxn>
                <a:cxn ang="0">
                  <a:pos x="7" y="88"/>
                </a:cxn>
                <a:cxn ang="0">
                  <a:pos x="8" y="87"/>
                </a:cxn>
                <a:cxn ang="0">
                  <a:pos x="9" y="85"/>
                </a:cxn>
                <a:cxn ang="0">
                  <a:pos x="9" y="85"/>
                </a:cxn>
                <a:cxn ang="0">
                  <a:pos x="12" y="65"/>
                </a:cxn>
                <a:cxn ang="0">
                  <a:pos x="14" y="46"/>
                </a:cxn>
                <a:cxn ang="0">
                  <a:pos x="15" y="25"/>
                </a:cxn>
                <a:cxn ang="0">
                  <a:pos x="15" y="4"/>
                </a:cxn>
                <a:cxn ang="0">
                  <a:pos x="15" y="4"/>
                </a:cxn>
                <a:cxn ang="0">
                  <a:pos x="15" y="3"/>
                </a:cxn>
                <a:cxn ang="0">
                  <a:pos x="14" y="1"/>
                </a:cxn>
                <a:cxn ang="0">
                  <a:pos x="12" y="0"/>
                </a:cxn>
                <a:cxn ang="0">
                  <a:pos x="11" y="0"/>
                </a:cxn>
                <a:cxn ang="0">
                  <a:pos x="9" y="0"/>
                </a:cxn>
                <a:cxn ang="0">
                  <a:pos x="7" y="1"/>
                </a:cxn>
                <a:cxn ang="0">
                  <a:pos x="6" y="3"/>
                </a:cxn>
                <a:cxn ang="0">
                  <a:pos x="6" y="4"/>
                </a:cxn>
                <a:cxn ang="0">
                  <a:pos x="6" y="4"/>
                </a:cxn>
              </a:cxnLst>
              <a:rect l="0" t="0" r="r" b="b"/>
              <a:pathLst>
                <a:path w="15" h="88">
                  <a:moveTo>
                    <a:pt x="6" y="4"/>
                  </a:moveTo>
                  <a:lnTo>
                    <a:pt x="6" y="4"/>
                  </a:lnTo>
                  <a:lnTo>
                    <a:pt x="6" y="24"/>
                  </a:lnTo>
                  <a:lnTo>
                    <a:pt x="5" y="44"/>
                  </a:lnTo>
                  <a:lnTo>
                    <a:pt x="3" y="63"/>
                  </a:lnTo>
                  <a:lnTo>
                    <a:pt x="0" y="83"/>
                  </a:lnTo>
                  <a:lnTo>
                    <a:pt x="0" y="83"/>
                  </a:lnTo>
                  <a:lnTo>
                    <a:pt x="0" y="85"/>
                  </a:lnTo>
                  <a:lnTo>
                    <a:pt x="1" y="86"/>
                  </a:lnTo>
                  <a:lnTo>
                    <a:pt x="2" y="88"/>
                  </a:lnTo>
                  <a:lnTo>
                    <a:pt x="3" y="88"/>
                  </a:lnTo>
                  <a:lnTo>
                    <a:pt x="5" y="88"/>
                  </a:lnTo>
                  <a:lnTo>
                    <a:pt x="7" y="88"/>
                  </a:lnTo>
                  <a:lnTo>
                    <a:pt x="8" y="87"/>
                  </a:lnTo>
                  <a:lnTo>
                    <a:pt x="9" y="85"/>
                  </a:lnTo>
                  <a:lnTo>
                    <a:pt x="9" y="85"/>
                  </a:lnTo>
                  <a:lnTo>
                    <a:pt x="12" y="65"/>
                  </a:lnTo>
                  <a:lnTo>
                    <a:pt x="14" y="46"/>
                  </a:lnTo>
                  <a:lnTo>
                    <a:pt x="15" y="25"/>
                  </a:lnTo>
                  <a:lnTo>
                    <a:pt x="15" y="4"/>
                  </a:lnTo>
                  <a:lnTo>
                    <a:pt x="15" y="4"/>
                  </a:lnTo>
                  <a:lnTo>
                    <a:pt x="15" y="3"/>
                  </a:lnTo>
                  <a:lnTo>
                    <a:pt x="14" y="1"/>
                  </a:lnTo>
                  <a:lnTo>
                    <a:pt x="12" y="0"/>
                  </a:lnTo>
                  <a:lnTo>
                    <a:pt x="11" y="0"/>
                  </a:lnTo>
                  <a:lnTo>
                    <a:pt x="9" y="0"/>
                  </a:lnTo>
                  <a:lnTo>
                    <a:pt x="7" y="1"/>
                  </a:lnTo>
                  <a:lnTo>
                    <a:pt x="6" y="3"/>
                  </a:lnTo>
                  <a:lnTo>
                    <a:pt x="6" y="4"/>
                  </a:lnTo>
                  <a:lnTo>
                    <a:pt x="6"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25" name="Freeform 776"/>
            <p:cNvSpPr/>
            <p:nvPr/>
          </p:nvSpPr>
          <p:spPr bwMode="auto">
            <a:xfrm>
              <a:off x="6623050" y="2711450"/>
              <a:ext cx="12700" cy="47625"/>
            </a:xfrm>
            <a:custGeom>
              <a:avLst/>
              <a:gdLst/>
              <a:ahLst/>
              <a:cxnLst>
                <a:cxn ang="0">
                  <a:pos x="20" y="1"/>
                </a:cxn>
                <a:cxn ang="0">
                  <a:pos x="20" y="1"/>
                </a:cxn>
                <a:cxn ang="0">
                  <a:pos x="16" y="2"/>
                </a:cxn>
                <a:cxn ang="0">
                  <a:pos x="13" y="4"/>
                </a:cxn>
                <a:cxn ang="0">
                  <a:pos x="9" y="8"/>
                </a:cxn>
                <a:cxn ang="0">
                  <a:pos x="8" y="11"/>
                </a:cxn>
                <a:cxn ang="0">
                  <a:pos x="6" y="19"/>
                </a:cxn>
                <a:cxn ang="0">
                  <a:pos x="5" y="27"/>
                </a:cxn>
                <a:cxn ang="0">
                  <a:pos x="5" y="27"/>
                </a:cxn>
                <a:cxn ang="0">
                  <a:pos x="6" y="55"/>
                </a:cxn>
                <a:cxn ang="0">
                  <a:pos x="6" y="63"/>
                </a:cxn>
                <a:cxn ang="0">
                  <a:pos x="5" y="69"/>
                </a:cxn>
                <a:cxn ang="0">
                  <a:pos x="4" y="76"/>
                </a:cxn>
                <a:cxn ang="0">
                  <a:pos x="1" y="82"/>
                </a:cxn>
                <a:cxn ang="0">
                  <a:pos x="1" y="82"/>
                </a:cxn>
                <a:cxn ang="0">
                  <a:pos x="0" y="84"/>
                </a:cxn>
                <a:cxn ang="0">
                  <a:pos x="0" y="86"/>
                </a:cxn>
                <a:cxn ang="0">
                  <a:pos x="1" y="87"/>
                </a:cxn>
                <a:cxn ang="0">
                  <a:pos x="3" y="88"/>
                </a:cxn>
                <a:cxn ang="0">
                  <a:pos x="4" y="89"/>
                </a:cxn>
                <a:cxn ang="0">
                  <a:pos x="6" y="89"/>
                </a:cxn>
                <a:cxn ang="0">
                  <a:pos x="7" y="88"/>
                </a:cxn>
                <a:cxn ang="0">
                  <a:pos x="9" y="87"/>
                </a:cxn>
                <a:cxn ang="0">
                  <a:pos x="9" y="87"/>
                </a:cxn>
                <a:cxn ang="0">
                  <a:pos x="13" y="78"/>
                </a:cxn>
                <a:cxn ang="0">
                  <a:pos x="15" y="68"/>
                </a:cxn>
                <a:cxn ang="0">
                  <a:pos x="16" y="57"/>
                </a:cxn>
                <a:cxn ang="0">
                  <a:pos x="17" y="48"/>
                </a:cxn>
                <a:cxn ang="0">
                  <a:pos x="17" y="48"/>
                </a:cxn>
                <a:cxn ang="0">
                  <a:pos x="16" y="39"/>
                </a:cxn>
                <a:cxn ang="0">
                  <a:pos x="15" y="26"/>
                </a:cxn>
                <a:cxn ang="0">
                  <a:pos x="15" y="21"/>
                </a:cxn>
                <a:cxn ang="0">
                  <a:pos x="16" y="16"/>
                </a:cxn>
                <a:cxn ang="0">
                  <a:pos x="19" y="13"/>
                </a:cxn>
                <a:cxn ang="0">
                  <a:pos x="22" y="10"/>
                </a:cxn>
                <a:cxn ang="0">
                  <a:pos x="22" y="10"/>
                </a:cxn>
                <a:cxn ang="0">
                  <a:pos x="24" y="9"/>
                </a:cxn>
                <a:cxn ang="0">
                  <a:pos x="25" y="8"/>
                </a:cxn>
                <a:cxn ang="0">
                  <a:pos x="26" y="6"/>
                </a:cxn>
                <a:cxn ang="0">
                  <a:pos x="25" y="4"/>
                </a:cxn>
                <a:cxn ang="0">
                  <a:pos x="25" y="2"/>
                </a:cxn>
                <a:cxn ang="0">
                  <a:pos x="23" y="1"/>
                </a:cxn>
                <a:cxn ang="0">
                  <a:pos x="22" y="0"/>
                </a:cxn>
                <a:cxn ang="0">
                  <a:pos x="20" y="1"/>
                </a:cxn>
                <a:cxn ang="0">
                  <a:pos x="20" y="1"/>
                </a:cxn>
              </a:cxnLst>
              <a:rect l="0" t="0" r="r" b="b"/>
              <a:pathLst>
                <a:path w="26" h="89">
                  <a:moveTo>
                    <a:pt x="20" y="1"/>
                  </a:moveTo>
                  <a:lnTo>
                    <a:pt x="20" y="1"/>
                  </a:lnTo>
                  <a:lnTo>
                    <a:pt x="16" y="2"/>
                  </a:lnTo>
                  <a:lnTo>
                    <a:pt x="13" y="4"/>
                  </a:lnTo>
                  <a:lnTo>
                    <a:pt x="9" y="8"/>
                  </a:lnTo>
                  <a:lnTo>
                    <a:pt x="8" y="11"/>
                  </a:lnTo>
                  <a:lnTo>
                    <a:pt x="6" y="19"/>
                  </a:lnTo>
                  <a:lnTo>
                    <a:pt x="5" y="27"/>
                  </a:lnTo>
                  <a:lnTo>
                    <a:pt x="5" y="27"/>
                  </a:lnTo>
                  <a:lnTo>
                    <a:pt x="6" y="55"/>
                  </a:lnTo>
                  <a:lnTo>
                    <a:pt x="6" y="63"/>
                  </a:lnTo>
                  <a:lnTo>
                    <a:pt x="5" y="69"/>
                  </a:lnTo>
                  <a:lnTo>
                    <a:pt x="4" y="76"/>
                  </a:lnTo>
                  <a:lnTo>
                    <a:pt x="1" y="82"/>
                  </a:lnTo>
                  <a:lnTo>
                    <a:pt x="1" y="82"/>
                  </a:lnTo>
                  <a:lnTo>
                    <a:pt x="0" y="84"/>
                  </a:lnTo>
                  <a:lnTo>
                    <a:pt x="0" y="86"/>
                  </a:lnTo>
                  <a:lnTo>
                    <a:pt x="1" y="87"/>
                  </a:lnTo>
                  <a:lnTo>
                    <a:pt x="3" y="88"/>
                  </a:lnTo>
                  <a:lnTo>
                    <a:pt x="4" y="89"/>
                  </a:lnTo>
                  <a:lnTo>
                    <a:pt x="6" y="89"/>
                  </a:lnTo>
                  <a:lnTo>
                    <a:pt x="7" y="88"/>
                  </a:lnTo>
                  <a:lnTo>
                    <a:pt x="9" y="87"/>
                  </a:lnTo>
                  <a:lnTo>
                    <a:pt x="9" y="87"/>
                  </a:lnTo>
                  <a:lnTo>
                    <a:pt x="13" y="78"/>
                  </a:lnTo>
                  <a:lnTo>
                    <a:pt x="15" y="68"/>
                  </a:lnTo>
                  <a:lnTo>
                    <a:pt x="16" y="57"/>
                  </a:lnTo>
                  <a:lnTo>
                    <a:pt x="17" y="48"/>
                  </a:lnTo>
                  <a:lnTo>
                    <a:pt x="17" y="48"/>
                  </a:lnTo>
                  <a:lnTo>
                    <a:pt x="16" y="39"/>
                  </a:lnTo>
                  <a:lnTo>
                    <a:pt x="15" y="26"/>
                  </a:lnTo>
                  <a:lnTo>
                    <a:pt x="15" y="21"/>
                  </a:lnTo>
                  <a:lnTo>
                    <a:pt x="16" y="16"/>
                  </a:lnTo>
                  <a:lnTo>
                    <a:pt x="19" y="13"/>
                  </a:lnTo>
                  <a:lnTo>
                    <a:pt x="22" y="10"/>
                  </a:lnTo>
                  <a:lnTo>
                    <a:pt x="22" y="10"/>
                  </a:lnTo>
                  <a:lnTo>
                    <a:pt x="24" y="9"/>
                  </a:lnTo>
                  <a:lnTo>
                    <a:pt x="25" y="8"/>
                  </a:lnTo>
                  <a:lnTo>
                    <a:pt x="26" y="6"/>
                  </a:lnTo>
                  <a:lnTo>
                    <a:pt x="25" y="4"/>
                  </a:lnTo>
                  <a:lnTo>
                    <a:pt x="25" y="2"/>
                  </a:lnTo>
                  <a:lnTo>
                    <a:pt x="23" y="1"/>
                  </a:lnTo>
                  <a:lnTo>
                    <a:pt x="22" y="0"/>
                  </a:lnTo>
                  <a:lnTo>
                    <a:pt x="20" y="1"/>
                  </a:lnTo>
                  <a:lnTo>
                    <a:pt x="20"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26" name="Freeform 777"/>
            <p:cNvSpPr/>
            <p:nvPr/>
          </p:nvSpPr>
          <p:spPr bwMode="auto">
            <a:xfrm>
              <a:off x="6661150" y="2678113"/>
              <a:ext cx="23813" cy="50800"/>
            </a:xfrm>
            <a:custGeom>
              <a:avLst/>
              <a:gdLst/>
              <a:ahLst/>
              <a:cxnLst>
                <a:cxn ang="0">
                  <a:pos x="35" y="2"/>
                </a:cxn>
                <a:cxn ang="0">
                  <a:pos x="35" y="2"/>
                </a:cxn>
                <a:cxn ang="0">
                  <a:pos x="29" y="13"/>
                </a:cxn>
                <a:cxn ang="0">
                  <a:pos x="23" y="23"/>
                </a:cxn>
                <a:cxn ang="0">
                  <a:pos x="18" y="33"/>
                </a:cxn>
                <a:cxn ang="0">
                  <a:pos x="13" y="45"/>
                </a:cxn>
                <a:cxn ang="0">
                  <a:pos x="6" y="66"/>
                </a:cxn>
                <a:cxn ang="0">
                  <a:pos x="0" y="89"/>
                </a:cxn>
                <a:cxn ang="0">
                  <a:pos x="0" y="89"/>
                </a:cxn>
                <a:cxn ang="0">
                  <a:pos x="0" y="91"/>
                </a:cxn>
                <a:cxn ang="0">
                  <a:pos x="0" y="93"/>
                </a:cxn>
                <a:cxn ang="0">
                  <a:pos x="1" y="94"/>
                </a:cxn>
                <a:cxn ang="0">
                  <a:pos x="3" y="95"/>
                </a:cxn>
                <a:cxn ang="0">
                  <a:pos x="5" y="95"/>
                </a:cxn>
                <a:cxn ang="0">
                  <a:pos x="6" y="94"/>
                </a:cxn>
                <a:cxn ang="0">
                  <a:pos x="8" y="93"/>
                </a:cxn>
                <a:cxn ang="0">
                  <a:pos x="9" y="92"/>
                </a:cxn>
                <a:cxn ang="0">
                  <a:pos x="9" y="92"/>
                </a:cxn>
                <a:cxn ang="0">
                  <a:pos x="15" y="70"/>
                </a:cxn>
                <a:cxn ang="0">
                  <a:pos x="23" y="48"/>
                </a:cxn>
                <a:cxn ang="0">
                  <a:pos x="27" y="37"/>
                </a:cxn>
                <a:cxn ang="0">
                  <a:pos x="32" y="27"/>
                </a:cxn>
                <a:cxn ang="0">
                  <a:pos x="37" y="17"/>
                </a:cxn>
                <a:cxn ang="0">
                  <a:pos x="43" y="7"/>
                </a:cxn>
                <a:cxn ang="0">
                  <a:pos x="43" y="7"/>
                </a:cxn>
                <a:cxn ang="0">
                  <a:pos x="44" y="5"/>
                </a:cxn>
                <a:cxn ang="0">
                  <a:pos x="43" y="4"/>
                </a:cxn>
                <a:cxn ang="0">
                  <a:pos x="43" y="2"/>
                </a:cxn>
                <a:cxn ang="0">
                  <a:pos x="41" y="1"/>
                </a:cxn>
                <a:cxn ang="0">
                  <a:pos x="38" y="0"/>
                </a:cxn>
                <a:cxn ang="0">
                  <a:pos x="36" y="1"/>
                </a:cxn>
                <a:cxn ang="0">
                  <a:pos x="35" y="2"/>
                </a:cxn>
                <a:cxn ang="0">
                  <a:pos x="35" y="2"/>
                </a:cxn>
              </a:cxnLst>
              <a:rect l="0" t="0" r="r" b="b"/>
              <a:pathLst>
                <a:path w="44" h="95">
                  <a:moveTo>
                    <a:pt x="35" y="2"/>
                  </a:moveTo>
                  <a:lnTo>
                    <a:pt x="35" y="2"/>
                  </a:lnTo>
                  <a:lnTo>
                    <a:pt x="29" y="13"/>
                  </a:lnTo>
                  <a:lnTo>
                    <a:pt x="23" y="23"/>
                  </a:lnTo>
                  <a:lnTo>
                    <a:pt x="18" y="33"/>
                  </a:lnTo>
                  <a:lnTo>
                    <a:pt x="13" y="45"/>
                  </a:lnTo>
                  <a:lnTo>
                    <a:pt x="6" y="66"/>
                  </a:lnTo>
                  <a:lnTo>
                    <a:pt x="0" y="89"/>
                  </a:lnTo>
                  <a:lnTo>
                    <a:pt x="0" y="89"/>
                  </a:lnTo>
                  <a:lnTo>
                    <a:pt x="0" y="91"/>
                  </a:lnTo>
                  <a:lnTo>
                    <a:pt x="0" y="93"/>
                  </a:lnTo>
                  <a:lnTo>
                    <a:pt x="1" y="94"/>
                  </a:lnTo>
                  <a:lnTo>
                    <a:pt x="3" y="95"/>
                  </a:lnTo>
                  <a:lnTo>
                    <a:pt x="5" y="95"/>
                  </a:lnTo>
                  <a:lnTo>
                    <a:pt x="6" y="94"/>
                  </a:lnTo>
                  <a:lnTo>
                    <a:pt x="8" y="93"/>
                  </a:lnTo>
                  <a:lnTo>
                    <a:pt x="9" y="92"/>
                  </a:lnTo>
                  <a:lnTo>
                    <a:pt x="9" y="92"/>
                  </a:lnTo>
                  <a:lnTo>
                    <a:pt x="15" y="70"/>
                  </a:lnTo>
                  <a:lnTo>
                    <a:pt x="23" y="48"/>
                  </a:lnTo>
                  <a:lnTo>
                    <a:pt x="27" y="37"/>
                  </a:lnTo>
                  <a:lnTo>
                    <a:pt x="32" y="27"/>
                  </a:lnTo>
                  <a:lnTo>
                    <a:pt x="37" y="17"/>
                  </a:lnTo>
                  <a:lnTo>
                    <a:pt x="43" y="7"/>
                  </a:lnTo>
                  <a:lnTo>
                    <a:pt x="43" y="7"/>
                  </a:lnTo>
                  <a:lnTo>
                    <a:pt x="44" y="5"/>
                  </a:lnTo>
                  <a:lnTo>
                    <a:pt x="43" y="4"/>
                  </a:lnTo>
                  <a:lnTo>
                    <a:pt x="43" y="2"/>
                  </a:lnTo>
                  <a:lnTo>
                    <a:pt x="41" y="1"/>
                  </a:lnTo>
                  <a:lnTo>
                    <a:pt x="38"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27" name="Freeform 778"/>
            <p:cNvSpPr/>
            <p:nvPr/>
          </p:nvSpPr>
          <p:spPr bwMode="auto">
            <a:xfrm>
              <a:off x="6719888" y="2638425"/>
              <a:ext cx="15875" cy="53975"/>
            </a:xfrm>
            <a:custGeom>
              <a:avLst/>
              <a:gdLst/>
              <a:ahLst/>
              <a:cxnLst>
                <a:cxn ang="0">
                  <a:pos x="19" y="3"/>
                </a:cxn>
                <a:cxn ang="0">
                  <a:pos x="19" y="3"/>
                </a:cxn>
                <a:cxn ang="0">
                  <a:pos x="15" y="14"/>
                </a:cxn>
                <a:cxn ang="0">
                  <a:pos x="12" y="25"/>
                </a:cxn>
                <a:cxn ang="0">
                  <a:pos x="9" y="49"/>
                </a:cxn>
                <a:cxn ang="0">
                  <a:pos x="6" y="73"/>
                </a:cxn>
                <a:cxn ang="0">
                  <a:pos x="3" y="84"/>
                </a:cxn>
                <a:cxn ang="0">
                  <a:pos x="0" y="96"/>
                </a:cxn>
                <a:cxn ang="0">
                  <a:pos x="0" y="96"/>
                </a:cxn>
                <a:cxn ang="0">
                  <a:pos x="0" y="98"/>
                </a:cxn>
                <a:cxn ang="0">
                  <a:pos x="0" y="99"/>
                </a:cxn>
                <a:cxn ang="0">
                  <a:pos x="1" y="101"/>
                </a:cxn>
                <a:cxn ang="0">
                  <a:pos x="3" y="101"/>
                </a:cxn>
                <a:cxn ang="0">
                  <a:pos x="6" y="101"/>
                </a:cxn>
                <a:cxn ang="0">
                  <a:pos x="8" y="100"/>
                </a:cxn>
                <a:cxn ang="0">
                  <a:pos x="9" y="98"/>
                </a:cxn>
                <a:cxn ang="0">
                  <a:pos x="9" y="98"/>
                </a:cxn>
                <a:cxn ang="0">
                  <a:pos x="12" y="88"/>
                </a:cxn>
                <a:cxn ang="0">
                  <a:pos x="14" y="76"/>
                </a:cxn>
                <a:cxn ang="0">
                  <a:pos x="17" y="52"/>
                </a:cxn>
                <a:cxn ang="0">
                  <a:pos x="20" y="29"/>
                </a:cxn>
                <a:cxn ang="0">
                  <a:pos x="23" y="18"/>
                </a:cxn>
                <a:cxn ang="0">
                  <a:pos x="28" y="8"/>
                </a:cxn>
                <a:cxn ang="0">
                  <a:pos x="28" y="8"/>
                </a:cxn>
                <a:cxn ang="0">
                  <a:pos x="28" y="6"/>
                </a:cxn>
                <a:cxn ang="0">
                  <a:pos x="28" y="4"/>
                </a:cxn>
                <a:cxn ang="0">
                  <a:pos x="25" y="0"/>
                </a:cxn>
                <a:cxn ang="0">
                  <a:pos x="23" y="0"/>
                </a:cxn>
                <a:cxn ang="0">
                  <a:pos x="21" y="0"/>
                </a:cxn>
                <a:cxn ang="0">
                  <a:pos x="20" y="0"/>
                </a:cxn>
                <a:cxn ang="0">
                  <a:pos x="19" y="3"/>
                </a:cxn>
                <a:cxn ang="0">
                  <a:pos x="19" y="3"/>
                </a:cxn>
              </a:cxnLst>
              <a:rect l="0" t="0" r="r" b="b"/>
              <a:pathLst>
                <a:path w="28" h="101">
                  <a:moveTo>
                    <a:pt x="19" y="3"/>
                  </a:moveTo>
                  <a:lnTo>
                    <a:pt x="19" y="3"/>
                  </a:lnTo>
                  <a:lnTo>
                    <a:pt x="15" y="14"/>
                  </a:lnTo>
                  <a:lnTo>
                    <a:pt x="12" y="25"/>
                  </a:lnTo>
                  <a:lnTo>
                    <a:pt x="9" y="49"/>
                  </a:lnTo>
                  <a:lnTo>
                    <a:pt x="6" y="73"/>
                  </a:lnTo>
                  <a:lnTo>
                    <a:pt x="3" y="84"/>
                  </a:lnTo>
                  <a:lnTo>
                    <a:pt x="0" y="96"/>
                  </a:lnTo>
                  <a:lnTo>
                    <a:pt x="0" y="96"/>
                  </a:lnTo>
                  <a:lnTo>
                    <a:pt x="0" y="98"/>
                  </a:lnTo>
                  <a:lnTo>
                    <a:pt x="0" y="99"/>
                  </a:lnTo>
                  <a:lnTo>
                    <a:pt x="1" y="101"/>
                  </a:lnTo>
                  <a:lnTo>
                    <a:pt x="3" y="101"/>
                  </a:lnTo>
                  <a:lnTo>
                    <a:pt x="6" y="101"/>
                  </a:lnTo>
                  <a:lnTo>
                    <a:pt x="8" y="100"/>
                  </a:lnTo>
                  <a:lnTo>
                    <a:pt x="9" y="98"/>
                  </a:lnTo>
                  <a:lnTo>
                    <a:pt x="9" y="98"/>
                  </a:lnTo>
                  <a:lnTo>
                    <a:pt x="12" y="88"/>
                  </a:lnTo>
                  <a:lnTo>
                    <a:pt x="14" y="76"/>
                  </a:lnTo>
                  <a:lnTo>
                    <a:pt x="17" y="52"/>
                  </a:lnTo>
                  <a:lnTo>
                    <a:pt x="20" y="29"/>
                  </a:lnTo>
                  <a:lnTo>
                    <a:pt x="23" y="18"/>
                  </a:lnTo>
                  <a:lnTo>
                    <a:pt x="28" y="8"/>
                  </a:lnTo>
                  <a:lnTo>
                    <a:pt x="28" y="8"/>
                  </a:lnTo>
                  <a:lnTo>
                    <a:pt x="28" y="6"/>
                  </a:lnTo>
                  <a:lnTo>
                    <a:pt x="28" y="4"/>
                  </a:lnTo>
                  <a:lnTo>
                    <a:pt x="25" y="0"/>
                  </a:lnTo>
                  <a:lnTo>
                    <a:pt x="23" y="0"/>
                  </a:lnTo>
                  <a:lnTo>
                    <a:pt x="21" y="0"/>
                  </a:lnTo>
                  <a:lnTo>
                    <a:pt x="20" y="0"/>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28" name="Freeform 779"/>
            <p:cNvSpPr/>
            <p:nvPr/>
          </p:nvSpPr>
          <p:spPr bwMode="auto">
            <a:xfrm>
              <a:off x="6767513" y="2584450"/>
              <a:ext cx="15875" cy="57150"/>
            </a:xfrm>
            <a:custGeom>
              <a:avLst/>
              <a:gdLst/>
              <a:ahLst/>
              <a:cxnLst>
                <a:cxn ang="0">
                  <a:pos x="29" y="4"/>
                </a:cxn>
                <a:cxn ang="0">
                  <a:pos x="29" y="4"/>
                </a:cxn>
                <a:cxn ang="0">
                  <a:pos x="28" y="2"/>
                </a:cxn>
                <a:cxn ang="0">
                  <a:pos x="27" y="1"/>
                </a:cxn>
                <a:cxn ang="0">
                  <a:pos x="26" y="0"/>
                </a:cxn>
                <a:cxn ang="0">
                  <a:pos x="24" y="0"/>
                </a:cxn>
                <a:cxn ang="0">
                  <a:pos x="23" y="0"/>
                </a:cxn>
                <a:cxn ang="0">
                  <a:pos x="20" y="1"/>
                </a:cxn>
                <a:cxn ang="0">
                  <a:pos x="19" y="2"/>
                </a:cxn>
                <a:cxn ang="0">
                  <a:pos x="19" y="4"/>
                </a:cxn>
                <a:cxn ang="0">
                  <a:pos x="19" y="4"/>
                </a:cxn>
                <a:cxn ang="0">
                  <a:pos x="19" y="31"/>
                </a:cxn>
                <a:cxn ang="0">
                  <a:pos x="18" y="44"/>
                </a:cxn>
                <a:cxn ang="0">
                  <a:pos x="16" y="57"/>
                </a:cxn>
                <a:cxn ang="0">
                  <a:pos x="16" y="57"/>
                </a:cxn>
                <a:cxn ang="0">
                  <a:pos x="9" y="80"/>
                </a:cxn>
                <a:cxn ang="0">
                  <a:pos x="1" y="101"/>
                </a:cxn>
                <a:cxn ang="0">
                  <a:pos x="1" y="101"/>
                </a:cxn>
                <a:cxn ang="0">
                  <a:pos x="0" y="104"/>
                </a:cxn>
                <a:cxn ang="0">
                  <a:pos x="1" y="105"/>
                </a:cxn>
                <a:cxn ang="0">
                  <a:pos x="2" y="107"/>
                </a:cxn>
                <a:cxn ang="0">
                  <a:pos x="3" y="107"/>
                </a:cxn>
                <a:cxn ang="0">
                  <a:pos x="7" y="107"/>
                </a:cxn>
                <a:cxn ang="0">
                  <a:pos x="8" y="106"/>
                </a:cxn>
                <a:cxn ang="0">
                  <a:pos x="9" y="104"/>
                </a:cxn>
                <a:cxn ang="0">
                  <a:pos x="9" y="104"/>
                </a:cxn>
                <a:cxn ang="0">
                  <a:pos x="19" y="79"/>
                </a:cxn>
                <a:cxn ang="0">
                  <a:pos x="28" y="53"/>
                </a:cxn>
                <a:cxn ang="0">
                  <a:pos x="28" y="53"/>
                </a:cxn>
                <a:cxn ang="0">
                  <a:pos x="30" y="40"/>
                </a:cxn>
                <a:cxn ang="0">
                  <a:pos x="30" y="29"/>
                </a:cxn>
                <a:cxn ang="0">
                  <a:pos x="29" y="4"/>
                </a:cxn>
                <a:cxn ang="0">
                  <a:pos x="29" y="4"/>
                </a:cxn>
              </a:cxnLst>
              <a:rect l="0" t="0" r="r" b="b"/>
              <a:pathLst>
                <a:path w="30" h="107">
                  <a:moveTo>
                    <a:pt x="29" y="4"/>
                  </a:moveTo>
                  <a:lnTo>
                    <a:pt x="29" y="4"/>
                  </a:lnTo>
                  <a:lnTo>
                    <a:pt x="28" y="2"/>
                  </a:lnTo>
                  <a:lnTo>
                    <a:pt x="27" y="1"/>
                  </a:lnTo>
                  <a:lnTo>
                    <a:pt x="26" y="0"/>
                  </a:lnTo>
                  <a:lnTo>
                    <a:pt x="24" y="0"/>
                  </a:lnTo>
                  <a:lnTo>
                    <a:pt x="23" y="0"/>
                  </a:lnTo>
                  <a:lnTo>
                    <a:pt x="20" y="1"/>
                  </a:lnTo>
                  <a:lnTo>
                    <a:pt x="19" y="2"/>
                  </a:lnTo>
                  <a:lnTo>
                    <a:pt x="19" y="4"/>
                  </a:lnTo>
                  <a:lnTo>
                    <a:pt x="19" y="4"/>
                  </a:lnTo>
                  <a:lnTo>
                    <a:pt x="19" y="31"/>
                  </a:lnTo>
                  <a:lnTo>
                    <a:pt x="18" y="44"/>
                  </a:lnTo>
                  <a:lnTo>
                    <a:pt x="16" y="57"/>
                  </a:lnTo>
                  <a:lnTo>
                    <a:pt x="16" y="57"/>
                  </a:lnTo>
                  <a:lnTo>
                    <a:pt x="9" y="80"/>
                  </a:lnTo>
                  <a:lnTo>
                    <a:pt x="1" y="101"/>
                  </a:lnTo>
                  <a:lnTo>
                    <a:pt x="1" y="101"/>
                  </a:lnTo>
                  <a:lnTo>
                    <a:pt x="0" y="104"/>
                  </a:lnTo>
                  <a:lnTo>
                    <a:pt x="1" y="105"/>
                  </a:lnTo>
                  <a:lnTo>
                    <a:pt x="2" y="107"/>
                  </a:lnTo>
                  <a:lnTo>
                    <a:pt x="3" y="107"/>
                  </a:lnTo>
                  <a:lnTo>
                    <a:pt x="7" y="107"/>
                  </a:lnTo>
                  <a:lnTo>
                    <a:pt x="8" y="106"/>
                  </a:lnTo>
                  <a:lnTo>
                    <a:pt x="9" y="104"/>
                  </a:lnTo>
                  <a:lnTo>
                    <a:pt x="9" y="104"/>
                  </a:lnTo>
                  <a:lnTo>
                    <a:pt x="19" y="79"/>
                  </a:lnTo>
                  <a:lnTo>
                    <a:pt x="28" y="53"/>
                  </a:lnTo>
                  <a:lnTo>
                    <a:pt x="28" y="53"/>
                  </a:lnTo>
                  <a:lnTo>
                    <a:pt x="30" y="40"/>
                  </a:lnTo>
                  <a:lnTo>
                    <a:pt x="30" y="29"/>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29" name="Freeform 780"/>
            <p:cNvSpPr/>
            <p:nvPr/>
          </p:nvSpPr>
          <p:spPr bwMode="auto">
            <a:xfrm>
              <a:off x="6805613" y="2538413"/>
              <a:ext cx="15875" cy="63500"/>
            </a:xfrm>
            <a:custGeom>
              <a:avLst/>
              <a:gdLst/>
              <a:ahLst/>
              <a:cxnLst>
                <a:cxn ang="0">
                  <a:pos x="22" y="5"/>
                </a:cxn>
                <a:cxn ang="0">
                  <a:pos x="22" y="5"/>
                </a:cxn>
                <a:cxn ang="0">
                  <a:pos x="21" y="19"/>
                </a:cxn>
                <a:cxn ang="0">
                  <a:pos x="20" y="33"/>
                </a:cxn>
                <a:cxn ang="0">
                  <a:pos x="15" y="62"/>
                </a:cxn>
                <a:cxn ang="0">
                  <a:pos x="15" y="62"/>
                </a:cxn>
                <a:cxn ang="0">
                  <a:pos x="14" y="75"/>
                </a:cxn>
                <a:cxn ang="0">
                  <a:pos x="12" y="88"/>
                </a:cxn>
                <a:cxn ang="0">
                  <a:pos x="11" y="95"/>
                </a:cxn>
                <a:cxn ang="0">
                  <a:pos x="9" y="101"/>
                </a:cxn>
                <a:cxn ang="0">
                  <a:pos x="6" y="106"/>
                </a:cxn>
                <a:cxn ang="0">
                  <a:pos x="1" y="113"/>
                </a:cxn>
                <a:cxn ang="0">
                  <a:pos x="1" y="113"/>
                </a:cxn>
                <a:cxn ang="0">
                  <a:pos x="0" y="114"/>
                </a:cxn>
                <a:cxn ang="0">
                  <a:pos x="0" y="116"/>
                </a:cxn>
                <a:cxn ang="0">
                  <a:pos x="2" y="119"/>
                </a:cxn>
                <a:cxn ang="0">
                  <a:pos x="3" y="120"/>
                </a:cxn>
                <a:cxn ang="0">
                  <a:pos x="4" y="121"/>
                </a:cxn>
                <a:cxn ang="0">
                  <a:pos x="7" y="120"/>
                </a:cxn>
                <a:cxn ang="0">
                  <a:pos x="9" y="119"/>
                </a:cxn>
                <a:cxn ang="0">
                  <a:pos x="9" y="119"/>
                </a:cxn>
                <a:cxn ang="0">
                  <a:pos x="14" y="110"/>
                </a:cxn>
                <a:cxn ang="0">
                  <a:pos x="18" y="100"/>
                </a:cxn>
                <a:cxn ang="0">
                  <a:pos x="21" y="90"/>
                </a:cxn>
                <a:cxn ang="0">
                  <a:pos x="22" y="80"/>
                </a:cxn>
                <a:cxn ang="0">
                  <a:pos x="22" y="80"/>
                </a:cxn>
                <a:cxn ang="0">
                  <a:pos x="28" y="42"/>
                </a:cxn>
                <a:cxn ang="0">
                  <a:pos x="30" y="24"/>
                </a:cxn>
                <a:cxn ang="0">
                  <a:pos x="31" y="5"/>
                </a:cxn>
                <a:cxn ang="0">
                  <a:pos x="31" y="5"/>
                </a:cxn>
                <a:cxn ang="0">
                  <a:pos x="31" y="3"/>
                </a:cxn>
                <a:cxn ang="0">
                  <a:pos x="30" y="1"/>
                </a:cxn>
                <a:cxn ang="0">
                  <a:pos x="29" y="1"/>
                </a:cxn>
                <a:cxn ang="0">
                  <a:pos x="27" y="0"/>
                </a:cxn>
                <a:cxn ang="0">
                  <a:pos x="25" y="1"/>
                </a:cxn>
                <a:cxn ang="0">
                  <a:pos x="24" y="1"/>
                </a:cxn>
                <a:cxn ang="0">
                  <a:pos x="23" y="3"/>
                </a:cxn>
                <a:cxn ang="0">
                  <a:pos x="22" y="5"/>
                </a:cxn>
                <a:cxn ang="0">
                  <a:pos x="22" y="5"/>
                </a:cxn>
              </a:cxnLst>
              <a:rect l="0" t="0" r="r" b="b"/>
              <a:pathLst>
                <a:path w="31" h="121">
                  <a:moveTo>
                    <a:pt x="22" y="5"/>
                  </a:moveTo>
                  <a:lnTo>
                    <a:pt x="22" y="5"/>
                  </a:lnTo>
                  <a:lnTo>
                    <a:pt x="21" y="19"/>
                  </a:lnTo>
                  <a:lnTo>
                    <a:pt x="20" y="33"/>
                  </a:lnTo>
                  <a:lnTo>
                    <a:pt x="15" y="62"/>
                  </a:lnTo>
                  <a:lnTo>
                    <a:pt x="15" y="62"/>
                  </a:lnTo>
                  <a:lnTo>
                    <a:pt x="14" y="75"/>
                  </a:lnTo>
                  <a:lnTo>
                    <a:pt x="12" y="88"/>
                  </a:lnTo>
                  <a:lnTo>
                    <a:pt x="11" y="95"/>
                  </a:lnTo>
                  <a:lnTo>
                    <a:pt x="9" y="101"/>
                  </a:lnTo>
                  <a:lnTo>
                    <a:pt x="6" y="106"/>
                  </a:lnTo>
                  <a:lnTo>
                    <a:pt x="1" y="113"/>
                  </a:lnTo>
                  <a:lnTo>
                    <a:pt x="1" y="113"/>
                  </a:lnTo>
                  <a:lnTo>
                    <a:pt x="0" y="114"/>
                  </a:lnTo>
                  <a:lnTo>
                    <a:pt x="0" y="116"/>
                  </a:lnTo>
                  <a:lnTo>
                    <a:pt x="2" y="119"/>
                  </a:lnTo>
                  <a:lnTo>
                    <a:pt x="3" y="120"/>
                  </a:lnTo>
                  <a:lnTo>
                    <a:pt x="4" y="121"/>
                  </a:lnTo>
                  <a:lnTo>
                    <a:pt x="7" y="120"/>
                  </a:lnTo>
                  <a:lnTo>
                    <a:pt x="9" y="119"/>
                  </a:lnTo>
                  <a:lnTo>
                    <a:pt x="9" y="119"/>
                  </a:lnTo>
                  <a:lnTo>
                    <a:pt x="14" y="110"/>
                  </a:lnTo>
                  <a:lnTo>
                    <a:pt x="18" y="100"/>
                  </a:lnTo>
                  <a:lnTo>
                    <a:pt x="21" y="90"/>
                  </a:lnTo>
                  <a:lnTo>
                    <a:pt x="22" y="80"/>
                  </a:lnTo>
                  <a:lnTo>
                    <a:pt x="22" y="80"/>
                  </a:lnTo>
                  <a:lnTo>
                    <a:pt x="28" y="42"/>
                  </a:lnTo>
                  <a:lnTo>
                    <a:pt x="30" y="24"/>
                  </a:lnTo>
                  <a:lnTo>
                    <a:pt x="31" y="5"/>
                  </a:lnTo>
                  <a:lnTo>
                    <a:pt x="31" y="5"/>
                  </a:lnTo>
                  <a:lnTo>
                    <a:pt x="31" y="3"/>
                  </a:lnTo>
                  <a:lnTo>
                    <a:pt x="30" y="1"/>
                  </a:lnTo>
                  <a:lnTo>
                    <a:pt x="29" y="1"/>
                  </a:lnTo>
                  <a:lnTo>
                    <a:pt x="27" y="0"/>
                  </a:lnTo>
                  <a:lnTo>
                    <a:pt x="25" y="1"/>
                  </a:lnTo>
                  <a:lnTo>
                    <a:pt x="24"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30" name="Freeform 781"/>
            <p:cNvSpPr/>
            <p:nvPr/>
          </p:nvSpPr>
          <p:spPr bwMode="auto">
            <a:xfrm>
              <a:off x="6854825" y="2497138"/>
              <a:ext cx="6350" cy="44450"/>
            </a:xfrm>
            <a:custGeom>
              <a:avLst/>
              <a:gdLst/>
              <a:ahLst/>
              <a:cxnLst>
                <a:cxn ang="0">
                  <a:pos x="4" y="4"/>
                </a:cxn>
                <a:cxn ang="0">
                  <a:pos x="4" y="4"/>
                </a:cxn>
                <a:cxn ang="0">
                  <a:pos x="3" y="23"/>
                </a:cxn>
                <a:cxn ang="0">
                  <a:pos x="2" y="40"/>
                </a:cxn>
                <a:cxn ang="0">
                  <a:pos x="1" y="59"/>
                </a:cxn>
                <a:cxn ang="0">
                  <a:pos x="0" y="78"/>
                </a:cxn>
                <a:cxn ang="0">
                  <a:pos x="0" y="78"/>
                </a:cxn>
                <a:cxn ang="0">
                  <a:pos x="1" y="80"/>
                </a:cxn>
                <a:cxn ang="0">
                  <a:pos x="2" y="81"/>
                </a:cxn>
                <a:cxn ang="0">
                  <a:pos x="3" y="82"/>
                </a:cxn>
                <a:cxn ang="0">
                  <a:pos x="5" y="82"/>
                </a:cxn>
                <a:cxn ang="0">
                  <a:pos x="7" y="82"/>
                </a:cxn>
                <a:cxn ang="0">
                  <a:pos x="8" y="81"/>
                </a:cxn>
                <a:cxn ang="0">
                  <a:pos x="9" y="80"/>
                </a:cxn>
                <a:cxn ang="0">
                  <a:pos x="10" y="78"/>
                </a:cxn>
                <a:cxn ang="0">
                  <a:pos x="10" y="78"/>
                </a:cxn>
                <a:cxn ang="0">
                  <a:pos x="10" y="59"/>
                </a:cxn>
                <a:cxn ang="0">
                  <a:pos x="11" y="40"/>
                </a:cxn>
                <a:cxn ang="0">
                  <a:pos x="12" y="23"/>
                </a:cxn>
                <a:cxn ang="0">
                  <a:pos x="13" y="4"/>
                </a:cxn>
                <a:cxn ang="0">
                  <a:pos x="13" y="4"/>
                </a:cxn>
                <a:cxn ang="0">
                  <a:pos x="12" y="2"/>
                </a:cxn>
                <a:cxn ang="0">
                  <a:pos x="11" y="1"/>
                </a:cxn>
                <a:cxn ang="0">
                  <a:pos x="10" y="0"/>
                </a:cxn>
                <a:cxn ang="0">
                  <a:pos x="8" y="0"/>
                </a:cxn>
                <a:cxn ang="0">
                  <a:pos x="6" y="0"/>
                </a:cxn>
                <a:cxn ang="0">
                  <a:pos x="5" y="1"/>
                </a:cxn>
                <a:cxn ang="0">
                  <a:pos x="4" y="2"/>
                </a:cxn>
                <a:cxn ang="0">
                  <a:pos x="4" y="4"/>
                </a:cxn>
                <a:cxn ang="0">
                  <a:pos x="4" y="4"/>
                </a:cxn>
              </a:cxnLst>
              <a:rect l="0" t="0" r="r" b="b"/>
              <a:pathLst>
                <a:path w="13" h="82">
                  <a:moveTo>
                    <a:pt x="4" y="4"/>
                  </a:moveTo>
                  <a:lnTo>
                    <a:pt x="4" y="4"/>
                  </a:lnTo>
                  <a:lnTo>
                    <a:pt x="3" y="23"/>
                  </a:lnTo>
                  <a:lnTo>
                    <a:pt x="2" y="40"/>
                  </a:lnTo>
                  <a:lnTo>
                    <a:pt x="1" y="59"/>
                  </a:lnTo>
                  <a:lnTo>
                    <a:pt x="0" y="78"/>
                  </a:lnTo>
                  <a:lnTo>
                    <a:pt x="0" y="78"/>
                  </a:lnTo>
                  <a:lnTo>
                    <a:pt x="1" y="80"/>
                  </a:lnTo>
                  <a:lnTo>
                    <a:pt x="2" y="81"/>
                  </a:lnTo>
                  <a:lnTo>
                    <a:pt x="3" y="82"/>
                  </a:lnTo>
                  <a:lnTo>
                    <a:pt x="5" y="82"/>
                  </a:lnTo>
                  <a:lnTo>
                    <a:pt x="7" y="82"/>
                  </a:lnTo>
                  <a:lnTo>
                    <a:pt x="8" y="81"/>
                  </a:lnTo>
                  <a:lnTo>
                    <a:pt x="9" y="80"/>
                  </a:lnTo>
                  <a:lnTo>
                    <a:pt x="10" y="78"/>
                  </a:lnTo>
                  <a:lnTo>
                    <a:pt x="10" y="78"/>
                  </a:lnTo>
                  <a:lnTo>
                    <a:pt x="10" y="59"/>
                  </a:lnTo>
                  <a:lnTo>
                    <a:pt x="11" y="40"/>
                  </a:lnTo>
                  <a:lnTo>
                    <a:pt x="12" y="23"/>
                  </a:lnTo>
                  <a:lnTo>
                    <a:pt x="13" y="4"/>
                  </a:lnTo>
                  <a:lnTo>
                    <a:pt x="13" y="4"/>
                  </a:lnTo>
                  <a:lnTo>
                    <a:pt x="12" y="2"/>
                  </a:lnTo>
                  <a:lnTo>
                    <a:pt x="11" y="1"/>
                  </a:lnTo>
                  <a:lnTo>
                    <a:pt x="10" y="0"/>
                  </a:lnTo>
                  <a:lnTo>
                    <a:pt x="8" y="0"/>
                  </a:lnTo>
                  <a:lnTo>
                    <a:pt x="6" y="0"/>
                  </a:lnTo>
                  <a:lnTo>
                    <a:pt x="5" y="1"/>
                  </a:lnTo>
                  <a:lnTo>
                    <a:pt x="4" y="2"/>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31" name="Freeform 782"/>
            <p:cNvSpPr/>
            <p:nvPr/>
          </p:nvSpPr>
          <p:spPr bwMode="auto">
            <a:xfrm>
              <a:off x="6578600" y="2328863"/>
              <a:ext cx="12700" cy="52388"/>
            </a:xfrm>
            <a:custGeom>
              <a:avLst/>
              <a:gdLst/>
              <a:ahLst/>
              <a:cxnLst>
                <a:cxn ang="0">
                  <a:pos x="22" y="5"/>
                </a:cxn>
                <a:cxn ang="0">
                  <a:pos x="22" y="5"/>
                </a:cxn>
                <a:cxn ang="0">
                  <a:pos x="22" y="3"/>
                </a:cxn>
                <a:cxn ang="0">
                  <a:pos x="21" y="1"/>
                </a:cxn>
                <a:cxn ang="0">
                  <a:pos x="19" y="1"/>
                </a:cxn>
                <a:cxn ang="0">
                  <a:pos x="18" y="0"/>
                </a:cxn>
                <a:cxn ang="0">
                  <a:pos x="16" y="1"/>
                </a:cxn>
                <a:cxn ang="0">
                  <a:pos x="14" y="1"/>
                </a:cxn>
                <a:cxn ang="0">
                  <a:pos x="13" y="3"/>
                </a:cxn>
                <a:cxn ang="0">
                  <a:pos x="13" y="5"/>
                </a:cxn>
                <a:cxn ang="0">
                  <a:pos x="13" y="5"/>
                </a:cxn>
                <a:cxn ang="0">
                  <a:pos x="12" y="17"/>
                </a:cxn>
                <a:cxn ang="0">
                  <a:pos x="8" y="31"/>
                </a:cxn>
                <a:cxn ang="0">
                  <a:pos x="8" y="31"/>
                </a:cxn>
                <a:cxn ang="0">
                  <a:pos x="3" y="39"/>
                </a:cxn>
                <a:cxn ang="0">
                  <a:pos x="1" y="44"/>
                </a:cxn>
                <a:cxn ang="0">
                  <a:pos x="0" y="50"/>
                </a:cxn>
                <a:cxn ang="0">
                  <a:pos x="0" y="93"/>
                </a:cxn>
                <a:cxn ang="0">
                  <a:pos x="0" y="93"/>
                </a:cxn>
                <a:cxn ang="0">
                  <a:pos x="0" y="95"/>
                </a:cxn>
                <a:cxn ang="0">
                  <a:pos x="1" y="97"/>
                </a:cxn>
                <a:cxn ang="0">
                  <a:pos x="3" y="98"/>
                </a:cxn>
                <a:cxn ang="0">
                  <a:pos x="4" y="98"/>
                </a:cxn>
                <a:cxn ang="0">
                  <a:pos x="7" y="98"/>
                </a:cxn>
                <a:cxn ang="0">
                  <a:pos x="8" y="97"/>
                </a:cxn>
                <a:cxn ang="0">
                  <a:pos x="9" y="95"/>
                </a:cxn>
                <a:cxn ang="0">
                  <a:pos x="10" y="93"/>
                </a:cxn>
                <a:cxn ang="0">
                  <a:pos x="10" y="93"/>
                </a:cxn>
                <a:cxn ang="0">
                  <a:pos x="8" y="70"/>
                </a:cxn>
                <a:cxn ang="0">
                  <a:pos x="9" y="58"/>
                </a:cxn>
                <a:cxn ang="0">
                  <a:pos x="10" y="52"/>
                </a:cxn>
                <a:cxn ang="0">
                  <a:pos x="11" y="48"/>
                </a:cxn>
                <a:cxn ang="0">
                  <a:pos x="11" y="48"/>
                </a:cxn>
                <a:cxn ang="0">
                  <a:pos x="16" y="37"/>
                </a:cxn>
                <a:cxn ang="0">
                  <a:pos x="19" y="27"/>
                </a:cxn>
                <a:cxn ang="0">
                  <a:pos x="21" y="16"/>
                </a:cxn>
                <a:cxn ang="0">
                  <a:pos x="22" y="5"/>
                </a:cxn>
                <a:cxn ang="0">
                  <a:pos x="22" y="5"/>
                </a:cxn>
              </a:cxnLst>
              <a:rect l="0" t="0" r="r" b="b"/>
              <a:pathLst>
                <a:path w="22" h="98">
                  <a:moveTo>
                    <a:pt x="22" y="5"/>
                  </a:moveTo>
                  <a:lnTo>
                    <a:pt x="22" y="5"/>
                  </a:lnTo>
                  <a:lnTo>
                    <a:pt x="22" y="3"/>
                  </a:lnTo>
                  <a:lnTo>
                    <a:pt x="21" y="1"/>
                  </a:lnTo>
                  <a:lnTo>
                    <a:pt x="19" y="1"/>
                  </a:lnTo>
                  <a:lnTo>
                    <a:pt x="18" y="0"/>
                  </a:lnTo>
                  <a:lnTo>
                    <a:pt x="16" y="1"/>
                  </a:lnTo>
                  <a:lnTo>
                    <a:pt x="14" y="1"/>
                  </a:lnTo>
                  <a:lnTo>
                    <a:pt x="13" y="3"/>
                  </a:lnTo>
                  <a:lnTo>
                    <a:pt x="13" y="5"/>
                  </a:lnTo>
                  <a:lnTo>
                    <a:pt x="13" y="5"/>
                  </a:lnTo>
                  <a:lnTo>
                    <a:pt x="12" y="17"/>
                  </a:lnTo>
                  <a:lnTo>
                    <a:pt x="8" y="31"/>
                  </a:lnTo>
                  <a:lnTo>
                    <a:pt x="8" y="31"/>
                  </a:lnTo>
                  <a:lnTo>
                    <a:pt x="3" y="39"/>
                  </a:lnTo>
                  <a:lnTo>
                    <a:pt x="1" y="44"/>
                  </a:lnTo>
                  <a:lnTo>
                    <a:pt x="0" y="50"/>
                  </a:lnTo>
                  <a:lnTo>
                    <a:pt x="0" y="93"/>
                  </a:lnTo>
                  <a:lnTo>
                    <a:pt x="0" y="93"/>
                  </a:lnTo>
                  <a:lnTo>
                    <a:pt x="0" y="95"/>
                  </a:lnTo>
                  <a:lnTo>
                    <a:pt x="1" y="97"/>
                  </a:lnTo>
                  <a:lnTo>
                    <a:pt x="3" y="98"/>
                  </a:lnTo>
                  <a:lnTo>
                    <a:pt x="4" y="98"/>
                  </a:lnTo>
                  <a:lnTo>
                    <a:pt x="7" y="98"/>
                  </a:lnTo>
                  <a:lnTo>
                    <a:pt x="8" y="97"/>
                  </a:lnTo>
                  <a:lnTo>
                    <a:pt x="9" y="95"/>
                  </a:lnTo>
                  <a:lnTo>
                    <a:pt x="10" y="93"/>
                  </a:lnTo>
                  <a:lnTo>
                    <a:pt x="10" y="93"/>
                  </a:lnTo>
                  <a:lnTo>
                    <a:pt x="8" y="70"/>
                  </a:lnTo>
                  <a:lnTo>
                    <a:pt x="9" y="58"/>
                  </a:lnTo>
                  <a:lnTo>
                    <a:pt x="10" y="52"/>
                  </a:lnTo>
                  <a:lnTo>
                    <a:pt x="11" y="48"/>
                  </a:lnTo>
                  <a:lnTo>
                    <a:pt x="11" y="48"/>
                  </a:lnTo>
                  <a:lnTo>
                    <a:pt x="16" y="37"/>
                  </a:lnTo>
                  <a:lnTo>
                    <a:pt x="19" y="27"/>
                  </a:lnTo>
                  <a:lnTo>
                    <a:pt x="21" y="16"/>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32" name="Freeform 783"/>
            <p:cNvSpPr/>
            <p:nvPr/>
          </p:nvSpPr>
          <p:spPr bwMode="auto">
            <a:xfrm>
              <a:off x="6613525" y="2352675"/>
              <a:ext cx="14288" cy="44450"/>
            </a:xfrm>
            <a:custGeom>
              <a:avLst/>
              <a:gdLst/>
              <a:ahLst/>
              <a:cxnLst>
                <a:cxn ang="0">
                  <a:pos x="18" y="6"/>
                </a:cxn>
                <a:cxn ang="0">
                  <a:pos x="18" y="6"/>
                </a:cxn>
                <a:cxn ang="0">
                  <a:pos x="17" y="15"/>
                </a:cxn>
                <a:cxn ang="0">
                  <a:pos x="16" y="24"/>
                </a:cxn>
                <a:cxn ang="0">
                  <a:pos x="11" y="43"/>
                </a:cxn>
                <a:cxn ang="0">
                  <a:pos x="5" y="62"/>
                </a:cxn>
                <a:cxn ang="0">
                  <a:pos x="0" y="80"/>
                </a:cxn>
                <a:cxn ang="0">
                  <a:pos x="0" y="80"/>
                </a:cxn>
                <a:cxn ang="0">
                  <a:pos x="0" y="82"/>
                </a:cxn>
                <a:cxn ang="0">
                  <a:pos x="1" y="83"/>
                </a:cxn>
                <a:cxn ang="0">
                  <a:pos x="2" y="85"/>
                </a:cxn>
                <a:cxn ang="0">
                  <a:pos x="3" y="85"/>
                </a:cxn>
                <a:cxn ang="0">
                  <a:pos x="5" y="86"/>
                </a:cxn>
                <a:cxn ang="0">
                  <a:pos x="7" y="85"/>
                </a:cxn>
                <a:cxn ang="0">
                  <a:pos x="8" y="84"/>
                </a:cxn>
                <a:cxn ang="0">
                  <a:pos x="9" y="82"/>
                </a:cxn>
                <a:cxn ang="0">
                  <a:pos x="9" y="82"/>
                </a:cxn>
                <a:cxn ang="0">
                  <a:pos x="14" y="64"/>
                </a:cxn>
                <a:cxn ang="0">
                  <a:pos x="20" y="44"/>
                </a:cxn>
                <a:cxn ang="0">
                  <a:pos x="25" y="25"/>
                </a:cxn>
                <a:cxn ang="0">
                  <a:pos x="27" y="15"/>
                </a:cxn>
                <a:cxn ang="0">
                  <a:pos x="27" y="6"/>
                </a:cxn>
                <a:cxn ang="0">
                  <a:pos x="27" y="6"/>
                </a:cxn>
                <a:cxn ang="0">
                  <a:pos x="27" y="4"/>
                </a:cxn>
                <a:cxn ang="0">
                  <a:pos x="26" y="1"/>
                </a:cxn>
                <a:cxn ang="0">
                  <a:pos x="25" y="0"/>
                </a:cxn>
                <a:cxn ang="0">
                  <a:pos x="23" y="0"/>
                </a:cxn>
                <a:cxn ang="0">
                  <a:pos x="21" y="0"/>
                </a:cxn>
                <a:cxn ang="0">
                  <a:pos x="20" y="1"/>
                </a:cxn>
                <a:cxn ang="0">
                  <a:pos x="19" y="4"/>
                </a:cxn>
                <a:cxn ang="0">
                  <a:pos x="18" y="6"/>
                </a:cxn>
                <a:cxn ang="0">
                  <a:pos x="18" y="6"/>
                </a:cxn>
              </a:cxnLst>
              <a:rect l="0" t="0" r="r" b="b"/>
              <a:pathLst>
                <a:path w="27" h="86">
                  <a:moveTo>
                    <a:pt x="18" y="6"/>
                  </a:moveTo>
                  <a:lnTo>
                    <a:pt x="18" y="6"/>
                  </a:lnTo>
                  <a:lnTo>
                    <a:pt x="17" y="15"/>
                  </a:lnTo>
                  <a:lnTo>
                    <a:pt x="16" y="24"/>
                  </a:lnTo>
                  <a:lnTo>
                    <a:pt x="11" y="43"/>
                  </a:lnTo>
                  <a:lnTo>
                    <a:pt x="5" y="62"/>
                  </a:lnTo>
                  <a:lnTo>
                    <a:pt x="0" y="80"/>
                  </a:lnTo>
                  <a:lnTo>
                    <a:pt x="0" y="80"/>
                  </a:lnTo>
                  <a:lnTo>
                    <a:pt x="0" y="82"/>
                  </a:lnTo>
                  <a:lnTo>
                    <a:pt x="1" y="83"/>
                  </a:lnTo>
                  <a:lnTo>
                    <a:pt x="2" y="85"/>
                  </a:lnTo>
                  <a:lnTo>
                    <a:pt x="3" y="85"/>
                  </a:lnTo>
                  <a:lnTo>
                    <a:pt x="5" y="86"/>
                  </a:lnTo>
                  <a:lnTo>
                    <a:pt x="7" y="85"/>
                  </a:lnTo>
                  <a:lnTo>
                    <a:pt x="8" y="84"/>
                  </a:lnTo>
                  <a:lnTo>
                    <a:pt x="9" y="82"/>
                  </a:lnTo>
                  <a:lnTo>
                    <a:pt x="9" y="82"/>
                  </a:lnTo>
                  <a:lnTo>
                    <a:pt x="14" y="64"/>
                  </a:lnTo>
                  <a:lnTo>
                    <a:pt x="20" y="44"/>
                  </a:lnTo>
                  <a:lnTo>
                    <a:pt x="25" y="25"/>
                  </a:lnTo>
                  <a:lnTo>
                    <a:pt x="27" y="15"/>
                  </a:lnTo>
                  <a:lnTo>
                    <a:pt x="27" y="6"/>
                  </a:lnTo>
                  <a:lnTo>
                    <a:pt x="27" y="6"/>
                  </a:lnTo>
                  <a:lnTo>
                    <a:pt x="27" y="4"/>
                  </a:lnTo>
                  <a:lnTo>
                    <a:pt x="26" y="1"/>
                  </a:lnTo>
                  <a:lnTo>
                    <a:pt x="25" y="0"/>
                  </a:lnTo>
                  <a:lnTo>
                    <a:pt x="23" y="0"/>
                  </a:lnTo>
                  <a:lnTo>
                    <a:pt x="21" y="0"/>
                  </a:lnTo>
                  <a:lnTo>
                    <a:pt x="20" y="1"/>
                  </a:lnTo>
                  <a:lnTo>
                    <a:pt x="19" y="4"/>
                  </a:lnTo>
                  <a:lnTo>
                    <a:pt x="18" y="6"/>
                  </a:lnTo>
                  <a:lnTo>
                    <a:pt x="18" y="6"/>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33" name="Freeform 784"/>
            <p:cNvSpPr/>
            <p:nvPr/>
          </p:nvSpPr>
          <p:spPr bwMode="auto">
            <a:xfrm>
              <a:off x="6656388" y="2373313"/>
              <a:ext cx="38100" cy="58738"/>
            </a:xfrm>
            <a:custGeom>
              <a:avLst/>
              <a:gdLst/>
              <a:ahLst/>
              <a:cxnLst>
                <a:cxn ang="0">
                  <a:pos x="64" y="2"/>
                </a:cxn>
                <a:cxn ang="0">
                  <a:pos x="64" y="2"/>
                </a:cxn>
                <a:cxn ang="0">
                  <a:pos x="56" y="14"/>
                </a:cxn>
                <a:cxn ang="0">
                  <a:pos x="48" y="26"/>
                </a:cxn>
                <a:cxn ang="0">
                  <a:pos x="32" y="48"/>
                </a:cxn>
                <a:cxn ang="0">
                  <a:pos x="32" y="48"/>
                </a:cxn>
                <a:cxn ang="0">
                  <a:pos x="23" y="62"/>
                </a:cxn>
                <a:cxn ang="0">
                  <a:pos x="15" y="75"/>
                </a:cxn>
                <a:cxn ang="0">
                  <a:pos x="0" y="103"/>
                </a:cxn>
                <a:cxn ang="0">
                  <a:pos x="0" y="103"/>
                </a:cxn>
                <a:cxn ang="0">
                  <a:pos x="0" y="105"/>
                </a:cxn>
                <a:cxn ang="0">
                  <a:pos x="0" y="108"/>
                </a:cxn>
                <a:cxn ang="0">
                  <a:pos x="1" y="109"/>
                </a:cxn>
                <a:cxn ang="0">
                  <a:pos x="2" y="110"/>
                </a:cxn>
                <a:cxn ang="0">
                  <a:pos x="5" y="111"/>
                </a:cxn>
                <a:cxn ang="0">
                  <a:pos x="6" y="111"/>
                </a:cxn>
                <a:cxn ang="0">
                  <a:pos x="8" y="110"/>
                </a:cxn>
                <a:cxn ang="0">
                  <a:pos x="9" y="109"/>
                </a:cxn>
                <a:cxn ang="0">
                  <a:pos x="9" y="109"/>
                </a:cxn>
                <a:cxn ang="0">
                  <a:pos x="24" y="77"/>
                </a:cxn>
                <a:cxn ang="0">
                  <a:pos x="34" y="63"/>
                </a:cxn>
                <a:cxn ang="0">
                  <a:pos x="43" y="50"/>
                </a:cxn>
                <a:cxn ang="0">
                  <a:pos x="43" y="50"/>
                </a:cxn>
                <a:cxn ang="0">
                  <a:pos x="58" y="29"/>
                </a:cxn>
                <a:cxn ang="0">
                  <a:pos x="66" y="18"/>
                </a:cxn>
                <a:cxn ang="0">
                  <a:pos x="72" y="7"/>
                </a:cxn>
                <a:cxn ang="0">
                  <a:pos x="72" y="7"/>
                </a:cxn>
                <a:cxn ang="0">
                  <a:pos x="73" y="5"/>
                </a:cxn>
                <a:cxn ang="0">
                  <a:pos x="73" y="3"/>
                </a:cxn>
                <a:cxn ang="0">
                  <a:pos x="72" y="2"/>
                </a:cxn>
                <a:cxn ang="0">
                  <a:pos x="70" y="0"/>
                </a:cxn>
                <a:cxn ang="0">
                  <a:pos x="69" y="0"/>
                </a:cxn>
                <a:cxn ang="0">
                  <a:pos x="67" y="0"/>
                </a:cxn>
                <a:cxn ang="0">
                  <a:pos x="65" y="1"/>
                </a:cxn>
                <a:cxn ang="0">
                  <a:pos x="64" y="2"/>
                </a:cxn>
                <a:cxn ang="0">
                  <a:pos x="64" y="2"/>
                </a:cxn>
              </a:cxnLst>
              <a:rect l="0" t="0" r="r" b="b"/>
              <a:pathLst>
                <a:path w="73" h="111">
                  <a:moveTo>
                    <a:pt x="64" y="2"/>
                  </a:moveTo>
                  <a:lnTo>
                    <a:pt x="64" y="2"/>
                  </a:lnTo>
                  <a:lnTo>
                    <a:pt x="56" y="14"/>
                  </a:lnTo>
                  <a:lnTo>
                    <a:pt x="48" y="26"/>
                  </a:lnTo>
                  <a:lnTo>
                    <a:pt x="32" y="48"/>
                  </a:lnTo>
                  <a:lnTo>
                    <a:pt x="32" y="48"/>
                  </a:lnTo>
                  <a:lnTo>
                    <a:pt x="23" y="62"/>
                  </a:lnTo>
                  <a:lnTo>
                    <a:pt x="15" y="75"/>
                  </a:lnTo>
                  <a:lnTo>
                    <a:pt x="0" y="103"/>
                  </a:lnTo>
                  <a:lnTo>
                    <a:pt x="0" y="103"/>
                  </a:lnTo>
                  <a:lnTo>
                    <a:pt x="0" y="105"/>
                  </a:lnTo>
                  <a:lnTo>
                    <a:pt x="0" y="108"/>
                  </a:lnTo>
                  <a:lnTo>
                    <a:pt x="1" y="109"/>
                  </a:lnTo>
                  <a:lnTo>
                    <a:pt x="2" y="110"/>
                  </a:lnTo>
                  <a:lnTo>
                    <a:pt x="5" y="111"/>
                  </a:lnTo>
                  <a:lnTo>
                    <a:pt x="6" y="111"/>
                  </a:lnTo>
                  <a:lnTo>
                    <a:pt x="8" y="110"/>
                  </a:lnTo>
                  <a:lnTo>
                    <a:pt x="9" y="109"/>
                  </a:lnTo>
                  <a:lnTo>
                    <a:pt x="9" y="109"/>
                  </a:lnTo>
                  <a:lnTo>
                    <a:pt x="24" y="77"/>
                  </a:lnTo>
                  <a:lnTo>
                    <a:pt x="34" y="63"/>
                  </a:lnTo>
                  <a:lnTo>
                    <a:pt x="43" y="50"/>
                  </a:lnTo>
                  <a:lnTo>
                    <a:pt x="43" y="50"/>
                  </a:lnTo>
                  <a:lnTo>
                    <a:pt x="58" y="29"/>
                  </a:lnTo>
                  <a:lnTo>
                    <a:pt x="66" y="18"/>
                  </a:lnTo>
                  <a:lnTo>
                    <a:pt x="72" y="7"/>
                  </a:lnTo>
                  <a:lnTo>
                    <a:pt x="72" y="7"/>
                  </a:lnTo>
                  <a:lnTo>
                    <a:pt x="73" y="5"/>
                  </a:lnTo>
                  <a:lnTo>
                    <a:pt x="73" y="3"/>
                  </a:lnTo>
                  <a:lnTo>
                    <a:pt x="72" y="2"/>
                  </a:lnTo>
                  <a:lnTo>
                    <a:pt x="70" y="0"/>
                  </a:lnTo>
                  <a:lnTo>
                    <a:pt x="69" y="0"/>
                  </a:lnTo>
                  <a:lnTo>
                    <a:pt x="67" y="0"/>
                  </a:lnTo>
                  <a:lnTo>
                    <a:pt x="65" y="1"/>
                  </a:lnTo>
                  <a:lnTo>
                    <a:pt x="64" y="2"/>
                  </a:lnTo>
                  <a:lnTo>
                    <a:pt x="64"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34" name="Freeform 785"/>
            <p:cNvSpPr/>
            <p:nvPr/>
          </p:nvSpPr>
          <p:spPr bwMode="auto">
            <a:xfrm>
              <a:off x="6532563" y="2520950"/>
              <a:ext cx="17463" cy="47625"/>
            </a:xfrm>
            <a:custGeom>
              <a:avLst/>
              <a:gdLst/>
              <a:ahLst/>
              <a:cxnLst>
                <a:cxn ang="0">
                  <a:pos x="26" y="3"/>
                </a:cxn>
                <a:cxn ang="0">
                  <a:pos x="26" y="3"/>
                </a:cxn>
                <a:cxn ang="0">
                  <a:pos x="20" y="23"/>
                </a:cxn>
                <a:cxn ang="0">
                  <a:pos x="13" y="44"/>
                </a:cxn>
                <a:cxn ang="0">
                  <a:pos x="5" y="65"/>
                </a:cxn>
                <a:cxn ang="0">
                  <a:pos x="0" y="86"/>
                </a:cxn>
                <a:cxn ang="0">
                  <a:pos x="0" y="86"/>
                </a:cxn>
                <a:cxn ang="0">
                  <a:pos x="0" y="88"/>
                </a:cxn>
                <a:cxn ang="0">
                  <a:pos x="1" y="90"/>
                </a:cxn>
                <a:cxn ang="0">
                  <a:pos x="2" y="91"/>
                </a:cxn>
                <a:cxn ang="0">
                  <a:pos x="4" y="92"/>
                </a:cxn>
                <a:cxn ang="0">
                  <a:pos x="5" y="92"/>
                </a:cxn>
                <a:cxn ang="0">
                  <a:pos x="7" y="91"/>
                </a:cxn>
                <a:cxn ang="0">
                  <a:pos x="8" y="90"/>
                </a:cxn>
                <a:cxn ang="0">
                  <a:pos x="9" y="88"/>
                </a:cxn>
                <a:cxn ang="0">
                  <a:pos x="9" y="88"/>
                </a:cxn>
                <a:cxn ang="0">
                  <a:pos x="15" y="67"/>
                </a:cxn>
                <a:cxn ang="0">
                  <a:pos x="22" y="46"/>
                </a:cxn>
                <a:cxn ang="0">
                  <a:pos x="28" y="27"/>
                </a:cxn>
                <a:cxn ang="0">
                  <a:pos x="34" y="6"/>
                </a:cxn>
                <a:cxn ang="0">
                  <a:pos x="34" y="6"/>
                </a:cxn>
                <a:cxn ang="0">
                  <a:pos x="35" y="4"/>
                </a:cxn>
                <a:cxn ang="0">
                  <a:pos x="34" y="2"/>
                </a:cxn>
                <a:cxn ang="0">
                  <a:pos x="33" y="1"/>
                </a:cxn>
                <a:cxn ang="0">
                  <a:pos x="31" y="0"/>
                </a:cxn>
                <a:cxn ang="0">
                  <a:pos x="29" y="0"/>
                </a:cxn>
                <a:cxn ang="0">
                  <a:pos x="28" y="1"/>
                </a:cxn>
                <a:cxn ang="0">
                  <a:pos x="26" y="2"/>
                </a:cxn>
                <a:cxn ang="0">
                  <a:pos x="26" y="3"/>
                </a:cxn>
                <a:cxn ang="0">
                  <a:pos x="26" y="3"/>
                </a:cxn>
              </a:cxnLst>
              <a:rect l="0" t="0" r="r" b="b"/>
              <a:pathLst>
                <a:path w="35" h="92">
                  <a:moveTo>
                    <a:pt x="26" y="3"/>
                  </a:moveTo>
                  <a:lnTo>
                    <a:pt x="26" y="3"/>
                  </a:lnTo>
                  <a:lnTo>
                    <a:pt x="20" y="23"/>
                  </a:lnTo>
                  <a:lnTo>
                    <a:pt x="13" y="44"/>
                  </a:lnTo>
                  <a:lnTo>
                    <a:pt x="5" y="65"/>
                  </a:lnTo>
                  <a:lnTo>
                    <a:pt x="0" y="86"/>
                  </a:lnTo>
                  <a:lnTo>
                    <a:pt x="0" y="86"/>
                  </a:lnTo>
                  <a:lnTo>
                    <a:pt x="0" y="88"/>
                  </a:lnTo>
                  <a:lnTo>
                    <a:pt x="1" y="90"/>
                  </a:lnTo>
                  <a:lnTo>
                    <a:pt x="2" y="91"/>
                  </a:lnTo>
                  <a:lnTo>
                    <a:pt x="4" y="92"/>
                  </a:lnTo>
                  <a:lnTo>
                    <a:pt x="5" y="92"/>
                  </a:lnTo>
                  <a:lnTo>
                    <a:pt x="7" y="91"/>
                  </a:lnTo>
                  <a:lnTo>
                    <a:pt x="8" y="90"/>
                  </a:lnTo>
                  <a:lnTo>
                    <a:pt x="9" y="88"/>
                  </a:lnTo>
                  <a:lnTo>
                    <a:pt x="9" y="88"/>
                  </a:lnTo>
                  <a:lnTo>
                    <a:pt x="15" y="67"/>
                  </a:lnTo>
                  <a:lnTo>
                    <a:pt x="22" y="46"/>
                  </a:lnTo>
                  <a:lnTo>
                    <a:pt x="28" y="27"/>
                  </a:lnTo>
                  <a:lnTo>
                    <a:pt x="34" y="6"/>
                  </a:lnTo>
                  <a:lnTo>
                    <a:pt x="34" y="6"/>
                  </a:lnTo>
                  <a:lnTo>
                    <a:pt x="35" y="4"/>
                  </a:lnTo>
                  <a:lnTo>
                    <a:pt x="34" y="2"/>
                  </a:lnTo>
                  <a:lnTo>
                    <a:pt x="33" y="1"/>
                  </a:lnTo>
                  <a:lnTo>
                    <a:pt x="31" y="0"/>
                  </a:lnTo>
                  <a:lnTo>
                    <a:pt x="29" y="0"/>
                  </a:lnTo>
                  <a:lnTo>
                    <a:pt x="28" y="1"/>
                  </a:lnTo>
                  <a:lnTo>
                    <a:pt x="26" y="2"/>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35" name="Freeform 786"/>
            <p:cNvSpPr/>
            <p:nvPr/>
          </p:nvSpPr>
          <p:spPr bwMode="auto">
            <a:xfrm>
              <a:off x="6569075" y="2543175"/>
              <a:ext cx="11113" cy="25400"/>
            </a:xfrm>
            <a:custGeom>
              <a:avLst/>
              <a:gdLst/>
              <a:ahLst/>
              <a:cxnLst>
                <a:cxn ang="0">
                  <a:pos x="14" y="1"/>
                </a:cxn>
                <a:cxn ang="0">
                  <a:pos x="14" y="1"/>
                </a:cxn>
                <a:cxn ang="0">
                  <a:pos x="11" y="5"/>
                </a:cxn>
                <a:cxn ang="0">
                  <a:pos x="8" y="11"/>
                </a:cxn>
                <a:cxn ang="0">
                  <a:pos x="4" y="21"/>
                </a:cxn>
                <a:cxn ang="0">
                  <a:pos x="1" y="32"/>
                </a:cxn>
                <a:cxn ang="0">
                  <a:pos x="0" y="43"/>
                </a:cxn>
                <a:cxn ang="0">
                  <a:pos x="0" y="43"/>
                </a:cxn>
                <a:cxn ang="0">
                  <a:pos x="1" y="45"/>
                </a:cxn>
                <a:cxn ang="0">
                  <a:pos x="2" y="47"/>
                </a:cxn>
                <a:cxn ang="0">
                  <a:pos x="3" y="47"/>
                </a:cxn>
                <a:cxn ang="0">
                  <a:pos x="5" y="48"/>
                </a:cxn>
                <a:cxn ang="0">
                  <a:pos x="6" y="47"/>
                </a:cxn>
                <a:cxn ang="0">
                  <a:pos x="8" y="47"/>
                </a:cxn>
                <a:cxn ang="0">
                  <a:pos x="9" y="45"/>
                </a:cxn>
                <a:cxn ang="0">
                  <a:pos x="9" y="43"/>
                </a:cxn>
                <a:cxn ang="0">
                  <a:pos x="9" y="43"/>
                </a:cxn>
                <a:cxn ang="0">
                  <a:pos x="10" y="34"/>
                </a:cxn>
                <a:cxn ang="0">
                  <a:pos x="12" y="24"/>
                </a:cxn>
                <a:cxn ang="0">
                  <a:pos x="16" y="16"/>
                </a:cxn>
                <a:cxn ang="0">
                  <a:pos x="18" y="12"/>
                </a:cxn>
                <a:cxn ang="0">
                  <a:pos x="20" y="8"/>
                </a:cxn>
                <a:cxn ang="0">
                  <a:pos x="20" y="8"/>
                </a:cxn>
                <a:cxn ang="0">
                  <a:pos x="21" y="6"/>
                </a:cxn>
                <a:cxn ang="0">
                  <a:pos x="22" y="4"/>
                </a:cxn>
                <a:cxn ang="0">
                  <a:pos x="21" y="3"/>
                </a:cxn>
                <a:cxn ang="0">
                  <a:pos x="20" y="1"/>
                </a:cxn>
                <a:cxn ang="0">
                  <a:pos x="19" y="0"/>
                </a:cxn>
                <a:cxn ang="0">
                  <a:pos x="17" y="0"/>
                </a:cxn>
                <a:cxn ang="0">
                  <a:pos x="15" y="0"/>
                </a:cxn>
                <a:cxn ang="0">
                  <a:pos x="14" y="1"/>
                </a:cxn>
                <a:cxn ang="0">
                  <a:pos x="14" y="1"/>
                </a:cxn>
              </a:cxnLst>
              <a:rect l="0" t="0" r="r" b="b"/>
              <a:pathLst>
                <a:path w="22" h="48">
                  <a:moveTo>
                    <a:pt x="14" y="1"/>
                  </a:moveTo>
                  <a:lnTo>
                    <a:pt x="14" y="1"/>
                  </a:lnTo>
                  <a:lnTo>
                    <a:pt x="11" y="5"/>
                  </a:lnTo>
                  <a:lnTo>
                    <a:pt x="8" y="11"/>
                  </a:lnTo>
                  <a:lnTo>
                    <a:pt x="4" y="21"/>
                  </a:lnTo>
                  <a:lnTo>
                    <a:pt x="1" y="32"/>
                  </a:lnTo>
                  <a:lnTo>
                    <a:pt x="0" y="43"/>
                  </a:lnTo>
                  <a:lnTo>
                    <a:pt x="0" y="43"/>
                  </a:lnTo>
                  <a:lnTo>
                    <a:pt x="1" y="45"/>
                  </a:lnTo>
                  <a:lnTo>
                    <a:pt x="2" y="47"/>
                  </a:lnTo>
                  <a:lnTo>
                    <a:pt x="3" y="47"/>
                  </a:lnTo>
                  <a:lnTo>
                    <a:pt x="5" y="48"/>
                  </a:lnTo>
                  <a:lnTo>
                    <a:pt x="6" y="47"/>
                  </a:lnTo>
                  <a:lnTo>
                    <a:pt x="8" y="47"/>
                  </a:lnTo>
                  <a:lnTo>
                    <a:pt x="9" y="45"/>
                  </a:lnTo>
                  <a:lnTo>
                    <a:pt x="9" y="43"/>
                  </a:lnTo>
                  <a:lnTo>
                    <a:pt x="9" y="43"/>
                  </a:lnTo>
                  <a:lnTo>
                    <a:pt x="10" y="34"/>
                  </a:lnTo>
                  <a:lnTo>
                    <a:pt x="12" y="24"/>
                  </a:lnTo>
                  <a:lnTo>
                    <a:pt x="16" y="16"/>
                  </a:lnTo>
                  <a:lnTo>
                    <a:pt x="18" y="12"/>
                  </a:lnTo>
                  <a:lnTo>
                    <a:pt x="20" y="8"/>
                  </a:lnTo>
                  <a:lnTo>
                    <a:pt x="20" y="8"/>
                  </a:lnTo>
                  <a:lnTo>
                    <a:pt x="21" y="6"/>
                  </a:lnTo>
                  <a:lnTo>
                    <a:pt x="22" y="4"/>
                  </a:lnTo>
                  <a:lnTo>
                    <a:pt x="21" y="3"/>
                  </a:lnTo>
                  <a:lnTo>
                    <a:pt x="20" y="1"/>
                  </a:lnTo>
                  <a:lnTo>
                    <a:pt x="19" y="0"/>
                  </a:lnTo>
                  <a:lnTo>
                    <a:pt x="17" y="0"/>
                  </a:lnTo>
                  <a:lnTo>
                    <a:pt x="15" y="0"/>
                  </a:lnTo>
                  <a:lnTo>
                    <a:pt x="14" y="1"/>
                  </a:lnTo>
                  <a:lnTo>
                    <a:pt x="14"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36" name="Freeform 787"/>
            <p:cNvSpPr/>
            <p:nvPr/>
          </p:nvSpPr>
          <p:spPr bwMode="auto">
            <a:xfrm>
              <a:off x="6665913" y="2536825"/>
              <a:ext cx="9525" cy="34925"/>
            </a:xfrm>
            <a:custGeom>
              <a:avLst/>
              <a:gdLst/>
              <a:ahLst/>
              <a:cxnLst>
                <a:cxn ang="0">
                  <a:pos x="8" y="2"/>
                </a:cxn>
                <a:cxn ang="0">
                  <a:pos x="8" y="2"/>
                </a:cxn>
                <a:cxn ang="0">
                  <a:pos x="4" y="9"/>
                </a:cxn>
                <a:cxn ang="0">
                  <a:pos x="2" y="16"/>
                </a:cxn>
                <a:cxn ang="0">
                  <a:pos x="0" y="24"/>
                </a:cxn>
                <a:cxn ang="0">
                  <a:pos x="0" y="31"/>
                </a:cxn>
                <a:cxn ang="0">
                  <a:pos x="0" y="45"/>
                </a:cxn>
                <a:cxn ang="0">
                  <a:pos x="1" y="61"/>
                </a:cxn>
                <a:cxn ang="0">
                  <a:pos x="1" y="61"/>
                </a:cxn>
                <a:cxn ang="0">
                  <a:pos x="1" y="63"/>
                </a:cxn>
                <a:cxn ang="0">
                  <a:pos x="2" y="65"/>
                </a:cxn>
                <a:cxn ang="0">
                  <a:pos x="4" y="65"/>
                </a:cxn>
                <a:cxn ang="0">
                  <a:pos x="5" y="66"/>
                </a:cxn>
                <a:cxn ang="0">
                  <a:pos x="7" y="65"/>
                </a:cxn>
                <a:cxn ang="0">
                  <a:pos x="9" y="65"/>
                </a:cxn>
                <a:cxn ang="0">
                  <a:pos x="10" y="63"/>
                </a:cxn>
                <a:cxn ang="0">
                  <a:pos x="10" y="61"/>
                </a:cxn>
                <a:cxn ang="0">
                  <a:pos x="10" y="61"/>
                </a:cxn>
                <a:cxn ang="0">
                  <a:pos x="9" y="47"/>
                </a:cxn>
                <a:cxn ang="0">
                  <a:pos x="9" y="33"/>
                </a:cxn>
                <a:cxn ang="0">
                  <a:pos x="9" y="27"/>
                </a:cxn>
                <a:cxn ang="0">
                  <a:pos x="10" y="19"/>
                </a:cxn>
                <a:cxn ang="0">
                  <a:pos x="12" y="13"/>
                </a:cxn>
                <a:cxn ang="0">
                  <a:pos x="16" y="7"/>
                </a:cxn>
                <a:cxn ang="0">
                  <a:pos x="16" y="7"/>
                </a:cxn>
                <a:cxn ang="0">
                  <a:pos x="17" y="5"/>
                </a:cxn>
                <a:cxn ang="0">
                  <a:pos x="17" y="3"/>
                </a:cxn>
                <a:cxn ang="0">
                  <a:pos x="16" y="2"/>
                </a:cxn>
                <a:cxn ang="0">
                  <a:pos x="15" y="0"/>
                </a:cxn>
                <a:cxn ang="0">
                  <a:pos x="12" y="0"/>
                </a:cxn>
                <a:cxn ang="0">
                  <a:pos x="10" y="0"/>
                </a:cxn>
                <a:cxn ang="0">
                  <a:pos x="9" y="0"/>
                </a:cxn>
                <a:cxn ang="0">
                  <a:pos x="8" y="2"/>
                </a:cxn>
                <a:cxn ang="0">
                  <a:pos x="8" y="2"/>
                </a:cxn>
              </a:cxnLst>
              <a:rect l="0" t="0" r="r" b="b"/>
              <a:pathLst>
                <a:path w="17" h="66">
                  <a:moveTo>
                    <a:pt x="8" y="2"/>
                  </a:moveTo>
                  <a:lnTo>
                    <a:pt x="8" y="2"/>
                  </a:lnTo>
                  <a:lnTo>
                    <a:pt x="4" y="9"/>
                  </a:lnTo>
                  <a:lnTo>
                    <a:pt x="2" y="16"/>
                  </a:lnTo>
                  <a:lnTo>
                    <a:pt x="0" y="24"/>
                  </a:lnTo>
                  <a:lnTo>
                    <a:pt x="0" y="31"/>
                  </a:lnTo>
                  <a:lnTo>
                    <a:pt x="0" y="45"/>
                  </a:lnTo>
                  <a:lnTo>
                    <a:pt x="1" y="61"/>
                  </a:lnTo>
                  <a:lnTo>
                    <a:pt x="1" y="61"/>
                  </a:lnTo>
                  <a:lnTo>
                    <a:pt x="1" y="63"/>
                  </a:lnTo>
                  <a:lnTo>
                    <a:pt x="2" y="65"/>
                  </a:lnTo>
                  <a:lnTo>
                    <a:pt x="4" y="65"/>
                  </a:lnTo>
                  <a:lnTo>
                    <a:pt x="5" y="66"/>
                  </a:lnTo>
                  <a:lnTo>
                    <a:pt x="7" y="65"/>
                  </a:lnTo>
                  <a:lnTo>
                    <a:pt x="9" y="65"/>
                  </a:lnTo>
                  <a:lnTo>
                    <a:pt x="10" y="63"/>
                  </a:lnTo>
                  <a:lnTo>
                    <a:pt x="10" y="61"/>
                  </a:lnTo>
                  <a:lnTo>
                    <a:pt x="10" y="61"/>
                  </a:lnTo>
                  <a:lnTo>
                    <a:pt x="9" y="47"/>
                  </a:lnTo>
                  <a:lnTo>
                    <a:pt x="9" y="33"/>
                  </a:lnTo>
                  <a:lnTo>
                    <a:pt x="9" y="27"/>
                  </a:lnTo>
                  <a:lnTo>
                    <a:pt x="10" y="19"/>
                  </a:lnTo>
                  <a:lnTo>
                    <a:pt x="12" y="13"/>
                  </a:lnTo>
                  <a:lnTo>
                    <a:pt x="16" y="7"/>
                  </a:lnTo>
                  <a:lnTo>
                    <a:pt x="16" y="7"/>
                  </a:lnTo>
                  <a:lnTo>
                    <a:pt x="17" y="5"/>
                  </a:lnTo>
                  <a:lnTo>
                    <a:pt x="17" y="3"/>
                  </a:lnTo>
                  <a:lnTo>
                    <a:pt x="16" y="2"/>
                  </a:lnTo>
                  <a:lnTo>
                    <a:pt x="15" y="0"/>
                  </a:lnTo>
                  <a:lnTo>
                    <a:pt x="12" y="0"/>
                  </a:lnTo>
                  <a:lnTo>
                    <a:pt x="10" y="0"/>
                  </a:lnTo>
                  <a:lnTo>
                    <a:pt x="9" y="0"/>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37" name="Freeform 788"/>
            <p:cNvSpPr/>
            <p:nvPr/>
          </p:nvSpPr>
          <p:spPr bwMode="auto">
            <a:xfrm>
              <a:off x="6735763" y="2103438"/>
              <a:ext cx="9525" cy="49213"/>
            </a:xfrm>
            <a:custGeom>
              <a:avLst/>
              <a:gdLst/>
              <a:ahLst/>
              <a:cxnLst>
                <a:cxn ang="0">
                  <a:pos x="16" y="85"/>
                </a:cxn>
                <a:cxn ang="0">
                  <a:pos x="16" y="85"/>
                </a:cxn>
                <a:cxn ang="0">
                  <a:pos x="13" y="76"/>
                </a:cxn>
                <a:cxn ang="0">
                  <a:pos x="10" y="65"/>
                </a:cxn>
                <a:cxn ang="0">
                  <a:pos x="9" y="56"/>
                </a:cxn>
                <a:cxn ang="0">
                  <a:pos x="9" y="45"/>
                </a:cxn>
                <a:cxn ang="0">
                  <a:pos x="10" y="25"/>
                </a:cxn>
                <a:cxn ang="0">
                  <a:pos x="10" y="5"/>
                </a:cxn>
                <a:cxn ang="0">
                  <a:pos x="10" y="5"/>
                </a:cxn>
                <a:cxn ang="0">
                  <a:pos x="10" y="3"/>
                </a:cxn>
                <a:cxn ang="0">
                  <a:pos x="9" y="1"/>
                </a:cxn>
                <a:cxn ang="0">
                  <a:pos x="8" y="1"/>
                </a:cxn>
                <a:cxn ang="0">
                  <a:pos x="6" y="0"/>
                </a:cxn>
                <a:cxn ang="0">
                  <a:pos x="4" y="1"/>
                </a:cxn>
                <a:cxn ang="0">
                  <a:pos x="3" y="1"/>
                </a:cxn>
                <a:cxn ang="0">
                  <a:pos x="2" y="3"/>
                </a:cxn>
                <a:cxn ang="0">
                  <a:pos x="1" y="5"/>
                </a:cxn>
                <a:cxn ang="0">
                  <a:pos x="1" y="5"/>
                </a:cxn>
                <a:cxn ang="0">
                  <a:pos x="1" y="27"/>
                </a:cxn>
                <a:cxn ang="0">
                  <a:pos x="0" y="48"/>
                </a:cxn>
                <a:cxn ang="0">
                  <a:pos x="1" y="58"/>
                </a:cxn>
                <a:cxn ang="0">
                  <a:pos x="2" y="69"/>
                </a:cxn>
                <a:cxn ang="0">
                  <a:pos x="4" y="80"/>
                </a:cxn>
                <a:cxn ang="0">
                  <a:pos x="8" y="90"/>
                </a:cxn>
                <a:cxn ang="0">
                  <a:pos x="8" y="90"/>
                </a:cxn>
                <a:cxn ang="0">
                  <a:pos x="9" y="91"/>
                </a:cxn>
                <a:cxn ang="0">
                  <a:pos x="11" y="92"/>
                </a:cxn>
                <a:cxn ang="0">
                  <a:pos x="12" y="92"/>
                </a:cxn>
                <a:cxn ang="0">
                  <a:pos x="14" y="91"/>
                </a:cxn>
                <a:cxn ang="0">
                  <a:pos x="16" y="89"/>
                </a:cxn>
                <a:cxn ang="0">
                  <a:pos x="16" y="87"/>
                </a:cxn>
                <a:cxn ang="0">
                  <a:pos x="16" y="85"/>
                </a:cxn>
                <a:cxn ang="0">
                  <a:pos x="16" y="85"/>
                </a:cxn>
              </a:cxnLst>
              <a:rect l="0" t="0" r="r" b="b"/>
              <a:pathLst>
                <a:path w="16" h="92">
                  <a:moveTo>
                    <a:pt x="16" y="85"/>
                  </a:moveTo>
                  <a:lnTo>
                    <a:pt x="16" y="85"/>
                  </a:lnTo>
                  <a:lnTo>
                    <a:pt x="13" y="76"/>
                  </a:lnTo>
                  <a:lnTo>
                    <a:pt x="10" y="65"/>
                  </a:lnTo>
                  <a:lnTo>
                    <a:pt x="9" y="56"/>
                  </a:lnTo>
                  <a:lnTo>
                    <a:pt x="9" y="45"/>
                  </a:lnTo>
                  <a:lnTo>
                    <a:pt x="10" y="25"/>
                  </a:lnTo>
                  <a:lnTo>
                    <a:pt x="10" y="5"/>
                  </a:lnTo>
                  <a:lnTo>
                    <a:pt x="10" y="5"/>
                  </a:lnTo>
                  <a:lnTo>
                    <a:pt x="10" y="3"/>
                  </a:lnTo>
                  <a:lnTo>
                    <a:pt x="9" y="1"/>
                  </a:lnTo>
                  <a:lnTo>
                    <a:pt x="8" y="1"/>
                  </a:lnTo>
                  <a:lnTo>
                    <a:pt x="6" y="0"/>
                  </a:lnTo>
                  <a:lnTo>
                    <a:pt x="4" y="1"/>
                  </a:lnTo>
                  <a:lnTo>
                    <a:pt x="3" y="1"/>
                  </a:lnTo>
                  <a:lnTo>
                    <a:pt x="2" y="3"/>
                  </a:lnTo>
                  <a:lnTo>
                    <a:pt x="1" y="5"/>
                  </a:lnTo>
                  <a:lnTo>
                    <a:pt x="1" y="5"/>
                  </a:lnTo>
                  <a:lnTo>
                    <a:pt x="1" y="27"/>
                  </a:lnTo>
                  <a:lnTo>
                    <a:pt x="0" y="48"/>
                  </a:lnTo>
                  <a:lnTo>
                    <a:pt x="1" y="58"/>
                  </a:lnTo>
                  <a:lnTo>
                    <a:pt x="2" y="69"/>
                  </a:lnTo>
                  <a:lnTo>
                    <a:pt x="4" y="80"/>
                  </a:lnTo>
                  <a:lnTo>
                    <a:pt x="8" y="90"/>
                  </a:lnTo>
                  <a:lnTo>
                    <a:pt x="8" y="90"/>
                  </a:lnTo>
                  <a:lnTo>
                    <a:pt x="9" y="91"/>
                  </a:lnTo>
                  <a:lnTo>
                    <a:pt x="11" y="92"/>
                  </a:lnTo>
                  <a:lnTo>
                    <a:pt x="12" y="92"/>
                  </a:lnTo>
                  <a:lnTo>
                    <a:pt x="14" y="91"/>
                  </a:lnTo>
                  <a:lnTo>
                    <a:pt x="16" y="89"/>
                  </a:lnTo>
                  <a:lnTo>
                    <a:pt x="16" y="87"/>
                  </a:lnTo>
                  <a:lnTo>
                    <a:pt x="16" y="85"/>
                  </a:lnTo>
                  <a:lnTo>
                    <a:pt x="16" y="8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38" name="Freeform 789"/>
            <p:cNvSpPr/>
            <p:nvPr/>
          </p:nvSpPr>
          <p:spPr bwMode="auto">
            <a:xfrm>
              <a:off x="6777038" y="2109788"/>
              <a:ext cx="14288" cy="36513"/>
            </a:xfrm>
            <a:custGeom>
              <a:avLst/>
              <a:gdLst/>
              <a:ahLst/>
              <a:cxnLst>
                <a:cxn ang="0">
                  <a:pos x="20" y="1"/>
                </a:cxn>
                <a:cxn ang="0">
                  <a:pos x="20" y="1"/>
                </a:cxn>
                <a:cxn ang="0">
                  <a:pos x="18" y="0"/>
                </a:cxn>
                <a:cxn ang="0">
                  <a:pos x="16" y="0"/>
                </a:cxn>
                <a:cxn ang="0">
                  <a:pos x="15" y="1"/>
                </a:cxn>
                <a:cxn ang="0">
                  <a:pos x="14" y="3"/>
                </a:cxn>
                <a:cxn ang="0">
                  <a:pos x="13" y="4"/>
                </a:cxn>
                <a:cxn ang="0">
                  <a:pos x="13" y="7"/>
                </a:cxn>
                <a:cxn ang="0">
                  <a:pos x="14" y="9"/>
                </a:cxn>
                <a:cxn ang="0">
                  <a:pos x="15" y="10"/>
                </a:cxn>
                <a:cxn ang="0">
                  <a:pos x="15" y="10"/>
                </a:cxn>
                <a:cxn ang="0">
                  <a:pos x="17" y="11"/>
                </a:cxn>
                <a:cxn ang="0">
                  <a:pos x="18" y="14"/>
                </a:cxn>
                <a:cxn ang="0">
                  <a:pos x="18" y="19"/>
                </a:cxn>
                <a:cxn ang="0">
                  <a:pos x="16" y="26"/>
                </a:cxn>
                <a:cxn ang="0">
                  <a:pos x="13" y="35"/>
                </a:cxn>
                <a:cxn ang="0">
                  <a:pos x="6" y="50"/>
                </a:cxn>
                <a:cxn ang="0">
                  <a:pos x="0" y="60"/>
                </a:cxn>
                <a:cxn ang="0">
                  <a:pos x="0" y="60"/>
                </a:cxn>
                <a:cxn ang="0">
                  <a:pos x="0" y="63"/>
                </a:cxn>
                <a:cxn ang="0">
                  <a:pos x="0" y="64"/>
                </a:cxn>
                <a:cxn ang="0">
                  <a:pos x="1" y="66"/>
                </a:cxn>
                <a:cxn ang="0">
                  <a:pos x="3" y="67"/>
                </a:cxn>
                <a:cxn ang="0">
                  <a:pos x="5" y="68"/>
                </a:cxn>
                <a:cxn ang="0">
                  <a:pos x="7" y="68"/>
                </a:cxn>
                <a:cxn ang="0">
                  <a:pos x="8" y="67"/>
                </a:cxn>
                <a:cxn ang="0">
                  <a:pos x="9" y="65"/>
                </a:cxn>
                <a:cxn ang="0">
                  <a:pos x="9" y="65"/>
                </a:cxn>
                <a:cxn ang="0">
                  <a:pos x="16" y="51"/>
                </a:cxn>
                <a:cxn ang="0">
                  <a:pos x="20" y="42"/>
                </a:cxn>
                <a:cxn ang="0">
                  <a:pos x="24" y="32"/>
                </a:cxn>
                <a:cxn ang="0">
                  <a:pos x="26" y="23"/>
                </a:cxn>
                <a:cxn ang="0">
                  <a:pos x="27" y="15"/>
                </a:cxn>
                <a:cxn ang="0">
                  <a:pos x="26" y="11"/>
                </a:cxn>
                <a:cxn ang="0">
                  <a:pos x="25" y="7"/>
                </a:cxn>
                <a:cxn ang="0">
                  <a:pos x="23" y="3"/>
                </a:cxn>
                <a:cxn ang="0">
                  <a:pos x="20" y="1"/>
                </a:cxn>
                <a:cxn ang="0">
                  <a:pos x="20" y="1"/>
                </a:cxn>
              </a:cxnLst>
              <a:rect l="0" t="0" r="r" b="b"/>
              <a:pathLst>
                <a:path w="27" h="68">
                  <a:moveTo>
                    <a:pt x="20" y="1"/>
                  </a:moveTo>
                  <a:lnTo>
                    <a:pt x="20" y="1"/>
                  </a:lnTo>
                  <a:lnTo>
                    <a:pt x="18" y="0"/>
                  </a:lnTo>
                  <a:lnTo>
                    <a:pt x="16" y="0"/>
                  </a:lnTo>
                  <a:lnTo>
                    <a:pt x="15" y="1"/>
                  </a:lnTo>
                  <a:lnTo>
                    <a:pt x="14" y="3"/>
                  </a:lnTo>
                  <a:lnTo>
                    <a:pt x="13" y="4"/>
                  </a:lnTo>
                  <a:lnTo>
                    <a:pt x="13" y="7"/>
                  </a:lnTo>
                  <a:lnTo>
                    <a:pt x="14" y="9"/>
                  </a:lnTo>
                  <a:lnTo>
                    <a:pt x="15" y="10"/>
                  </a:lnTo>
                  <a:lnTo>
                    <a:pt x="15" y="10"/>
                  </a:lnTo>
                  <a:lnTo>
                    <a:pt x="17" y="11"/>
                  </a:lnTo>
                  <a:lnTo>
                    <a:pt x="18" y="14"/>
                  </a:lnTo>
                  <a:lnTo>
                    <a:pt x="18" y="19"/>
                  </a:lnTo>
                  <a:lnTo>
                    <a:pt x="16" y="26"/>
                  </a:lnTo>
                  <a:lnTo>
                    <a:pt x="13" y="35"/>
                  </a:lnTo>
                  <a:lnTo>
                    <a:pt x="6" y="50"/>
                  </a:lnTo>
                  <a:lnTo>
                    <a:pt x="0" y="60"/>
                  </a:lnTo>
                  <a:lnTo>
                    <a:pt x="0" y="60"/>
                  </a:lnTo>
                  <a:lnTo>
                    <a:pt x="0" y="63"/>
                  </a:lnTo>
                  <a:lnTo>
                    <a:pt x="0" y="64"/>
                  </a:lnTo>
                  <a:lnTo>
                    <a:pt x="1" y="66"/>
                  </a:lnTo>
                  <a:lnTo>
                    <a:pt x="3" y="67"/>
                  </a:lnTo>
                  <a:lnTo>
                    <a:pt x="5" y="68"/>
                  </a:lnTo>
                  <a:lnTo>
                    <a:pt x="7" y="68"/>
                  </a:lnTo>
                  <a:lnTo>
                    <a:pt x="8" y="67"/>
                  </a:lnTo>
                  <a:lnTo>
                    <a:pt x="9" y="65"/>
                  </a:lnTo>
                  <a:lnTo>
                    <a:pt x="9" y="65"/>
                  </a:lnTo>
                  <a:lnTo>
                    <a:pt x="16" y="51"/>
                  </a:lnTo>
                  <a:lnTo>
                    <a:pt x="20" y="42"/>
                  </a:lnTo>
                  <a:lnTo>
                    <a:pt x="24" y="32"/>
                  </a:lnTo>
                  <a:lnTo>
                    <a:pt x="26" y="23"/>
                  </a:lnTo>
                  <a:lnTo>
                    <a:pt x="27" y="15"/>
                  </a:lnTo>
                  <a:lnTo>
                    <a:pt x="26" y="11"/>
                  </a:lnTo>
                  <a:lnTo>
                    <a:pt x="25" y="7"/>
                  </a:lnTo>
                  <a:lnTo>
                    <a:pt x="23" y="3"/>
                  </a:lnTo>
                  <a:lnTo>
                    <a:pt x="20" y="1"/>
                  </a:lnTo>
                  <a:lnTo>
                    <a:pt x="20"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39" name="Freeform 790"/>
            <p:cNvSpPr>
              <a:spLocks noEditPoints="1"/>
            </p:cNvSpPr>
            <p:nvPr/>
          </p:nvSpPr>
          <p:spPr bwMode="auto">
            <a:xfrm>
              <a:off x="6108700" y="2038350"/>
              <a:ext cx="787400" cy="804863"/>
            </a:xfrm>
            <a:custGeom>
              <a:avLst/>
              <a:gdLst/>
              <a:ahLst/>
              <a:cxnLst>
                <a:cxn ang="0">
                  <a:pos x="578" y="1404"/>
                </a:cxn>
                <a:cxn ang="0">
                  <a:pos x="407" y="1195"/>
                </a:cxn>
                <a:cxn ang="0">
                  <a:pos x="531" y="1138"/>
                </a:cxn>
                <a:cxn ang="0">
                  <a:pos x="680" y="1150"/>
                </a:cxn>
                <a:cxn ang="0">
                  <a:pos x="645" y="932"/>
                </a:cxn>
                <a:cxn ang="0">
                  <a:pos x="408" y="748"/>
                </a:cxn>
                <a:cxn ang="0">
                  <a:pos x="309" y="884"/>
                </a:cxn>
                <a:cxn ang="0">
                  <a:pos x="256" y="1027"/>
                </a:cxn>
                <a:cxn ang="0">
                  <a:pos x="27" y="808"/>
                </a:cxn>
                <a:cxn ang="0">
                  <a:pos x="28" y="580"/>
                </a:cxn>
                <a:cxn ang="0">
                  <a:pos x="237" y="380"/>
                </a:cxn>
                <a:cxn ang="0">
                  <a:pos x="342" y="519"/>
                </a:cxn>
                <a:cxn ang="0">
                  <a:pos x="488" y="635"/>
                </a:cxn>
                <a:cxn ang="0">
                  <a:pos x="644" y="548"/>
                </a:cxn>
                <a:cxn ang="0">
                  <a:pos x="628" y="366"/>
                </a:cxn>
                <a:cxn ang="0">
                  <a:pos x="492" y="300"/>
                </a:cxn>
                <a:cxn ang="0">
                  <a:pos x="415" y="290"/>
                </a:cxn>
                <a:cxn ang="0">
                  <a:pos x="435" y="200"/>
                </a:cxn>
                <a:cxn ang="0">
                  <a:pos x="676" y="5"/>
                </a:cxn>
                <a:cxn ang="0">
                  <a:pos x="880" y="97"/>
                </a:cxn>
                <a:cxn ang="0">
                  <a:pos x="996" y="212"/>
                </a:cxn>
                <a:cxn ang="0">
                  <a:pos x="1057" y="40"/>
                </a:cxn>
                <a:cxn ang="0">
                  <a:pos x="1286" y="30"/>
                </a:cxn>
                <a:cxn ang="0">
                  <a:pos x="1459" y="212"/>
                </a:cxn>
                <a:cxn ang="0">
                  <a:pos x="1441" y="427"/>
                </a:cxn>
                <a:cxn ang="0">
                  <a:pos x="1284" y="473"/>
                </a:cxn>
                <a:cxn ang="0">
                  <a:pos x="1353" y="601"/>
                </a:cxn>
                <a:cxn ang="0">
                  <a:pos x="1487" y="856"/>
                </a:cxn>
                <a:cxn ang="0">
                  <a:pos x="1299" y="1117"/>
                </a:cxn>
                <a:cxn ang="0">
                  <a:pos x="1017" y="1376"/>
                </a:cxn>
                <a:cxn ang="0">
                  <a:pos x="789" y="1521"/>
                </a:cxn>
                <a:cxn ang="0">
                  <a:pos x="453" y="1210"/>
                </a:cxn>
                <a:cxn ang="0">
                  <a:pos x="633" y="1401"/>
                </a:cxn>
                <a:cxn ang="0">
                  <a:pos x="800" y="1483"/>
                </a:cxn>
                <a:cxn ang="0">
                  <a:pos x="1004" y="1338"/>
                </a:cxn>
                <a:cxn ang="0">
                  <a:pos x="1270" y="1096"/>
                </a:cxn>
                <a:cxn ang="0">
                  <a:pos x="1454" y="851"/>
                </a:cxn>
                <a:cxn ang="0">
                  <a:pos x="1336" y="635"/>
                </a:cxn>
                <a:cxn ang="0">
                  <a:pos x="1274" y="564"/>
                </a:cxn>
                <a:cxn ang="0">
                  <a:pos x="1278" y="427"/>
                </a:cxn>
                <a:cxn ang="0">
                  <a:pos x="1442" y="370"/>
                </a:cxn>
                <a:cxn ang="0">
                  <a:pos x="1397" y="175"/>
                </a:cxn>
                <a:cxn ang="0">
                  <a:pos x="1211" y="37"/>
                </a:cxn>
                <a:cxn ang="0">
                  <a:pos x="1064" y="102"/>
                </a:cxn>
                <a:cxn ang="0">
                  <a:pos x="999" y="246"/>
                </a:cxn>
                <a:cxn ang="0">
                  <a:pos x="939" y="213"/>
                </a:cxn>
                <a:cxn ang="0">
                  <a:pos x="716" y="34"/>
                </a:cxn>
                <a:cxn ang="0">
                  <a:pos x="480" y="208"/>
                </a:cxn>
                <a:cxn ang="0">
                  <a:pos x="502" y="262"/>
                </a:cxn>
                <a:cxn ang="0">
                  <a:pos x="695" y="412"/>
                </a:cxn>
                <a:cxn ang="0">
                  <a:pos x="640" y="610"/>
                </a:cxn>
                <a:cxn ang="0">
                  <a:pos x="420" y="655"/>
                </a:cxn>
                <a:cxn ang="0">
                  <a:pos x="277" y="462"/>
                </a:cxn>
                <a:cxn ang="0">
                  <a:pos x="213" y="447"/>
                </a:cxn>
                <a:cxn ang="0">
                  <a:pos x="43" y="639"/>
                </a:cxn>
                <a:cxn ang="0">
                  <a:pos x="210" y="963"/>
                </a:cxn>
                <a:cxn ang="0">
                  <a:pos x="265" y="982"/>
                </a:cxn>
                <a:cxn ang="0">
                  <a:pos x="280" y="792"/>
                </a:cxn>
                <a:cxn ang="0">
                  <a:pos x="469" y="724"/>
                </a:cxn>
                <a:cxn ang="0">
                  <a:pos x="730" y="1027"/>
                </a:cxn>
                <a:cxn ang="0">
                  <a:pos x="672" y="1200"/>
                </a:cxn>
                <a:cxn ang="0">
                  <a:pos x="499" y="1166"/>
                </a:cxn>
              </a:cxnLst>
              <a:rect l="0" t="0" r="r" b="b"/>
              <a:pathLst>
                <a:path w="1489" h="1521">
                  <a:moveTo>
                    <a:pt x="789" y="1521"/>
                  </a:moveTo>
                  <a:lnTo>
                    <a:pt x="789" y="1521"/>
                  </a:lnTo>
                  <a:lnTo>
                    <a:pt x="778" y="1521"/>
                  </a:lnTo>
                  <a:lnTo>
                    <a:pt x="778" y="1521"/>
                  </a:lnTo>
                  <a:lnTo>
                    <a:pt x="762" y="1519"/>
                  </a:lnTo>
                  <a:lnTo>
                    <a:pt x="747" y="1516"/>
                  </a:lnTo>
                  <a:lnTo>
                    <a:pt x="733" y="1512"/>
                  </a:lnTo>
                  <a:lnTo>
                    <a:pt x="718" y="1507"/>
                  </a:lnTo>
                  <a:lnTo>
                    <a:pt x="705" y="1501"/>
                  </a:lnTo>
                  <a:lnTo>
                    <a:pt x="691" y="1494"/>
                  </a:lnTo>
                  <a:lnTo>
                    <a:pt x="678" y="1486"/>
                  </a:lnTo>
                  <a:lnTo>
                    <a:pt x="663" y="1476"/>
                  </a:lnTo>
                  <a:lnTo>
                    <a:pt x="663" y="1476"/>
                  </a:lnTo>
                  <a:lnTo>
                    <a:pt x="643" y="1461"/>
                  </a:lnTo>
                  <a:lnTo>
                    <a:pt x="621" y="1444"/>
                  </a:lnTo>
                  <a:lnTo>
                    <a:pt x="599" y="1425"/>
                  </a:lnTo>
                  <a:lnTo>
                    <a:pt x="578" y="1404"/>
                  </a:lnTo>
                  <a:lnTo>
                    <a:pt x="578" y="1404"/>
                  </a:lnTo>
                  <a:lnTo>
                    <a:pt x="552" y="1378"/>
                  </a:lnTo>
                  <a:lnTo>
                    <a:pt x="529" y="1352"/>
                  </a:lnTo>
                  <a:lnTo>
                    <a:pt x="505" y="1326"/>
                  </a:lnTo>
                  <a:lnTo>
                    <a:pt x="484" y="1300"/>
                  </a:lnTo>
                  <a:lnTo>
                    <a:pt x="484" y="1300"/>
                  </a:lnTo>
                  <a:lnTo>
                    <a:pt x="475" y="1289"/>
                  </a:lnTo>
                  <a:lnTo>
                    <a:pt x="463" y="1277"/>
                  </a:lnTo>
                  <a:lnTo>
                    <a:pt x="442" y="1256"/>
                  </a:lnTo>
                  <a:lnTo>
                    <a:pt x="442" y="1256"/>
                  </a:lnTo>
                  <a:lnTo>
                    <a:pt x="436" y="1251"/>
                  </a:lnTo>
                  <a:lnTo>
                    <a:pt x="439" y="1249"/>
                  </a:lnTo>
                  <a:lnTo>
                    <a:pt x="434" y="1244"/>
                  </a:lnTo>
                  <a:lnTo>
                    <a:pt x="434" y="1244"/>
                  </a:lnTo>
                  <a:lnTo>
                    <a:pt x="426" y="1233"/>
                  </a:lnTo>
                  <a:lnTo>
                    <a:pt x="419" y="1223"/>
                  </a:lnTo>
                  <a:lnTo>
                    <a:pt x="414" y="1213"/>
                  </a:lnTo>
                  <a:lnTo>
                    <a:pt x="409" y="1204"/>
                  </a:lnTo>
                  <a:lnTo>
                    <a:pt x="407" y="1195"/>
                  </a:lnTo>
                  <a:lnTo>
                    <a:pt x="407" y="1186"/>
                  </a:lnTo>
                  <a:lnTo>
                    <a:pt x="409" y="1178"/>
                  </a:lnTo>
                  <a:lnTo>
                    <a:pt x="413" y="1171"/>
                  </a:lnTo>
                  <a:lnTo>
                    <a:pt x="413" y="1171"/>
                  </a:lnTo>
                  <a:lnTo>
                    <a:pt x="419" y="1161"/>
                  </a:lnTo>
                  <a:lnTo>
                    <a:pt x="426" y="1153"/>
                  </a:lnTo>
                  <a:lnTo>
                    <a:pt x="434" y="1147"/>
                  </a:lnTo>
                  <a:lnTo>
                    <a:pt x="444" y="1141"/>
                  </a:lnTo>
                  <a:lnTo>
                    <a:pt x="454" y="1135"/>
                  </a:lnTo>
                  <a:lnTo>
                    <a:pt x="465" y="1132"/>
                  </a:lnTo>
                  <a:lnTo>
                    <a:pt x="477" y="1130"/>
                  </a:lnTo>
                  <a:lnTo>
                    <a:pt x="489" y="1129"/>
                  </a:lnTo>
                  <a:lnTo>
                    <a:pt x="489" y="1129"/>
                  </a:lnTo>
                  <a:lnTo>
                    <a:pt x="501" y="1130"/>
                  </a:lnTo>
                  <a:lnTo>
                    <a:pt x="511" y="1131"/>
                  </a:lnTo>
                  <a:lnTo>
                    <a:pt x="521" y="1134"/>
                  </a:lnTo>
                  <a:lnTo>
                    <a:pt x="531" y="1138"/>
                  </a:lnTo>
                  <a:lnTo>
                    <a:pt x="531" y="1138"/>
                  </a:lnTo>
                  <a:lnTo>
                    <a:pt x="553" y="1148"/>
                  </a:lnTo>
                  <a:lnTo>
                    <a:pt x="553" y="1148"/>
                  </a:lnTo>
                  <a:lnTo>
                    <a:pt x="571" y="1156"/>
                  </a:lnTo>
                  <a:lnTo>
                    <a:pt x="591" y="1165"/>
                  </a:lnTo>
                  <a:lnTo>
                    <a:pt x="600" y="1168"/>
                  </a:lnTo>
                  <a:lnTo>
                    <a:pt x="609" y="1170"/>
                  </a:lnTo>
                  <a:lnTo>
                    <a:pt x="619" y="1171"/>
                  </a:lnTo>
                  <a:lnTo>
                    <a:pt x="629" y="1172"/>
                  </a:lnTo>
                  <a:lnTo>
                    <a:pt x="631" y="1172"/>
                  </a:lnTo>
                  <a:lnTo>
                    <a:pt x="631" y="1172"/>
                  </a:lnTo>
                  <a:lnTo>
                    <a:pt x="638" y="1171"/>
                  </a:lnTo>
                  <a:lnTo>
                    <a:pt x="646" y="1170"/>
                  </a:lnTo>
                  <a:lnTo>
                    <a:pt x="652" y="1168"/>
                  </a:lnTo>
                  <a:lnTo>
                    <a:pt x="658" y="1166"/>
                  </a:lnTo>
                  <a:lnTo>
                    <a:pt x="664" y="1162"/>
                  </a:lnTo>
                  <a:lnTo>
                    <a:pt x="671" y="1158"/>
                  </a:lnTo>
                  <a:lnTo>
                    <a:pt x="676" y="1154"/>
                  </a:lnTo>
                  <a:lnTo>
                    <a:pt x="680" y="1150"/>
                  </a:lnTo>
                  <a:lnTo>
                    <a:pt x="680" y="1150"/>
                  </a:lnTo>
                  <a:lnTo>
                    <a:pt x="686" y="1143"/>
                  </a:lnTo>
                  <a:lnTo>
                    <a:pt x="690" y="1134"/>
                  </a:lnTo>
                  <a:lnTo>
                    <a:pt x="694" y="1125"/>
                  </a:lnTo>
                  <a:lnTo>
                    <a:pt x="698" y="1116"/>
                  </a:lnTo>
                  <a:lnTo>
                    <a:pt x="700" y="1105"/>
                  </a:lnTo>
                  <a:lnTo>
                    <a:pt x="702" y="1095"/>
                  </a:lnTo>
                  <a:lnTo>
                    <a:pt x="702" y="1085"/>
                  </a:lnTo>
                  <a:lnTo>
                    <a:pt x="702" y="1073"/>
                  </a:lnTo>
                  <a:lnTo>
                    <a:pt x="702" y="1073"/>
                  </a:lnTo>
                  <a:lnTo>
                    <a:pt x="700" y="1061"/>
                  </a:lnTo>
                  <a:lnTo>
                    <a:pt x="698" y="1048"/>
                  </a:lnTo>
                  <a:lnTo>
                    <a:pt x="694" y="1036"/>
                  </a:lnTo>
                  <a:lnTo>
                    <a:pt x="690" y="1024"/>
                  </a:lnTo>
                  <a:lnTo>
                    <a:pt x="682" y="1000"/>
                  </a:lnTo>
                  <a:lnTo>
                    <a:pt x="671" y="976"/>
                  </a:lnTo>
                  <a:lnTo>
                    <a:pt x="658" y="954"/>
                  </a:lnTo>
                  <a:lnTo>
                    <a:pt x="645" y="932"/>
                  </a:lnTo>
                  <a:lnTo>
                    <a:pt x="630" y="911"/>
                  </a:lnTo>
                  <a:lnTo>
                    <a:pt x="616" y="891"/>
                  </a:lnTo>
                  <a:lnTo>
                    <a:pt x="616" y="891"/>
                  </a:lnTo>
                  <a:lnTo>
                    <a:pt x="596" y="865"/>
                  </a:lnTo>
                  <a:lnTo>
                    <a:pt x="574" y="840"/>
                  </a:lnTo>
                  <a:lnTo>
                    <a:pt x="562" y="828"/>
                  </a:lnTo>
                  <a:lnTo>
                    <a:pt x="549" y="816"/>
                  </a:lnTo>
                  <a:lnTo>
                    <a:pt x="537" y="805"/>
                  </a:lnTo>
                  <a:lnTo>
                    <a:pt x="523" y="794"/>
                  </a:lnTo>
                  <a:lnTo>
                    <a:pt x="510" y="785"/>
                  </a:lnTo>
                  <a:lnTo>
                    <a:pt x="495" y="776"/>
                  </a:lnTo>
                  <a:lnTo>
                    <a:pt x="481" y="768"/>
                  </a:lnTo>
                  <a:lnTo>
                    <a:pt x="467" y="761"/>
                  </a:lnTo>
                  <a:lnTo>
                    <a:pt x="453" y="755"/>
                  </a:lnTo>
                  <a:lnTo>
                    <a:pt x="438" y="751"/>
                  </a:lnTo>
                  <a:lnTo>
                    <a:pt x="423" y="749"/>
                  </a:lnTo>
                  <a:lnTo>
                    <a:pt x="408" y="748"/>
                  </a:lnTo>
                  <a:lnTo>
                    <a:pt x="408" y="748"/>
                  </a:lnTo>
                  <a:lnTo>
                    <a:pt x="404" y="748"/>
                  </a:lnTo>
                  <a:lnTo>
                    <a:pt x="404" y="748"/>
                  </a:lnTo>
                  <a:lnTo>
                    <a:pt x="393" y="748"/>
                  </a:lnTo>
                  <a:lnTo>
                    <a:pt x="382" y="749"/>
                  </a:lnTo>
                  <a:lnTo>
                    <a:pt x="372" y="751"/>
                  </a:lnTo>
                  <a:lnTo>
                    <a:pt x="363" y="754"/>
                  </a:lnTo>
                  <a:lnTo>
                    <a:pt x="354" y="758"/>
                  </a:lnTo>
                  <a:lnTo>
                    <a:pt x="346" y="763"/>
                  </a:lnTo>
                  <a:lnTo>
                    <a:pt x="339" y="770"/>
                  </a:lnTo>
                  <a:lnTo>
                    <a:pt x="333" y="776"/>
                  </a:lnTo>
                  <a:lnTo>
                    <a:pt x="333" y="776"/>
                  </a:lnTo>
                  <a:lnTo>
                    <a:pt x="324" y="786"/>
                  </a:lnTo>
                  <a:lnTo>
                    <a:pt x="318" y="799"/>
                  </a:lnTo>
                  <a:lnTo>
                    <a:pt x="313" y="813"/>
                  </a:lnTo>
                  <a:lnTo>
                    <a:pt x="310" y="829"/>
                  </a:lnTo>
                  <a:lnTo>
                    <a:pt x="308" y="845"/>
                  </a:lnTo>
                  <a:lnTo>
                    <a:pt x="308" y="864"/>
                  </a:lnTo>
                  <a:lnTo>
                    <a:pt x="309" y="884"/>
                  </a:lnTo>
                  <a:lnTo>
                    <a:pt x="311" y="905"/>
                  </a:lnTo>
                  <a:lnTo>
                    <a:pt x="311" y="905"/>
                  </a:lnTo>
                  <a:lnTo>
                    <a:pt x="313" y="922"/>
                  </a:lnTo>
                  <a:lnTo>
                    <a:pt x="315" y="938"/>
                  </a:lnTo>
                  <a:lnTo>
                    <a:pt x="315" y="952"/>
                  </a:lnTo>
                  <a:lnTo>
                    <a:pt x="313" y="966"/>
                  </a:lnTo>
                  <a:lnTo>
                    <a:pt x="312" y="972"/>
                  </a:lnTo>
                  <a:lnTo>
                    <a:pt x="310" y="978"/>
                  </a:lnTo>
                  <a:lnTo>
                    <a:pt x="307" y="984"/>
                  </a:lnTo>
                  <a:lnTo>
                    <a:pt x="303" y="990"/>
                  </a:lnTo>
                  <a:lnTo>
                    <a:pt x="299" y="997"/>
                  </a:lnTo>
                  <a:lnTo>
                    <a:pt x="294" y="1002"/>
                  </a:lnTo>
                  <a:lnTo>
                    <a:pt x="288" y="1008"/>
                  </a:lnTo>
                  <a:lnTo>
                    <a:pt x="281" y="1013"/>
                  </a:lnTo>
                  <a:lnTo>
                    <a:pt x="281" y="1013"/>
                  </a:lnTo>
                  <a:lnTo>
                    <a:pt x="273" y="1019"/>
                  </a:lnTo>
                  <a:lnTo>
                    <a:pt x="264" y="1024"/>
                  </a:lnTo>
                  <a:lnTo>
                    <a:pt x="256" y="1027"/>
                  </a:lnTo>
                  <a:lnTo>
                    <a:pt x="248" y="1028"/>
                  </a:lnTo>
                  <a:lnTo>
                    <a:pt x="248" y="1028"/>
                  </a:lnTo>
                  <a:lnTo>
                    <a:pt x="239" y="1027"/>
                  </a:lnTo>
                  <a:lnTo>
                    <a:pt x="232" y="1024"/>
                  </a:lnTo>
                  <a:lnTo>
                    <a:pt x="224" y="1019"/>
                  </a:lnTo>
                  <a:lnTo>
                    <a:pt x="216" y="1014"/>
                  </a:lnTo>
                  <a:lnTo>
                    <a:pt x="213" y="1010"/>
                  </a:lnTo>
                  <a:lnTo>
                    <a:pt x="209" y="1013"/>
                  </a:lnTo>
                  <a:lnTo>
                    <a:pt x="164" y="968"/>
                  </a:lnTo>
                  <a:lnTo>
                    <a:pt x="164" y="968"/>
                  </a:lnTo>
                  <a:lnTo>
                    <a:pt x="125" y="929"/>
                  </a:lnTo>
                  <a:lnTo>
                    <a:pt x="108" y="911"/>
                  </a:lnTo>
                  <a:lnTo>
                    <a:pt x="90" y="891"/>
                  </a:lnTo>
                  <a:lnTo>
                    <a:pt x="73" y="871"/>
                  </a:lnTo>
                  <a:lnTo>
                    <a:pt x="57" y="851"/>
                  </a:lnTo>
                  <a:lnTo>
                    <a:pt x="41" y="830"/>
                  </a:lnTo>
                  <a:lnTo>
                    <a:pt x="27" y="808"/>
                  </a:lnTo>
                  <a:lnTo>
                    <a:pt x="27" y="808"/>
                  </a:lnTo>
                  <a:lnTo>
                    <a:pt x="22" y="798"/>
                  </a:lnTo>
                  <a:lnTo>
                    <a:pt x="17" y="786"/>
                  </a:lnTo>
                  <a:lnTo>
                    <a:pt x="11" y="776"/>
                  </a:lnTo>
                  <a:lnTo>
                    <a:pt x="8" y="764"/>
                  </a:lnTo>
                  <a:lnTo>
                    <a:pt x="5" y="752"/>
                  </a:lnTo>
                  <a:lnTo>
                    <a:pt x="2" y="741"/>
                  </a:lnTo>
                  <a:lnTo>
                    <a:pt x="1" y="728"/>
                  </a:lnTo>
                  <a:lnTo>
                    <a:pt x="0" y="716"/>
                  </a:lnTo>
                  <a:lnTo>
                    <a:pt x="0" y="702"/>
                  </a:lnTo>
                  <a:lnTo>
                    <a:pt x="0" y="689"/>
                  </a:lnTo>
                  <a:lnTo>
                    <a:pt x="2" y="675"/>
                  </a:lnTo>
                  <a:lnTo>
                    <a:pt x="4" y="662"/>
                  </a:lnTo>
                  <a:lnTo>
                    <a:pt x="6" y="647"/>
                  </a:lnTo>
                  <a:lnTo>
                    <a:pt x="9" y="633"/>
                  </a:lnTo>
                  <a:lnTo>
                    <a:pt x="19" y="602"/>
                  </a:lnTo>
                  <a:lnTo>
                    <a:pt x="19" y="602"/>
                  </a:lnTo>
                  <a:lnTo>
                    <a:pt x="23" y="590"/>
                  </a:lnTo>
                  <a:lnTo>
                    <a:pt x="28" y="580"/>
                  </a:lnTo>
                  <a:lnTo>
                    <a:pt x="33" y="570"/>
                  </a:lnTo>
                  <a:lnTo>
                    <a:pt x="39" y="560"/>
                  </a:lnTo>
                  <a:lnTo>
                    <a:pt x="53" y="541"/>
                  </a:lnTo>
                  <a:lnTo>
                    <a:pt x="68" y="523"/>
                  </a:lnTo>
                  <a:lnTo>
                    <a:pt x="85" y="506"/>
                  </a:lnTo>
                  <a:lnTo>
                    <a:pt x="104" y="490"/>
                  </a:lnTo>
                  <a:lnTo>
                    <a:pt x="141" y="459"/>
                  </a:lnTo>
                  <a:lnTo>
                    <a:pt x="141" y="459"/>
                  </a:lnTo>
                  <a:lnTo>
                    <a:pt x="156" y="446"/>
                  </a:lnTo>
                  <a:lnTo>
                    <a:pt x="156" y="446"/>
                  </a:lnTo>
                  <a:lnTo>
                    <a:pt x="178" y="428"/>
                  </a:lnTo>
                  <a:lnTo>
                    <a:pt x="202" y="405"/>
                  </a:lnTo>
                  <a:lnTo>
                    <a:pt x="205" y="408"/>
                  </a:lnTo>
                  <a:lnTo>
                    <a:pt x="209" y="404"/>
                  </a:lnTo>
                  <a:lnTo>
                    <a:pt x="209" y="404"/>
                  </a:lnTo>
                  <a:lnTo>
                    <a:pt x="220" y="393"/>
                  </a:lnTo>
                  <a:lnTo>
                    <a:pt x="231" y="384"/>
                  </a:lnTo>
                  <a:lnTo>
                    <a:pt x="237" y="380"/>
                  </a:lnTo>
                  <a:lnTo>
                    <a:pt x="244" y="377"/>
                  </a:lnTo>
                  <a:lnTo>
                    <a:pt x="249" y="375"/>
                  </a:lnTo>
                  <a:lnTo>
                    <a:pt x="255" y="375"/>
                  </a:lnTo>
                  <a:lnTo>
                    <a:pt x="255" y="375"/>
                  </a:lnTo>
                  <a:lnTo>
                    <a:pt x="261" y="376"/>
                  </a:lnTo>
                  <a:lnTo>
                    <a:pt x="267" y="378"/>
                  </a:lnTo>
                  <a:lnTo>
                    <a:pt x="274" y="381"/>
                  </a:lnTo>
                  <a:lnTo>
                    <a:pt x="280" y="386"/>
                  </a:lnTo>
                  <a:lnTo>
                    <a:pt x="280" y="386"/>
                  </a:lnTo>
                  <a:lnTo>
                    <a:pt x="290" y="399"/>
                  </a:lnTo>
                  <a:lnTo>
                    <a:pt x="300" y="411"/>
                  </a:lnTo>
                  <a:lnTo>
                    <a:pt x="307" y="422"/>
                  </a:lnTo>
                  <a:lnTo>
                    <a:pt x="314" y="435"/>
                  </a:lnTo>
                  <a:lnTo>
                    <a:pt x="319" y="447"/>
                  </a:lnTo>
                  <a:lnTo>
                    <a:pt x="324" y="461"/>
                  </a:lnTo>
                  <a:lnTo>
                    <a:pt x="333" y="489"/>
                  </a:lnTo>
                  <a:lnTo>
                    <a:pt x="333" y="489"/>
                  </a:lnTo>
                  <a:lnTo>
                    <a:pt x="342" y="519"/>
                  </a:lnTo>
                  <a:lnTo>
                    <a:pt x="345" y="527"/>
                  </a:lnTo>
                  <a:lnTo>
                    <a:pt x="345" y="527"/>
                  </a:lnTo>
                  <a:lnTo>
                    <a:pt x="352" y="549"/>
                  </a:lnTo>
                  <a:lnTo>
                    <a:pt x="357" y="559"/>
                  </a:lnTo>
                  <a:lnTo>
                    <a:pt x="362" y="570"/>
                  </a:lnTo>
                  <a:lnTo>
                    <a:pt x="368" y="580"/>
                  </a:lnTo>
                  <a:lnTo>
                    <a:pt x="375" y="588"/>
                  </a:lnTo>
                  <a:lnTo>
                    <a:pt x="385" y="595"/>
                  </a:lnTo>
                  <a:lnTo>
                    <a:pt x="395" y="602"/>
                  </a:lnTo>
                  <a:lnTo>
                    <a:pt x="395" y="602"/>
                  </a:lnTo>
                  <a:lnTo>
                    <a:pt x="411" y="610"/>
                  </a:lnTo>
                  <a:lnTo>
                    <a:pt x="411" y="610"/>
                  </a:lnTo>
                  <a:lnTo>
                    <a:pt x="428" y="617"/>
                  </a:lnTo>
                  <a:lnTo>
                    <a:pt x="446" y="625"/>
                  </a:lnTo>
                  <a:lnTo>
                    <a:pt x="462" y="631"/>
                  </a:lnTo>
                  <a:lnTo>
                    <a:pt x="480" y="635"/>
                  </a:lnTo>
                  <a:lnTo>
                    <a:pt x="480" y="635"/>
                  </a:lnTo>
                  <a:lnTo>
                    <a:pt x="488" y="635"/>
                  </a:lnTo>
                  <a:lnTo>
                    <a:pt x="488" y="635"/>
                  </a:lnTo>
                  <a:lnTo>
                    <a:pt x="498" y="635"/>
                  </a:lnTo>
                  <a:lnTo>
                    <a:pt x="507" y="633"/>
                  </a:lnTo>
                  <a:lnTo>
                    <a:pt x="517" y="631"/>
                  </a:lnTo>
                  <a:lnTo>
                    <a:pt x="528" y="627"/>
                  </a:lnTo>
                  <a:lnTo>
                    <a:pt x="547" y="619"/>
                  </a:lnTo>
                  <a:lnTo>
                    <a:pt x="566" y="611"/>
                  </a:lnTo>
                  <a:lnTo>
                    <a:pt x="574" y="607"/>
                  </a:lnTo>
                  <a:lnTo>
                    <a:pt x="574" y="607"/>
                  </a:lnTo>
                  <a:lnTo>
                    <a:pt x="584" y="603"/>
                  </a:lnTo>
                  <a:lnTo>
                    <a:pt x="592" y="598"/>
                  </a:lnTo>
                  <a:lnTo>
                    <a:pt x="599" y="593"/>
                  </a:lnTo>
                  <a:lnTo>
                    <a:pt x="605" y="588"/>
                  </a:lnTo>
                  <a:lnTo>
                    <a:pt x="618" y="577"/>
                  </a:lnTo>
                  <a:lnTo>
                    <a:pt x="629" y="564"/>
                  </a:lnTo>
                  <a:lnTo>
                    <a:pt x="629" y="564"/>
                  </a:lnTo>
                  <a:lnTo>
                    <a:pt x="644" y="548"/>
                  </a:lnTo>
                  <a:lnTo>
                    <a:pt x="644" y="548"/>
                  </a:lnTo>
                  <a:lnTo>
                    <a:pt x="652" y="538"/>
                  </a:lnTo>
                  <a:lnTo>
                    <a:pt x="659" y="529"/>
                  </a:lnTo>
                  <a:lnTo>
                    <a:pt x="664" y="519"/>
                  </a:lnTo>
                  <a:lnTo>
                    <a:pt x="667" y="508"/>
                  </a:lnTo>
                  <a:lnTo>
                    <a:pt x="671" y="497"/>
                  </a:lnTo>
                  <a:lnTo>
                    <a:pt x="673" y="486"/>
                  </a:lnTo>
                  <a:lnTo>
                    <a:pt x="673" y="474"/>
                  </a:lnTo>
                  <a:lnTo>
                    <a:pt x="673" y="463"/>
                  </a:lnTo>
                  <a:lnTo>
                    <a:pt x="671" y="451"/>
                  </a:lnTo>
                  <a:lnTo>
                    <a:pt x="669" y="440"/>
                  </a:lnTo>
                  <a:lnTo>
                    <a:pt x="665" y="430"/>
                  </a:lnTo>
                  <a:lnTo>
                    <a:pt x="661" y="418"/>
                  </a:lnTo>
                  <a:lnTo>
                    <a:pt x="656" y="408"/>
                  </a:lnTo>
                  <a:lnTo>
                    <a:pt x="651" y="398"/>
                  </a:lnTo>
                  <a:lnTo>
                    <a:pt x="645" y="388"/>
                  </a:lnTo>
                  <a:lnTo>
                    <a:pt x="637" y="379"/>
                  </a:lnTo>
                  <a:lnTo>
                    <a:pt x="637" y="379"/>
                  </a:lnTo>
                  <a:lnTo>
                    <a:pt x="628" y="366"/>
                  </a:lnTo>
                  <a:lnTo>
                    <a:pt x="628" y="366"/>
                  </a:lnTo>
                  <a:lnTo>
                    <a:pt x="619" y="355"/>
                  </a:lnTo>
                  <a:lnTo>
                    <a:pt x="609" y="344"/>
                  </a:lnTo>
                  <a:lnTo>
                    <a:pt x="597" y="332"/>
                  </a:lnTo>
                  <a:lnTo>
                    <a:pt x="591" y="328"/>
                  </a:lnTo>
                  <a:lnTo>
                    <a:pt x="584" y="324"/>
                  </a:lnTo>
                  <a:lnTo>
                    <a:pt x="584" y="324"/>
                  </a:lnTo>
                  <a:lnTo>
                    <a:pt x="570" y="316"/>
                  </a:lnTo>
                  <a:lnTo>
                    <a:pt x="570" y="316"/>
                  </a:lnTo>
                  <a:lnTo>
                    <a:pt x="563" y="311"/>
                  </a:lnTo>
                  <a:lnTo>
                    <a:pt x="555" y="307"/>
                  </a:lnTo>
                  <a:lnTo>
                    <a:pt x="546" y="304"/>
                  </a:lnTo>
                  <a:lnTo>
                    <a:pt x="537" y="301"/>
                  </a:lnTo>
                  <a:lnTo>
                    <a:pt x="537" y="301"/>
                  </a:lnTo>
                  <a:lnTo>
                    <a:pt x="520" y="300"/>
                  </a:lnTo>
                  <a:lnTo>
                    <a:pt x="506" y="300"/>
                  </a:lnTo>
                  <a:lnTo>
                    <a:pt x="492" y="300"/>
                  </a:lnTo>
                  <a:lnTo>
                    <a:pt x="492" y="300"/>
                  </a:lnTo>
                  <a:lnTo>
                    <a:pt x="483" y="298"/>
                  </a:lnTo>
                  <a:lnTo>
                    <a:pt x="483" y="298"/>
                  </a:lnTo>
                  <a:lnTo>
                    <a:pt x="473" y="296"/>
                  </a:lnTo>
                  <a:lnTo>
                    <a:pt x="471" y="296"/>
                  </a:lnTo>
                  <a:lnTo>
                    <a:pt x="469" y="297"/>
                  </a:lnTo>
                  <a:lnTo>
                    <a:pt x="469" y="297"/>
                  </a:lnTo>
                  <a:lnTo>
                    <a:pt x="464" y="300"/>
                  </a:lnTo>
                  <a:lnTo>
                    <a:pt x="460" y="302"/>
                  </a:lnTo>
                  <a:lnTo>
                    <a:pt x="451" y="303"/>
                  </a:lnTo>
                  <a:lnTo>
                    <a:pt x="450" y="303"/>
                  </a:lnTo>
                  <a:lnTo>
                    <a:pt x="450" y="303"/>
                  </a:lnTo>
                  <a:lnTo>
                    <a:pt x="445" y="304"/>
                  </a:lnTo>
                  <a:lnTo>
                    <a:pt x="445" y="304"/>
                  </a:lnTo>
                  <a:lnTo>
                    <a:pt x="437" y="303"/>
                  </a:lnTo>
                  <a:lnTo>
                    <a:pt x="429" y="300"/>
                  </a:lnTo>
                  <a:lnTo>
                    <a:pt x="422" y="296"/>
                  </a:lnTo>
                  <a:lnTo>
                    <a:pt x="415" y="290"/>
                  </a:lnTo>
                  <a:lnTo>
                    <a:pt x="415" y="290"/>
                  </a:lnTo>
                  <a:lnTo>
                    <a:pt x="408" y="282"/>
                  </a:lnTo>
                  <a:lnTo>
                    <a:pt x="403" y="275"/>
                  </a:lnTo>
                  <a:lnTo>
                    <a:pt x="400" y="268"/>
                  </a:lnTo>
                  <a:lnTo>
                    <a:pt x="400" y="261"/>
                  </a:lnTo>
                  <a:lnTo>
                    <a:pt x="400" y="252"/>
                  </a:lnTo>
                  <a:lnTo>
                    <a:pt x="402" y="244"/>
                  </a:lnTo>
                  <a:lnTo>
                    <a:pt x="406" y="235"/>
                  </a:lnTo>
                  <a:lnTo>
                    <a:pt x="410" y="225"/>
                  </a:lnTo>
                  <a:lnTo>
                    <a:pt x="413" y="220"/>
                  </a:lnTo>
                  <a:lnTo>
                    <a:pt x="411" y="220"/>
                  </a:lnTo>
                  <a:lnTo>
                    <a:pt x="415" y="218"/>
                  </a:lnTo>
                  <a:lnTo>
                    <a:pt x="419" y="209"/>
                  </a:lnTo>
                  <a:lnTo>
                    <a:pt x="419" y="209"/>
                  </a:lnTo>
                  <a:lnTo>
                    <a:pt x="423" y="204"/>
                  </a:lnTo>
                  <a:lnTo>
                    <a:pt x="426" y="202"/>
                  </a:lnTo>
                  <a:lnTo>
                    <a:pt x="430" y="200"/>
                  </a:lnTo>
                  <a:lnTo>
                    <a:pt x="433" y="200"/>
                  </a:lnTo>
                  <a:lnTo>
                    <a:pt x="435" y="200"/>
                  </a:lnTo>
                  <a:lnTo>
                    <a:pt x="438" y="199"/>
                  </a:lnTo>
                  <a:lnTo>
                    <a:pt x="438" y="199"/>
                  </a:lnTo>
                  <a:lnTo>
                    <a:pt x="459" y="180"/>
                  </a:lnTo>
                  <a:lnTo>
                    <a:pt x="479" y="163"/>
                  </a:lnTo>
                  <a:lnTo>
                    <a:pt x="495" y="147"/>
                  </a:lnTo>
                  <a:lnTo>
                    <a:pt x="511" y="131"/>
                  </a:lnTo>
                  <a:lnTo>
                    <a:pt x="522" y="119"/>
                  </a:lnTo>
                  <a:lnTo>
                    <a:pt x="522" y="119"/>
                  </a:lnTo>
                  <a:lnTo>
                    <a:pt x="541" y="99"/>
                  </a:lnTo>
                  <a:lnTo>
                    <a:pt x="560" y="80"/>
                  </a:lnTo>
                  <a:lnTo>
                    <a:pt x="578" y="63"/>
                  </a:lnTo>
                  <a:lnTo>
                    <a:pt x="597" y="47"/>
                  </a:lnTo>
                  <a:lnTo>
                    <a:pt x="618" y="32"/>
                  </a:lnTo>
                  <a:lnTo>
                    <a:pt x="629" y="25"/>
                  </a:lnTo>
                  <a:lnTo>
                    <a:pt x="640" y="19"/>
                  </a:lnTo>
                  <a:lnTo>
                    <a:pt x="651" y="14"/>
                  </a:lnTo>
                  <a:lnTo>
                    <a:pt x="663" y="9"/>
                  </a:lnTo>
                  <a:lnTo>
                    <a:pt x="676" y="5"/>
                  </a:lnTo>
                  <a:lnTo>
                    <a:pt x="689" y="2"/>
                  </a:lnTo>
                  <a:lnTo>
                    <a:pt x="689" y="2"/>
                  </a:lnTo>
                  <a:lnTo>
                    <a:pt x="701" y="0"/>
                  </a:lnTo>
                  <a:lnTo>
                    <a:pt x="713" y="0"/>
                  </a:lnTo>
                  <a:lnTo>
                    <a:pt x="713" y="0"/>
                  </a:lnTo>
                  <a:lnTo>
                    <a:pt x="723" y="0"/>
                  </a:lnTo>
                  <a:lnTo>
                    <a:pt x="734" y="1"/>
                  </a:lnTo>
                  <a:lnTo>
                    <a:pt x="744" y="3"/>
                  </a:lnTo>
                  <a:lnTo>
                    <a:pt x="755" y="6"/>
                  </a:lnTo>
                  <a:lnTo>
                    <a:pt x="765" y="10"/>
                  </a:lnTo>
                  <a:lnTo>
                    <a:pt x="775" y="14"/>
                  </a:lnTo>
                  <a:lnTo>
                    <a:pt x="795" y="23"/>
                  </a:lnTo>
                  <a:lnTo>
                    <a:pt x="813" y="35"/>
                  </a:lnTo>
                  <a:lnTo>
                    <a:pt x="829" y="47"/>
                  </a:lnTo>
                  <a:lnTo>
                    <a:pt x="845" y="61"/>
                  </a:lnTo>
                  <a:lnTo>
                    <a:pt x="857" y="73"/>
                  </a:lnTo>
                  <a:lnTo>
                    <a:pt x="857" y="73"/>
                  </a:lnTo>
                  <a:lnTo>
                    <a:pt x="880" y="97"/>
                  </a:lnTo>
                  <a:lnTo>
                    <a:pt x="903" y="120"/>
                  </a:lnTo>
                  <a:lnTo>
                    <a:pt x="903" y="120"/>
                  </a:lnTo>
                  <a:lnTo>
                    <a:pt x="923" y="142"/>
                  </a:lnTo>
                  <a:lnTo>
                    <a:pt x="945" y="164"/>
                  </a:lnTo>
                  <a:lnTo>
                    <a:pt x="945" y="164"/>
                  </a:lnTo>
                  <a:lnTo>
                    <a:pt x="956" y="177"/>
                  </a:lnTo>
                  <a:lnTo>
                    <a:pt x="966" y="188"/>
                  </a:lnTo>
                  <a:lnTo>
                    <a:pt x="966" y="188"/>
                  </a:lnTo>
                  <a:lnTo>
                    <a:pt x="978" y="204"/>
                  </a:lnTo>
                  <a:lnTo>
                    <a:pt x="978" y="205"/>
                  </a:lnTo>
                  <a:lnTo>
                    <a:pt x="979" y="205"/>
                  </a:lnTo>
                  <a:lnTo>
                    <a:pt x="979" y="205"/>
                  </a:lnTo>
                  <a:lnTo>
                    <a:pt x="983" y="208"/>
                  </a:lnTo>
                  <a:lnTo>
                    <a:pt x="986" y="210"/>
                  </a:lnTo>
                  <a:lnTo>
                    <a:pt x="990" y="212"/>
                  </a:lnTo>
                  <a:lnTo>
                    <a:pt x="993" y="212"/>
                  </a:lnTo>
                  <a:lnTo>
                    <a:pt x="993" y="212"/>
                  </a:lnTo>
                  <a:lnTo>
                    <a:pt x="996" y="212"/>
                  </a:lnTo>
                  <a:lnTo>
                    <a:pt x="999" y="210"/>
                  </a:lnTo>
                  <a:lnTo>
                    <a:pt x="1002" y="209"/>
                  </a:lnTo>
                  <a:lnTo>
                    <a:pt x="1004" y="206"/>
                  </a:lnTo>
                  <a:lnTo>
                    <a:pt x="1008" y="200"/>
                  </a:lnTo>
                  <a:lnTo>
                    <a:pt x="1013" y="190"/>
                  </a:lnTo>
                  <a:lnTo>
                    <a:pt x="1015" y="181"/>
                  </a:lnTo>
                  <a:lnTo>
                    <a:pt x="1017" y="169"/>
                  </a:lnTo>
                  <a:lnTo>
                    <a:pt x="1019" y="147"/>
                  </a:lnTo>
                  <a:lnTo>
                    <a:pt x="1019" y="147"/>
                  </a:lnTo>
                  <a:lnTo>
                    <a:pt x="1021" y="130"/>
                  </a:lnTo>
                  <a:lnTo>
                    <a:pt x="1023" y="114"/>
                  </a:lnTo>
                  <a:lnTo>
                    <a:pt x="1027" y="97"/>
                  </a:lnTo>
                  <a:lnTo>
                    <a:pt x="1032" y="80"/>
                  </a:lnTo>
                  <a:lnTo>
                    <a:pt x="1032" y="80"/>
                  </a:lnTo>
                  <a:lnTo>
                    <a:pt x="1034" y="73"/>
                  </a:lnTo>
                  <a:lnTo>
                    <a:pt x="1037" y="66"/>
                  </a:lnTo>
                  <a:lnTo>
                    <a:pt x="1047" y="52"/>
                  </a:lnTo>
                  <a:lnTo>
                    <a:pt x="1057" y="40"/>
                  </a:lnTo>
                  <a:lnTo>
                    <a:pt x="1069" y="30"/>
                  </a:lnTo>
                  <a:lnTo>
                    <a:pt x="1082" y="20"/>
                  </a:lnTo>
                  <a:lnTo>
                    <a:pt x="1097" y="12"/>
                  </a:lnTo>
                  <a:lnTo>
                    <a:pt x="1112" y="7"/>
                  </a:lnTo>
                  <a:lnTo>
                    <a:pt x="1128" y="4"/>
                  </a:lnTo>
                  <a:lnTo>
                    <a:pt x="1128" y="4"/>
                  </a:lnTo>
                  <a:lnTo>
                    <a:pt x="1153" y="1"/>
                  </a:lnTo>
                  <a:lnTo>
                    <a:pt x="1176" y="1"/>
                  </a:lnTo>
                  <a:lnTo>
                    <a:pt x="1176" y="1"/>
                  </a:lnTo>
                  <a:lnTo>
                    <a:pt x="1192" y="1"/>
                  </a:lnTo>
                  <a:lnTo>
                    <a:pt x="1207" y="2"/>
                  </a:lnTo>
                  <a:lnTo>
                    <a:pt x="1222" y="5"/>
                  </a:lnTo>
                  <a:lnTo>
                    <a:pt x="1235" y="8"/>
                  </a:lnTo>
                  <a:lnTo>
                    <a:pt x="1249" y="12"/>
                  </a:lnTo>
                  <a:lnTo>
                    <a:pt x="1262" y="17"/>
                  </a:lnTo>
                  <a:lnTo>
                    <a:pt x="1274" y="22"/>
                  </a:lnTo>
                  <a:lnTo>
                    <a:pt x="1286" y="30"/>
                  </a:lnTo>
                  <a:lnTo>
                    <a:pt x="1286" y="30"/>
                  </a:lnTo>
                  <a:lnTo>
                    <a:pt x="1298" y="38"/>
                  </a:lnTo>
                  <a:lnTo>
                    <a:pt x="1309" y="47"/>
                  </a:lnTo>
                  <a:lnTo>
                    <a:pt x="1331" y="67"/>
                  </a:lnTo>
                  <a:lnTo>
                    <a:pt x="1331" y="67"/>
                  </a:lnTo>
                  <a:lnTo>
                    <a:pt x="1343" y="79"/>
                  </a:lnTo>
                  <a:lnTo>
                    <a:pt x="1357" y="91"/>
                  </a:lnTo>
                  <a:lnTo>
                    <a:pt x="1357" y="91"/>
                  </a:lnTo>
                  <a:lnTo>
                    <a:pt x="1373" y="104"/>
                  </a:lnTo>
                  <a:lnTo>
                    <a:pt x="1373" y="104"/>
                  </a:lnTo>
                  <a:lnTo>
                    <a:pt x="1387" y="116"/>
                  </a:lnTo>
                  <a:lnTo>
                    <a:pt x="1400" y="128"/>
                  </a:lnTo>
                  <a:lnTo>
                    <a:pt x="1413" y="140"/>
                  </a:lnTo>
                  <a:lnTo>
                    <a:pt x="1425" y="154"/>
                  </a:lnTo>
                  <a:lnTo>
                    <a:pt x="1425" y="154"/>
                  </a:lnTo>
                  <a:lnTo>
                    <a:pt x="1433" y="166"/>
                  </a:lnTo>
                  <a:lnTo>
                    <a:pt x="1443" y="180"/>
                  </a:lnTo>
                  <a:lnTo>
                    <a:pt x="1451" y="195"/>
                  </a:lnTo>
                  <a:lnTo>
                    <a:pt x="1459" y="212"/>
                  </a:lnTo>
                  <a:lnTo>
                    <a:pt x="1468" y="230"/>
                  </a:lnTo>
                  <a:lnTo>
                    <a:pt x="1474" y="248"/>
                  </a:lnTo>
                  <a:lnTo>
                    <a:pt x="1480" y="267"/>
                  </a:lnTo>
                  <a:lnTo>
                    <a:pt x="1484" y="286"/>
                  </a:lnTo>
                  <a:lnTo>
                    <a:pt x="1487" y="305"/>
                  </a:lnTo>
                  <a:lnTo>
                    <a:pt x="1488" y="324"/>
                  </a:lnTo>
                  <a:lnTo>
                    <a:pt x="1487" y="343"/>
                  </a:lnTo>
                  <a:lnTo>
                    <a:pt x="1484" y="360"/>
                  </a:lnTo>
                  <a:lnTo>
                    <a:pt x="1482" y="368"/>
                  </a:lnTo>
                  <a:lnTo>
                    <a:pt x="1479" y="378"/>
                  </a:lnTo>
                  <a:lnTo>
                    <a:pt x="1476" y="386"/>
                  </a:lnTo>
                  <a:lnTo>
                    <a:pt x="1472" y="393"/>
                  </a:lnTo>
                  <a:lnTo>
                    <a:pt x="1467" y="401"/>
                  </a:lnTo>
                  <a:lnTo>
                    <a:pt x="1461" y="408"/>
                  </a:lnTo>
                  <a:lnTo>
                    <a:pt x="1455" y="415"/>
                  </a:lnTo>
                  <a:lnTo>
                    <a:pt x="1448" y="421"/>
                  </a:lnTo>
                  <a:lnTo>
                    <a:pt x="1448" y="421"/>
                  </a:lnTo>
                  <a:lnTo>
                    <a:pt x="1441" y="427"/>
                  </a:lnTo>
                  <a:lnTo>
                    <a:pt x="1432" y="431"/>
                  </a:lnTo>
                  <a:lnTo>
                    <a:pt x="1424" y="433"/>
                  </a:lnTo>
                  <a:lnTo>
                    <a:pt x="1416" y="435"/>
                  </a:lnTo>
                  <a:lnTo>
                    <a:pt x="1406" y="436"/>
                  </a:lnTo>
                  <a:lnTo>
                    <a:pt x="1397" y="437"/>
                  </a:lnTo>
                  <a:lnTo>
                    <a:pt x="1377" y="437"/>
                  </a:lnTo>
                  <a:lnTo>
                    <a:pt x="1377" y="437"/>
                  </a:lnTo>
                  <a:lnTo>
                    <a:pt x="1359" y="437"/>
                  </a:lnTo>
                  <a:lnTo>
                    <a:pt x="1339" y="439"/>
                  </a:lnTo>
                  <a:lnTo>
                    <a:pt x="1331" y="441"/>
                  </a:lnTo>
                  <a:lnTo>
                    <a:pt x="1321" y="443"/>
                  </a:lnTo>
                  <a:lnTo>
                    <a:pt x="1313" y="447"/>
                  </a:lnTo>
                  <a:lnTo>
                    <a:pt x="1305" y="452"/>
                  </a:lnTo>
                  <a:lnTo>
                    <a:pt x="1305" y="452"/>
                  </a:lnTo>
                  <a:lnTo>
                    <a:pt x="1298" y="458"/>
                  </a:lnTo>
                  <a:lnTo>
                    <a:pt x="1292" y="463"/>
                  </a:lnTo>
                  <a:lnTo>
                    <a:pt x="1287" y="468"/>
                  </a:lnTo>
                  <a:lnTo>
                    <a:pt x="1284" y="473"/>
                  </a:lnTo>
                  <a:lnTo>
                    <a:pt x="1281" y="478"/>
                  </a:lnTo>
                  <a:lnTo>
                    <a:pt x="1280" y="484"/>
                  </a:lnTo>
                  <a:lnTo>
                    <a:pt x="1279" y="488"/>
                  </a:lnTo>
                  <a:lnTo>
                    <a:pt x="1279" y="493"/>
                  </a:lnTo>
                  <a:lnTo>
                    <a:pt x="1281" y="501"/>
                  </a:lnTo>
                  <a:lnTo>
                    <a:pt x="1284" y="510"/>
                  </a:lnTo>
                  <a:lnTo>
                    <a:pt x="1289" y="518"/>
                  </a:lnTo>
                  <a:lnTo>
                    <a:pt x="1295" y="526"/>
                  </a:lnTo>
                  <a:lnTo>
                    <a:pt x="1295" y="526"/>
                  </a:lnTo>
                  <a:lnTo>
                    <a:pt x="1302" y="537"/>
                  </a:lnTo>
                  <a:lnTo>
                    <a:pt x="1308" y="549"/>
                  </a:lnTo>
                  <a:lnTo>
                    <a:pt x="1308" y="549"/>
                  </a:lnTo>
                  <a:lnTo>
                    <a:pt x="1308" y="549"/>
                  </a:lnTo>
                  <a:lnTo>
                    <a:pt x="1316" y="559"/>
                  </a:lnTo>
                  <a:lnTo>
                    <a:pt x="1316" y="559"/>
                  </a:lnTo>
                  <a:lnTo>
                    <a:pt x="1333" y="581"/>
                  </a:lnTo>
                  <a:lnTo>
                    <a:pt x="1342" y="591"/>
                  </a:lnTo>
                  <a:lnTo>
                    <a:pt x="1353" y="601"/>
                  </a:lnTo>
                  <a:lnTo>
                    <a:pt x="1353" y="601"/>
                  </a:lnTo>
                  <a:lnTo>
                    <a:pt x="1367" y="614"/>
                  </a:lnTo>
                  <a:lnTo>
                    <a:pt x="1367" y="614"/>
                  </a:lnTo>
                  <a:lnTo>
                    <a:pt x="1400" y="644"/>
                  </a:lnTo>
                  <a:lnTo>
                    <a:pt x="1416" y="660"/>
                  </a:lnTo>
                  <a:lnTo>
                    <a:pt x="1431" y="677"/>
                  </a:lnTo>
                  <a:lnTo>
                    <a:pt x="1446" y="694"/>
                  </a:lnTo>
                  <a:lnTo>
                    <a:pt x="1459" y="713"/>
                  </a:lnTo>
                  <a:lnTo>
                    <a:pt x="1464" y="721"/>
                  </a:lnTo>
                  <a:lnTo>
                    <a:pt x="1470" y="730"/>
                  </a:lnTo>
                  <a:lnTo>
                    <a:pt x="1474" y="741"/>
                  </a:lnTo>
                  <a:lnTo>
                    <a:pt x="1477" y="750"/>
                  </a:lnTo>
                  <a:lnTo>
                    <a:pt x="1477" y="750"/>
                  </a:lnTo>
                  <a:lnTo>
                    <a:pt x="1483" y="773"/>
                  </a:lnTo>
                  <a:lnTo>
                    <a:pt x="1487" y="794"/>
                  </a:lnTo>
                  <a:lnTo>
                    <a:pt x="1489" y="816"/>
                  </a:lnTo>
                  <a:lnTo>
                    <a:pt x="1489" y="836"/>
                  </a:lnTo>
                  <a:lnTo>
                    <a:pt x="1487" y="856"/>
                  </a:lnTo>
                  <a:lnTo>
                    <a:pt x="1483" y="876"/>
                  </a:lnTo>
                  <a:lnTo>
                    <a:pt x="1476" y="896"/>
                  </a:lnTo>
                  <a:lnTo>
                    <a:pt x="1467" y="918"/>
                  </a:lnTo>
                  <a:lnTo>
                    <a:pt x="1467" y="918"/>
                  </a:lnTo>
                  <a:lnTo>
                    <a:pt x="1458" y="933"/>
                  </a:lnTo>
                  <a:lnTo>
                    <a:pt x="1448" y="949"/>
                  </a:lnTo>
                  <a:lnTo>
                    <a:pt x="1437" y="963"/>
                  </a:lnTo>
                  <a:lnTo>
                    <a:pt x="1425" y="978"/>
                  </a:lnTo>
                  <a:lnTo>
                    <a:pt x="1425" y="978"/>
                  </a:lnTo>
                  <a:lnTo>
                    <a:pt x="1404" y="1004"/>
                  </a:lnTo>
                  <a:lnTo>
                    <a:pt x="1404" y="1004"/>
                  </a:lnTo>
                  <a:lnTo>
                    <a:pt x="1389" y="1024"/>
                  </a:lnTo>
                  <a:lnTo>
                    <a:pt x="1373" y="1041"/>
                  </a:lnTo>
                  <a:lnTo>
                    <a:pt x="1340" y="1075"/>
                  </a:lnTo>
                  <a:lnTo>
                    <a:pt x="1340" y="1075"/>
                  </a:lnTo>
                  <a:lnTo>
                    <a:pt x="1320" y="1096"/>
                  </a:lnTo>
                  <a:lnTo>
                    <a:pt x="1320" y="1096"/>
                  </a:lnTo>
                  <a:lnTo>
                    <a:pt x="1299" y="1117"/>
                  </a:lnTo>
                  <a:lnTo>
                    <a:pt x="1278" y="1137"/>
                  </a:lnTo>
                  <a:lnTo>
                    <a:pt x="1233" y="1175"/>
                  </a:lnTo>
                  <a:lnTo>
                    <a:pt x="1233" y="1175"/>
                  </a:lnTo>
                  <a:lnTo>
                    <a:pt x="1194" y="1209"/>
                  </a:lnTo>
                  <a:lnTo>
                    <a:pt x="1174" y="1227"/>
                  </a:lnTo>
                  <a:lnTo>
                    <a:pt x="1155" y="1245"/>
                  </a:lnTo>
                  <a:lnTo>
                    <a:pt x="1155" y="1245"/>
                  </a:lnTo>
                  <a:lnTo>
                    <a:pt x="1134" y="1266"/>
                  </a:lnTo>
                  <a:lnTo>
                    <a:pt x="1112" y="1286"/>
                  </a:lnTo>
                  <a:lnTo>
                    <a:pt x="1112" y="1286"/>
                  </a:lnTo>
                  <a:lnTo>
                    <a:pt x="1089" y="1305"/>
                  </a:lnTo>
                  <a:lnTo>
                    <a:pt x="1068" y="1326"/>
                  </a:lnTo>
                  <a:lnTo>
                    <a:pt x="1063" y="1330"/>
                  </a:lnTo>
                  <a:lnTo>
                    <a:pt x="1063" y="1330"/>
                  </a:lnTo>
                  <a:lnTo>
                    <a:pt x="1041" y="1352"/>
                  </a:lnTo>
                  <a:lnTo>
                    <a:pt x="1018" y="1374"/>
                  </a:lnTo>
                  <a:lnTo>
                    <a:pt x="1017" y="1375"/>
                  </a:lnTo>
                  <a:lnTo>
                    <a:pt x="1017" y="1376"/>
                  </a:lnTo>
                  <a:lnTo>
                    <a:pt x="1017" y="1376"/>
                  </a:lnTo>
                  <a:lnTo>
                    <a:pt x="1013" y="1381"/>
                  </a:lnTo>
                  <a:lnTo>
                    <a:pt x="1013" y="1381"/>
                  </a:lnTo>
                  <a:lnTo>
                    <a:pt x="988" y="1404"/>
                  </a:lnTo>
                  <a:lnTo>
                    <a:pt x="962" y="1427"/>
                  </a:lnTo>
                  <a:lnTo>
                    <a:pt x="935" y="1447"/>
                  </a:lnTo>
                  <a:lnTo>
                    <a:pt x="909" y="1468"/>
                  </a:lnTo>
                  <a:lnTo>
                    <a:pt x="909" y="1468"/>
                  </a:lnTo>
                  <a:lnTo>
                    <a:pt x="883" y="1489"/>
                  </a:lnTo>
                  <a:lnTo>
                    <a:pt x="883" y="1489"/>
                  </a:lnTo>
                  <a:lnTo>
                    <a:pt x="873" y="1496"/>
                  </a:lnTo>
                  <a:lnTo>
                    <a:pt x="861" y="1502"/>
                  </a:lnTo>
                  <a:lnTo>
                    <a:pt x="850" y="1509"/>
                  </a:lnTo>
                  <a:lnTo>
                    <a:pt x="839" y="1513"/>
                  </a:lnTo>
                  <a:lnTo>
                    <a:pt x="826" y="1517"/>
                  </a:lnTo>
                  <a:lnTo>
                    <a:pt x="814" y="1519"/>
                  </a:lnTo>
                  <a:lnTo>
                    <a:pt x="801" y="1521"/>
                  </a:lnTo>
                  <a:lnTo>
                    <a:pt x="789" y="1521"/>
                  </a:lnTo>
                  <a:lnTo>
                    <a:pt x="789" y="1521"/>
                  </a:lnTo>
                  <a:lnTo>
                    <a:pt x="789" y="1521"/>
                  </a:lnTo>
                  <a:lnTo>
                    <a:pt x="789" y="1521"/>
                  </a:lnTo>
                  <a:close/>
                  <a:moveTo>
                    <a:pt x="490" y="1165"/>
                  </a:moveTo>
                  <a:lnTo>
                    <a:pt x="490" y="1165"/>
                  </a:lnTo>
                  <a:lnTo>
                    <a:pt x="484" y="1165"/>
                  </a:lnTo>
                  <a:lnTo>
                    <a:pt x="478" y="1166"/>
                  </a:lnTo>
                  <a:lnTo>
                    <a:pt x="473" y="1168"/>
                  </a:lnTo>
                  <a:lnTo>
                    <a:pt x="467" y="1171"/>
                  </a:lnTo>
                  <a:lnTo>
                    <a:pt x="467" y="1171"/>
                  </a:lnTo>
                  <a:lnTo>
                    <a:pt x="460" y="1176"/>
                  </a:lnTo>
                  <a:lnTo>
                    <a:pt x="454" y="1181"/>
                  </a:lnTo>
                  <a:lnTo>
                    <a:pt x="450" y="1187"/>
                  </a:lnTo>
                  <a:lnTo>
                    <a:pt x="449" y="1194"/>
                  </a:lnTo>
                  <a:lnTo>
                    <a:pt x="449" y="1194"/>
                  </a:lnTo>
                  <a:lnTo>
                    <a:pt x="449" y="1200"/>
                  </a:lnTo>
                  <a:lnTo>
                    <a:pt x="450" y="1205"/>
                  </a:lnTo>
                  <a:lnTo>
                    <a:pt x="453" y="1210"/>
                  </a:lnTo>
                  <a:lnTo>
                    <a:pt x="456" y="1215"/>
                  </a:lnTo>
                  <a:lnTo>
                    <a:pt x="465" y="1226"/>
                  </a:lnTo>
                  <a:lnTo>
                    <a:pt x="476" y="1236"/>
                  </a:lnTo>
                  <a:lnTo>
                    <a:pt x="476" y="1236"/>
                  </a:lnTo>
                  <a:lnTo>
                    <a:pt x="485" y="1244"/>
                  </a:lnTo>
                  <a:lnTo>
                    <a:pt x="485" y="1244"/>
                  </a:lnTo>
                  <a:lnTo>
                    <a:pt x="487" y="1247"/>
                  </a:lnTo>
                  <a:lnTo>
                    <a:pt x="489" y="1252"/>
                  </a:lnTo>
                  <a:lnTo>
                    <a:pt x="489" y="1253"/>
                  </a:lnTo>
                  <a:lnTo>
                    <a:pt x="504" y="1268"/>
                  </a:lnTo>
                  <a:lnTo>
                    <a:pt x="504" y="1268"/>
                  </a:lnTo>
                  <a:lnTo>
                    <a:pt x="545" y="1312"/>
                  </a:lnTo>
                  <a:lnTo>
                    <a:pt x="545" y="1312"/>
                  </a:lnTo>
                  <a:lnTo>
                    <a:pt x="567" y="1334"/>
                  </a:lnTo>
                  <a:lnTo>
                    <a:pt x="567" y="1334"/>
                  </a:lnTo>
                  <a:lnTo>
                    <a:pt x="598" y="1369"/>
                  </a:lnTo>
                  <a:lnTo>
                    <a:pt x="615" y="1385"/>
                  </a:lnTo>
                  <a:lnTo>
                    <a:pt x="633" y="1401"/>
                  </a:lnTo>
                  <a:lnTo>
                    <a:pt x="633" y="1401"/>
                  </a:lnTo>
                  <a:lnTo>
                    <a:pt x="646" y="1412"/>
                  </a:lnTo>
                  <a:lnTo>
                    <a:pt x="658" y="1424"/>
                  </a:lnTo>
                  <a:lnTo>
                    <a:pt x="658" y="1424"/>
                  </a:lnTo>
                  <a:lnTo>
                    <a:pt x="676" y="1440"/>
                  </a:lnTo>
                  <a:lnTo>
                    <a:pt x="685" y="1447"/>
                  </a:lnTo>
                  <a:lnTo>
                    <a:pt x="694" y="1455"/>
                  </a:lnTo>
                  <a:lnTo>
                    <a:pt x="705" y="1462"/>
                  </a:lnTo>
                  <a:lnTo>
                    <a:pt x="715" y="1468"/>
                  </a:lnTo>
                  <a:lnTo>
                    <a:pt x="727" y="1472"/>
                  </a:lnTo>
                  <a:lnTo>
                    <a:pt x="739" y="1476"/>
                  </a:lnTo>
                  <a:lnTo>
                    <a:pt x="739" y="1476"/>
                  </a:lnTo>
                  <a:lnTo>
                    <a:pt x="752" y="1480"/>
                  </a:lnTo>
                  <a:lnTo>
                    <a:pt x="765" y="1482"/>
                  </a:lnTo>
                  <a:lnTo>
                    <a:pt x="776" y="1483"/>
                  </a:lnTo>
                  <a:lnTo>
                    <a:pt x="787" y="1483"/>
                  </a:lnTo>
                  <a:lnTo>
                    <a:pt x="787" y="1483"/>
                  </a:lnTo>
                  <a:lnTo>
                    <a:pt x="800" y="1483"/>
                  </a:lnTo>
                  <a:lnTo>
                    <a:pt x="813" y="1481"/>
                  </a:lnTo>
                  <a:lnTo>
                    <a:pt x="824" y="1478"/>
                  </a:lnTo>
                  <a:lnTo>
                    <a:pt x="836" y="1473"/>
                  </a:lnTo>
                  <a:lnTo>
                    <a:pt x="848" y="1467"/>
                  </a:lnTo>
                  <a:lnTo>
                    <a:pt x="859" y="1460"/>
                  </a:lnTo>
                  <a:lnTo>
                    <a:pt x="872" y="1452"/>
                  </a:lnTo>
                  <a:lnTo>
                    <a:pt x="883" y="1442"/>
                  </a:lnTo>
                  <a:lnTo>
                    <a:pt x="883" y="1442"/>
                  </a:lnTo>
                  <a:lnTo>
                    <a:pt x="905" y="1424"/>
                  </a:lnTo>
                  <a:lnTo>
                    <a:pt x="928" y="1405"/>
                  </a:lnTo>
                  <a:lnTo>
                    <a:pt x="928" y="1405"/>
                  </a:lnTo>
                  <a:lnTo>
                    <a:pt x="945" y="1391"/>
                  </a:lnTo>
                  <a:lnTo>
                    <a:pt x="949" y="1388"/>
                  </a:lnTo>
                  <a:lnTo>
                    <a:pt x="946" y="1384"/>
                  </a:lnTo>
                  <a:lnTo>
                    <a:pt x="959" y="1376"/>
                  </a:lnTo>
                  <a:lnTo>
                    <a:pt x="959" y="1376"/>
                  </a:lnTo>
                  <a:lnTo>
                    <a:pt x="982" y="1357"/>
                  </a:lnTo>
                  <a:lnTo>
                    <a:pt x="1004" y="1338"/>
                  </a:lnTo>
                  <a:lnTo>
                    <a:pt x="1025" y="1317"/>
                  </a:lnTo>
                  <a:lnTo>
                    <a:pt x="1047" y="1296"/>
                  </a:lnTo>
                  <a:lnTo>
                    <a:pt x="1053" y="1289"/>
                  </a:lnTo>
                  <a:lnTo>
                    <a:pt x="1053" y="1289"/>
                  </a:lnTo>
                  <a:lnTo>
                    <a:pt x="1070" y="1274"/>
                  </a:lnTo>
                  <a:lnTo>
                    <a:pt x="1086" y="1260"/>
                  </a:lnTo>
                  <a:lnTo>
                    <a:pt x="1086" y="1260"/>
                  </a:lnTo>
                  <a:lnTo>
                    <a:pt x="1102" y="1246"/>
                  </a:lnTo>
                  <a:lnTo>
                    <a:pt x="1118" y="1231"/>
                  </a:lnTo>
                  <a:lnTo>
                    <a:pt x="1118" y="1231"/>
                  </a:lnTo>
                  <a:lnTo>
                    <a:pt x="1136" y="1214"/>
                  </a:lnTo>
                  <a:lnTo>
                    <a:pt x="1155" y="1198"/>
                  </a:lnTo>
                  <a:lnTo>
                    <a:pt x="1192" y="1166"/>
                  </a:lnTo>
                  <a:lnTo>
                    <a:pt x="1192" y="1166"/>
                  </a:lnTo>
                  <a:lnTo>
                    <a:pt x="1231" y="1132"/>
                  </a:lnTo>
                  <a:lnTo>
                    <a:pt x="1251" y="1115"/>
                  </a:lnTo>
                  <a:lnTo>
                    <a:pt x="1270" y="1096"/>
                  </a:lnTo>
                  <a:lnTo>
                    <a:pt x="1270" y="1096"/>
                  </a:lnTo>
                  <a:lnTo>
                    <a:pt x="1307" y="1057"/>
                  </a:lnTo>
                  <a:lnTo>
                    <a:pt x="1343" y="1017"/>
                  </a:lnTo>
                  <a:lnTo>
                    <a:pt x="1377" y="977"/>
                  </a:lnTo>
                  <a:lnTo>
                    <a:pt x="1410" y="936"/>
                  </a:lnTo>
                  <a:lnTo>
                    <a:pt x="1410" y="936"/>
                  </a:lnTo>
                  <a:lnTo>
                    <a:pt x="1419" y="924"/>
                  </a:lnTo>
                  <a:lnTo>
                    <a:pt x="1427" y="911"/>
                  </a:lnTo>
                  <a:lnTo>
                    <a:pt x="1431" y="903"/>
                  </a:lnTo>
                  <a:lnTo>
                    <a:pt x="1434" y="896"/>
                  </a:lnTo>
                  <a:lnTo>
                    <a:pt x="1438" y="888"/>
                  </a:lnTo>
                  <a:lnTo>
                    <a:pt x="1440" y="878"/>
                  </a:lnTo>
                  <a:lnTo>
                    <a:pt x="1440" y="878"/>
                  </a:lnTo>
                  <a:lnTo>
                    <a:pt x="1442" y="874"/>
                  </a:lnTo>
                  <a:lnTo>
                    <a:pt x="1443" y="871"/>
                  </a:lnTo>
                  <a:lnTo>
                    <a:pt x="1448" y="864"/>
                  </a:lnTo>
                  <a:lnTo>
                    <a:pt x="1448" y="864"/>
                  </a:lnTo>
                  <a:lnTo>
                    <a:pt x="1451" y="858"/>
                  </a:lnTo>
                  <a:lnTo>
                    <a:pt x="1454" y="851"/>
                  </a:lnTo>
                  <a:lnTo>
                    <a:pt x="1456" y="843"/>
                  </a:lnTo>
                  <a:lnTo>
                    <a:pt x="1457" y="834"/>
                  </a:lnTo>
                  <a:lnTo>
                    <a:pt x="1457" y="834"/>
                  </a:lnTo>
                  <a:lnTo>
                    <a:pt x="1455" y="816"/>
                  </a:lnTo>
                  <a:lnTo>
                    <a:pt x="1452" y="800"/>
                  </a:lnTo>
                  <a:lnTo>
                    <a:pt x="1449" y="783"/>
                  </a:lnTo>
                  <a:lnTo>
                    <a:pt x="1444" y="769"/>
                  </a:lnTo>
                  <a:lnTo>
                    <a:pt x="1439" y="755"/>
                  </a:lnTo>
                  <a:lnTo>
                    <a:pt x="1431" y="743"/>
                  </a:lnTo>
                  <a:lnTo>
                    <a:pt x="1424" y="730"/>
                  </a:lnTo>
                  <a:lnTo>
                    <a:pt x="1415" y="719"/>
                  </a:lnTo>
                  <a:lnTo>
                    <a:pt x="1410" y="713"/>
                  </a:lnTo>
                  <a:lnTo>
                    <a:pt x="1410" y="713"/>
                  </a:lnTo>
                  <a:lnTo>
                    <a:pt x="1381" y="678"/>
                  </a:lnTo>
                  <a:lnTo>
                    <a:pt x="1366" y="663"/>
                  </a:lnTo>
                  <a:lnTo>
                    <a:pt x="1349" y="647"/>
                  </a:lnTo>
                  <a:lnTo>
                    <a:pt x="1349" y="647"/>
                  </a:lnTo>
                  <a:lnTo>
                    <a:pt x="1336" y="635"/>
                  </a:lnTo>
                  <a:lnTo>
                    <a:pt x="1336" y="635"/>
                  </a:lnTo>
                  <a:lnTo>
                    <a:pt x="1323" y="623"/>
                  </a:lnTo>
                  <a:lnTo>
                    <a:pt x="1310" y="612"/>
                  </a:lnTo>
                  <a:lnTo>
                    <a:pt x="1300" y="600"/>
                  </a:lnTo>
                  <a:lnTo>
                    <a:pt x="1295" y="593"/>
                  </a:lnTo>
                  <a:lnTo>
                    <a:pt x="1290" y="586"/>
                  </a:lnTo>
                  <a:lnTo>
                    <a:pt x="1290" y="586"/>
                  </a:lnTo>
                  <a:lnTo>
                    <a:pt x="1288" y="582"/>
                  </a:lnTo>
                  <a:lnTo>
                    <a:pt x="1286" y="580"/>
                  </a:lnTo>
                  <a:lnTo>
                    <a:pt x="1285" y="579"/>
                  </a:lnTo>
                  <a:lnTo>
                    <a:pt x="1285" y="579"/>
                  </a:lnTo>
                  <a:lnTo>
                    <a:pt x="1281" y="577"/>
                  </a:lnTo>
                  <a:lnTo>
                    <a:pt x="1279" y="574"/>
                  </a:lnTo>
                  <a:lnTo>
                    <a:pt x="1277" y="571"/>
                  </a:lnTo>
                  <a:lnTo>
                    <a:pt x="1276" y="566"/>
                  </a:lnTo>
                  <a:lnTo>
                    <a:pt x="1275" y="565"/>
                  </a:lnTo>
                  <a:lnTo>
                    <a:pt x="1274" y="564"/>
                  </a:lnTo>
                  <a:lnTo>
                    <a:pt x="1274" y="564"/>
                  </a:lnTo>
                  <a:lnTo>
                    <a:pt x="1263" y="552"/>
                  </a:lnTo>
                  <a:lnTo>
                    <a:pt x="1263" y="552"/>
                  </a:lnTo>
                  <a:lnTo>
                    <a:pt x="1259" y="547"/>
                  </a:lnTo>
                  <a:lnTo>
                    <a:pt x="1257" y="543"/>
                  </a:lnTo>
                  <a:lnTo>
                    <a:pt x="1257" y="543"/>
                  </a:lnTo>
                  <a:lnTo>
                    <a:pt x="1248" y="527"/>
                  </a:lnTo>
                  <a:lnTo>
                    <a:pt x="1244" y="520"/>
                  </a:lnTo>
                  <a:lnTo>
                    <a:pt x="1242" y="514"/>
                  </a:lnTo>
                  <a:lnTo>
                    <a:pt x="1240" y="506"/>
                  </a:lnTo>
                  <a:lnTo>
                    <a:pt x="1239" y="500"/>
                  </a:lnTo>
                  <a:lnTo>
                    <a:pt x="1239" y="493"/>
                  </a:lnTo>
                  <a:lnTo>
                    <a:pt x="1240" y="487"/>
                  </a:lnTo>
                  <a:lnTo>
                    <a:pt x="1240" y="487"/>
                  </a:lnTo>
                  <a:lnTo>
                    <a:pt x="1244" y="473"/>
                  </a:lnTo>
                  <a:lnTo>
                    <a:pt x="1250" y="460"/>
                  </a:lnTo>
                  <a:lnTo>
                    <a:pt x="1257" y="447"/>
                  </a:lnTo>
                  <a:lnTo>
                    <a:pt x="1267" y="436"/>
                  </a:lnTo>
                  <a:lnTo>
                    <a:pt x="1278" y="427"/>
                  </a:lnTo>
                  <a:lnTo>
                    <a:pt x="1289" y="418"/>
                  </a:lnTo>
                  <a:lnTo>
                    <a:pt x="1302" y="412"/>
                  </a:lnTo>
                  <a:lnTo>
                    <a:pt x="1315" y="408"/>
                  </a:lnTo>
                  <a:lnTo>
                    <a:pt x="1315" y="408"/>
                  </a:lnTo>
                  <a:lnTo>
                    <a:pt x="1324" y="407"/>
                  </a:lnTo>
                  <a:lnTo>
                    <a:pt x="1333" y="406"/>
                  </a:lnTo>
                  <a:lnTo>
                    <a:pt x="1353" y="405"/>
                  </a:lnTo>
                  <a:lnTo>
                    <a:pt x="1353" y="405"/>
                  </a:lnTo>
                  <a:lnTo>
                    <a:pt x="1368" y="404"/>
                  </a:lnTo>
                  <a:lnTo>
                    <a:pt x="1383" y="403"/>
                  </a:lnTo>
                  <a:lnTo>
                    <a:pt x="1397" y="401"/>
                  </a:lnTo>
                  <a:lnTo>
                    <a:pt x="1412" y="396"/>
                  </a:lnTo>
                  <a:lnTo>
                    <a:pt x="1418" y="393"/>
                  </a:lnTo>
                  <a:lnTo>
                    <a:pt x="1423" y="390"/>
                  </a:lnTo>
                  <a:lnTo>
                    <a:pt x="1429" y="386"/>
                  </a:lnTo>
                  <a:lnTo>
                    <a:pt x="1433" y="382"/>
                  </a:lnTo>
                  <a:lnTo>
                    <a:pt x="1439" y="376"/>
                  </a:lnTo>
                  <a:lnTo>
                    <a:pt x="1442" y="370"/>
                  </a:lnTo>
                  <a:lnTo>
                    <a:pt x="1445" y="362"/>
                  </a:lnTo>
                  <a:lnTo>
                    <a:pt x="1447" y="354"/>
                  </a:lnTo>
                  <a:lnTo>
                    <a:pt x="1447" y="354"/>
                  </a:lnTo>
                  <a:lnTo>
                    <a:pt x="1449" y="343"/>
                  </a:lnTo>
                  <a:lnTo>
                    <a:pt x="1449" y="331"/>
                  </a:lnTo>
                  <a:lnTo>
                    <a:pt x="1449" y="319"/>
                  </a:lnTo>
                  <a:lnTo>
                    <a:pt x="1449" y="306"/>
                  </a:lnTo>
                  <a:lnTo>
                    <a:pt x="1447" y="294"/>
                  </a:lnTo>
                  <a:lnTo>
                    <a:pt x="1445" y="280"/>
                  </a:lnTo>
                  <a:lnTo>
                    <a:pt x="1442" y="268"/>
                  </a:lnTo>
                  <a:lnTo>
                    <a:pt x="1438" y="254"/>
                  </a:lnTo>
                  <a:lnTo>
                    <a:pt x="1433" y="242"/>
                  </a:lnTo>
                  <a:lnTo>
                    <a:pt x="1429" y="230"/>
                  </a:lnTo>
                  <a:lnTo>
                    <a:pt x="1424" y="217"/>
                  </a:lnTo>
                  <a:lnTo>
                    <a:pt x="1418" y="206"/>
                  </a:lnTo>
                  <a:lnTo>
                    <a:pt x="1412" y="194"/>
                  </a:lnTo>
                  <a:lnTo>
                    <a:pt x="1404" y="184"/>
                  </a:lnTo>
                  <a:lnTo>
                    <a:pt x="1397" y="175"/>
                  </a:lnTo>
                  <a:lnTo>
                    <a:pt x="1389" y="166"/>
                  </a:lnTo>
                  <a:lnTo>
                    <a:pt x="1389" y="166"/>
                  </a:lnTo>
                  <a:lnTo>
                    <a:pt x="1381" y="158"/>
                  </a:lnTo>
                  <a:lnTo>
                    <a:pt x="1371" y="150"/>
                  </a:lnTo>
                  <a:lnTo>
                    <a:pt x="1354" y="134"/>
                  </a:lnTo>
                  <a:lnTo>
                    <a:pt x="1354" y="134"/>
                  </a:lnTo>
                  <a:lnTo>
                    <a:pt x="1336" y="121"/>
                  </a:lnTo>
                  <a:lnTo>
                    <a:pt x="1320" y="106"/>
                  </a:lnTo>
                  <a:lnTo>
                    <a:pt x="1320" y="106"/>
                  </a:lnTo>
                  <a:lnTo>
                    <a:pt x="1302" y="88"/>
                  </a:lnTo>
                  <a:lnTo>
                    <a:pt x="1282" y="72"/>
                  </a:lnTo>
                  <a:lnTo>
                    <a:pt x="1273" y="65"/>
                  </a:lnTo>
                  <a:lnTo>
                    <a:pt x="1263" y="59"/>
                  </a:lnTo>
                  <a:lnTo>
                    <a:pt x="1253" y="52"/>
                  </a:lnTo>
                  <a:lnTo>
                    <a:pt x="1242" y="47"/>
                  </a:lnTo>
                  <a:lnTo>
                    <a:pt x="1242" y="47"/>
                  </a:lnTo>
                  <a:lnTo>
                    <a:pt x="1227" y="41"/>
                  </a:lnTo>
                  <a:lnTo>
                    <a:pt x="1211" y="37"/>
                  </a:lnTo>
                  <a:lnTo>
                    <a:pt x="1195" y="35"/>
                  </a:lnTo>
                  <a:lnTo>
                    <a:pt x="1177" y="34"/>
                  </a:lnTo>
                  <a:lnTo>
                    <a:pt x="1177" y="34"/>
                  </a:lnTo>
                  <a:lnTo>
                    <a:pt x="1167" y="34"/>
                  </a:lnTo>
                  <a:lnTo>
                    <a:pt x="1157" y="35"/>
                  </a:lnTo>
                  <a:lnTo>
                    <a:pt x="1146" y="37"/>
                  </a:lnTo>
                  <a:lnTo>
                    <a:pt x="1137" y="39"/>
                  </a:lnTo>
                  <a:lnTo>
                    <a:pt x="1128" y="42"/>
                  </a:lnTo>
                  <a:lnTo>
                    <a:pt x="1119" y="45"/>
                  </a:lnTo>
                  <a:lnTo>
                    <a:pt x="1111" y="49"/>
                  </a:lnTo>
                  <a:lnTo>
                    <a:pt x="1103" y="54"/>
                  </a:lnTo>
                  <a:lnTo>
                    <a:pt x="1096" y="60"/>
                  </a:lnTo>
                  <a:lnTo>
                    <a:pt x="1088" y="66"/>
                  </a:lnTo>
                  <a:lnTo>
                    <a:pt x="1082" y="72"/>
                  </a:lnTo>
                  <a:lnTo>
                    <a:pt x="1077" y="79"/>
                  </a:lnTo>
                  <a:lnTo>
                    <a:pt x="1072" y="87"/>
                  </a:lnTo>
                  <a:lnTo>
                    <a:pt x="1068" y="94"/>
                  </a:lnTo>
                  <a:lnTo>
                    <a:pt x="1064" y="102"/>
                  </a:lnTo>
                  <a:lnTo>
                    <a:pt x="1061" y="111"/>
                  </a:lnTo>
                  <a:lnTo>
                    <a:pt x="1061" y="111"/>
                  </a:lnTo>
                  <a:lnTo>
                    <a:pt x="1058" y="123"/>
                  </a:lnTo>
                  <a:lnTo>
                    <a:pt x="1057" y="134"/>
                  </a:lnTo>
                  <a:lnTo>
                    <a:pt x="1055" y="157"/>
                  </a:lnTo>
                  <a:lnTo>
                    <a:pt x="1055" y="157"/>
                  </a:lnTo>
                  <a:lnTo>
                    <a:pt x="1054" y="175"/>
                  </a:lnTo>
                  <a:lnTo>
                    <a:pt x="1053" y="184"/>
                  </a:lnTo>
                  <a:lnTo>
                    <a:pt x="1051" y="192"/>
                  </a:lnTo>
                  <a:lnTo>
                    <a:pt x="1049" y="201"/>
                  </a:lnTo>
                  <a:lnTo>
                    <a:pt x="1045" y="209"/>
                  </a:lnTo>
                  <a:lnTo>
                    <a:pt x="1040" y="216"/>
                  </a:lnTo>
                  <a:lnTo>
                    <a:pt x="1032" y="224"/>
                  </a:lnTo>
                  <a:lnTo>
                    <a:pt x="1032" y="224"/>
                  </a:lnTo>
                  <a:lnTo>
                    <a:pt x="1021" y="235"/>
                  </a:lnTo>
                  <a:lnTo>
                    <a:pt x="1011" y="242"/>
                  </a:lnTo>
                  <a:lnTo>
                    <a:pt x="1004" y="244"/>
                  </a:lnTo>
                  <a:lnTo>
                    <a:pt x="999" y="246"/>
                  </a:lnTo>
                  <a:lnTo>
                    <a:pt x="994" y="247"/>
                  </a:lnTo>
                  <a:lnTo>
                    <a:pt x="989" y="248"/>
                  </a:lnTo>
                  <a:lnTo>
                    <a:pt x="989" y="248"/>
                  </a:lnTo>
                  <a:lnTo>
                    <a:pt x="984" y="247"/>
                  </a:lnTo>
                  <a:lnTo>
                    <a:pt x="978" y="246"/>
                  </a:lnTo>
                  <a:lnTo>
                    <a:pt x="973" y="244"/>
                  </a:lnTo>
                  <a:lnTo>
                    <a:pt x="968" y="242"/>
                  </a:lnTo>
                  <a:lnTo>
                    <a:pt x="964" y="239"/>
                  </a:lnTo>
                  <a:lnTo>
                    <a:pt x="963" y="240"/>
                  </a:lnTo>
                  <a:lnTo>
                    <a:pt x="963" y="240"/>
                  </a:lnTo>
                  <a:lnTo>
                    <a:pt x="959" y="235"/>
                  </a:lnTo>
                  <a:lnTo>
                    <a:pt x="959" y="235"/>
                  </a:lnTo>
                  <a:lnTo>
                    <a:pt x="954" y="231"/>
                  </a:lnTo>
                  <a:lnTo>
                    <a:pt x="954" y="231"/>
                  </a:lnTo>
                  <a:lnTo>
                    <a:pt x="950" y="225"/>
                  </a:lnTo>
                  <a:lnTo>
                    <a:pt x="949" y="224"/>
                  </a:lnTo>
                  <a:lnTo>
                    <a:pt x="939" y="213"/>
                  </a:lnTo>
                  <a:lnTo>
                    <a:pt x="939" y="213"/>
                  </a:lnTo>
                  <a:lnTo>
                    <a:pt x="927" y="199"/>
                  </a:lnTo>
                  <a:lnTo>
                    <a:pt x="914" y="184"/>
                  </a:lnTo>
                  <a:lnTo>
                    <a:pt x="887" y="157"/>
                  </a:lnTo>
                  <a:lnTo>
                    <a:pt x="887" y="157"/>
                  </a:lnTo>
                  <a:lnTo>
                    <a:pt x="875" y="145"/>
                  </a:lnTo>
                  <a:lnTo>
                    <a:pt x="875" y="145"/>
                  </a:lnTo>
                  <a:lnTo>
                    <a:pt x="854" y="124"/>
                  </a:lnTo>
                  <a:lnTo>
                    <a:pt x="854" y="124"/>
                  </a:lnTo>
                  <a:lnTo>
                    <a:pt x="825" y="93"/>
                  </a:lnTo>
                  <a:lnTo>
                    <a:pt x="808" y="78"/>
                  </a:lnTo>
                  <a:lnTo>
                    <a:pt x="792" y="64"/>
                  </a:lnTo>
                  <a:lnTo>
                    <a:pt x="774" y="52"/>
                  </a:lnTo>
                  <a:lnTo>
                    <a:pt x="765" y="47"/>
                  </a:lnTo>
                  <a:lnTo>
                    <a:pt x="756" y="43"/>
                  </a:lnTo>
                  <a:lnTo>
                    <a:pt x="745" y="39"/>
                  </a:lnTo>
                  <a:lnTo>
                    <a:pt x="736" y="37"/>
                  </a:lnTo>
                  <a:lnTo>
                    <a:pt x="726" y="35"/>
                  </a:lnTo>
                  <a:lnTo>
                    <a:pt x="716" y="34"/>
                  </a:lnTo>
                  <a:lnTo>
                    <a:pt x="716" y="34"/>
                  </a:lnTo>
                  <a:lnTo>
                    <a:pt x="708" y="35"/>
                  </a:lnTo>
                  <a:lnTo>
                    <a:pt x="700" y="36"/>
                  </a:lnTo>
                  <a:lnTo>
                    <a:pt x="692" y="38"/>
                  </a:lnTo>
                  <a:lnTo>
                    <a:pt x="684" y="40"/>
                  </a:lnTo>
                  <a:lnTo>
                    <a:pt x="684" y="40"/>
                  </a:lnTo>
                  <a:lnTo>
                    <a:pt x="664" y="48"/>
                  </a:lnTo>
                  <a:lnTo>
                    <a:pt x="646" y="59"/>
                  </a:lnTo>
                  <a:lnTo>
                    <a:pt x="628" y="70"/>
                  </a:lnTo>
                  <a:lnTo>
                    <a:pt x="612" y="82"/>
                  </a:lnTo>
                  <a:lnTo>
                    <a:pt x="597" y="95"/>
                  </a:lnTo>
                  <a:lnTo>
                    <a:pt x="581" y="109"/>
                  </a:lnTo>
                  <a:lnTo>
                    <a:pt x="552" y="138"/>
                  </a:lnTo>
                  <a:lnTo>
                    <a:pt x="552" y="138"/>
                  </a:lnTo>
                  <a:lnTo>
                    <a:pt x="535" y="158"/>
                  </a:lnTo>
                  <a:lnTo>
                    <a:pt x="515" y="177"/>
                  </a:lnTo>
                  <a:lnTo>
                    <a:pt x="515" y="177"/>
                  </a:lnTo>
                  <a:lnTo>
                    <a:pt x="480" y="208"/>
                  </a:lnTo>
                  <a:lnTo>
                    <a:pt x="448" y="235"/>
                  </a:lnTo>
                  <a:lnTo>
                    <a:pt x="447" y="236"/>
                  </a:lnTo>
                  <a:lnTo>
                    <a:pt x="447" y="236"/>
                  </a:lnTo>
                  <a:lnTo>
                    <a:pt x="444" y="247"/>
                  </a:lnTo>
                  <a:lnTo>
                    <a:pt x="444" y="247"/>
                  </a:lnTo>
                  <a:lnTo>
                    <a:pt x="438" y="261"/>
                  </a:lnTo>
                  <a:lnTo>
                    <a:pt x="439" y="259"/>
                  </a:lnTo>
                  <a:lnTo>
                    <a:pt x="448" y="268"/>
                  </a:lnTo>
                  <a:lnTo>
                    <a:pt x="448" y="268"/>
                  </a:lnTo>
                  <a:lnTo>
                    <a:pt x="451" y="265"/>
                  </a:lnTo>
                  <a:lnTo>
                    <a:pt x="455" y="264"/>
                  </a:lnTo>
                  <a:lnTo>
                    <a:pt x="463" y="261"/>
                  </a:lnTo>
                  <a:lnTo>
                    <a:pt x="463" y="261"/>
                  </a:lnTo>
                  <a:lnTo>
                    <a:pt x="470" y="260"/>
                  </a:lnTo>
                  <a:lnTo>
                    <a:pt x="477" y="260"/>
                  </a:lnTo>
                  <a:lnTo>
                    <a:pt x="477" y="260"/>
                  </a:lnTo>
                  <a:lnTo>
                    <a:pt x="489" y="260"/>
                  </a:lnTo>
                  <a:lnTo>
                    <a:pt x="502" y="262"/>
                  </a:lnTo>
                  <a:lnTo>
                    <a:pt x="502" y="262"/>
                  </a:lnTo>
                  <a:lnTo>
                    <a:pt x="514" y="263"/>
                  </a:lnTo>
                  <a:lnTo>
                    <a:pt x="526" y="264"/>
                  </a:lnTo>
                  <a:lnTo>
                    <a:pt x="526" y="264"/>
                  </a:lnTo>
                  <a:lnTo>
                    <a:pt x="541" y="265"/>
                  </a:lnTo>
                  <a:lnTo>
                    <a:pt x="557" y="268"/>
                  </a:lnTo>
                  <a:lnTo>
                    <a:pt x="572" y="273"/>
                  </a:lnTo>
                  <a:lnTo>
                    <a:pt x="588" y="280"/>
                  </a:lnTo>
                  <a:lnTo>
                    <a:pt x="603" y="291"/>
                  </a:lnTo>
                  <a:lnTo>
                    <a:pt x="618" y="301"/>
                  </a:lnTo>
                  <a:lnTo>
                    <a:pt x="632" y="315"/>
                  </a:lnTo>
                  <a:lnTo>
                    <a:pt x="646" y="329"/>
                  </a:lnTo>
                  <a:lnTo>
                    <a:pt x="646" y="329"/>
                  </a:lnTo>
                  <a:lnTo>
                    <a:pt x="658" y="345"/>
                  </a:lnTo>
                  <a:lnTo>
                    <a:pt x="670" y="361"/>
                  </a:lnTo>
                  <a:lnTo>
                    <a:pt x="679" y="378"/>
                  </a:lnTo>
                  <a:lnTo>
                    <a:pt x="687" y="394"/>
                  </a:lnTo>
                  <a:lnTo>
                    <a:pt x="695" y="412"/>
                  </a:lnTo>
                  <a:lnTo>
                    <a:pt x="702" y="431"/>
                  </a:lnTo>
                  <a:lnTo>
                    <a:pt x="706" y="449"/>
                  </a:lnTo>
                  <a:lnTo>
                    <a:pt x="710" y="469"/>
                  </a:lnTo>
                  <a:lnTo>
                    <a:pt x="710" y="469"/>
                  </a:lnTo>
                  <a:lnTo>
                    <a:pt x="711" y="484"/>
                  </a:lnTo>
                  <a:lnTo>
                    <a:pt x="710" y="497"/>
                  </a:lnTo>
                  <a:lnTo>
                    <a:pt x="708" y="508"/>
                  </a:lnTo>
                  <a:lnTo>
                    <a:pt x="704" y="521"/>
                  </a:lnTo>
                  <a:lnTo>
                    <a:pt x="698" y="532"/>
                  </a:lnTo>
                  <a:lnTo>
                    <a:pt x="691" y="543"/>
                  </a:lnTo>
                  <a:lnTo>
                    <a:pt x="676" y="565"/>
                  </a:lnTo>
                  <a:lnTo>
                    <a:pt x="676" y="565"/>
                  </a:lnTo>
                  <a:lnTo>
                    <a:pt x="664" y="581"/>
                  </a:lnTo>
                  <a:lnTo>
                    <a:pt x="664" y="581"/>
                  </a:lnTo>
                  <a:lnTo>
                    <a:pt x="659" y="589"/>
                  </a:lnTo>
                  <a:lnTo>
                    <a:pt x="653" y="597"/>
                  </a:lnTo>
                  <a:lnTo>
                    <a:pt x="646" y="604"/>
                  </a:lnTo>
                  <a:lnTo>
                    <a:pt x="640" y="610"/>
                  </a:lnTo>
                  <a:lnTo>
                    <a:pt x="624" y="621"/>
                  </a:lnTo>
                  <a:lnTo>
                    <a:pt x="608" y="631"/>
                  </a:lnTo>
                  <a:lnTo>
                    <a:pt x="592" y="639"/>
                  </a:lnTo>
                  <a:lnTo>
                    <a:pt x="574" y="645"/>
                  </a:lnTo>
                  <a:lnTo>
                    <a:pt x="538" y="659"/>
                  </a:lnTo>
                  <a:lnTo>
                    <a:pt x="535" y="660"/>
                  </a:lnTo>
                  <a:lnTo>
                    <a:pt x="535" y="660"/>
                  </a:lnTo>
                  <a:lnTo>
                    <a:pt x="521" y="663"/>
                  </a:lnTo>
                  <a:lnTo>
                    <a:pt x="508" y="666"/>
                  </a:lnTo>
                  <a:lnTo>
                    <a:pt x="495" y="668"/>
                  </a:lnTo>
                  <a:lnTo>
                    <a:pt x="482" y="668"/>
                  </a:lnTo>
                  <a:lnTo>
                    <a:pt x="482" y="668"/>
                  </a:lnTo>
                  <a:lnTo>
                    <a:pt x="472" y="668"/>
                  </a:lnTo>
                  <a:lnTo>
                    <a:pt x="461" y="667"/>
                  </a:lnTo>
                  <a:lnTo>
                    <a:pt x="451" y="665"/>
                  </a:lnTo>
                  <a:lnTo>
                    <a:pt x="441" y="663"/>
                  </a:lnTo>
                  <a:lnTo>
                    <a:pt x="430" y="659"/>
                  </a:lnTo>
                  <a:lnTo>
                    <a:pt x="420" y="655"/>
                  </a:lnTo>
                  <a:lnTo>
                    <a:pt x="409" y="649"/>
                  </a:lnTo>
                  <a:lnTo>
                    <a:pt x="398" y="644"/>
                  </a:lnTo>
                  <a:lnTo>
                    <a:pt x="398" y="644"/>
                  </a:lnTo>
                  <a:lnTo>
                    <a:pt x="381" y="634"/>
                  </a:lnTo>
                  <a:lnTo>
                    <a:pt x="367" y="623"/>
                  </a:lnTo>
                  <a:lnTo>
                    <a:pt x="354" y="613"/>
                  </a:lnTo>
                  <a:lnTo>
                    <a:pt x="343" y="602"/>
                  </a:lnTo>
                  <a:lnTo>
                    <a:pt x="334" y="589"/>
                  </a:lnTo>
                  <a:lnTo>
                    <a:pt x="325" y="575"/>
                  </a:lnTo>
                  <a:lnTo>
                    <a:pt x="318" y="559"/>
                  </a:lnTo>
                  <a:lnTo>
                    <a:pt x="312" y="543"/>
                  </a:lnTo>
                  <a:lnTo>
                    <a:pt x="312" y="543"/>
                  </a:lnTo>
                  <a:lnTo>
                    <a:pt x="306" y="521"/>
                  </a:lnTo>
                  <a:lnTo>
                    <a:pt x="300" y="499"/>
                  </a:lnTo>
                  <a:lnTo>
                    <a:pt x="300" y="499"/>
                  </a:lnTo>
                  <a:lnTo>
                    <a:pt x="294" y="478"/>
                  </a:lnTo>
                  <a:lnTo>
                    <a:pt x="288" y="459"/>
                  </a:lnTo>
                  <a:lnTo>
                    <a:pt x="277" y="462"/>
                  </a:lnTo>
                  <a:lnTo>
                    <a:pt x="278" y="457"/>
                  </a:lnTo>
                  <a:lnTo>
                    <a:pt x="282" y="455"/>
                  </a:lnTo>
                  <a:lnTo>
                    <a:pt x="287" y="457"/>
                  </a:lnTo>
                  <a:lnTo>
                    <a:pt x="287" y="457"/>
                  </a:lnTo>
                  <a:lnTo>
                    <a:pt x="283" y="450"/>
                  </a:lnTo>
                  <a:lnTo>
                    <a:pt x="283" y="450"/>
                  </a:lnTo>
                  <a:lnTo>
                    <a:pt x="273" y="433"/>
                  </a:lnTo>
                  <a:lnTo>
                    <a:pt x="265" y="421"/>
                  </a:lnTo>
                  <a:lnTo>
                    <a:pt x="259" y="415"/>
                  </a:lnTo>
                  <a:lnTo>
                    <a:pt x="256" y="414"/>
                  </a:lnTo>
                  <a:lnTo>
                    <a:pt x="254" y="413"/>
                  </a:lnTo>
                  <a:lnTo>
                    <a:pt x="254" y="413"/>
                  </a:lnTo>
                  <a:lnTo>
                    <a:pt x="252" y="414"/>
                  </a:lnTo>
                  <a:lnTo>
                    <a:pt x="249" y="415"/>
                  </a:lnTo>
                  <a:lnTo>
                    <a:pt x="222" y="442"/>
                  </a:lnTo>
                  <a:lnTo>
                    <a:pt x="222" y="442"/>
                  </a:lnTo>
                  <a:lnTo>
                    <a:pt x="218" y="446"/>
                  </a:lnTo>
                  <a:lnTo>
                    <a:pt x="213" y="447"/>
                  </a:lnTo>
                  <a:lnTo>
                    <a:pt x="210" y="447"/>
                  </a:lnTo>
                  <a:lnTo>
                    <a:pt x="208" y="449"/>
                  </a:lnTo>
                  <a:lnTo>
                    <a:pt x="208" y="449"/>
                  </a:lnTo>
                  <a:lnTo>
                    <a:pt x="196" y="461"/>
                  </a:lnTo>
                  <a:lnTo>
                    <a:pt x="182" y="472"/>
                  </a:lnTo>
                  <a:lnTo>
                    <a:pt x="157" y="494"/>
                  </a:lnTo>
                  <a:lnTo>
                    <a:pt x="157" y="494"/>
                  </a:lnTo>
                  <a:lnTo>
                    <a:pt x="136" y="510"/>
                  </a:lnTo>
                  <a:lnTo>
                    <a:pt x="115" y="528"/>
                  </a:lnTo>
                  <a:lnTo>
                    <a:pt x="95" y="548"/>
                  </a:lnTo>
                  <a:lnTo>
                    <a:pt x="86" y="558"/>
                  </a:lnTo>
                  <a:lnTo>
                    <a:pt x="77" y="569"/>
                  </a:lnTo>
                  <a:lnTo>
                    <a:pt x="77" y="569"/>
                  </a:lnTo>
                  <a:lnTo>
                    <a:pt x="68" y="581"/>
                  </a:lnTo>
                  <a:lnTo>
                    <a:pt x="60" y="594"/>
                  </a:lnTo>
                  <a:lnTo>
                    <a:pt x="53" y="609"/>
                  </a:lnTo>
                  <a:lnTo>
                    <a:pt x="48" y="623"/>
                  </a:lnTo>
                  <a:lnTo>
                    <a:pt x="43" y="639"/>
                  </a:lnTo>
                  <a:lnTo>
                    <a:pt x="39" y="655"/>
                  </a:lnTo>
                  <a:lnTo>
                    <a:pt x="36" y="670"/>
                  </a:lnTo>
                  <a:lnTo>
                    <a:pt x="35" y="687"/>
                  </a:lnTo>
                  <a:lnTo>
                    <a:pt x="35" y="702"/>
                  </a:lnTo>
                  <a:lnTo>
                    <a:pt x="36" y="718"/>
                  </a:lnTo>
                  <a:lnTo>
                    <a:pt x="38" y="733"/>
                  </a:lnTo>
                  <a:lnTo>
                    <a:pt x="41" y="748"/>
                  </a:lnTo>
                  <a:lnTo>
                    <a:pt x="47" y="762"/>
                  </a:lnTo>
                  <a:lnTo>
                    <a:pt x="52" y="776"/>
                  </a:lnTo>
                  <a:lnTo>
                    <a:pt x="59" y="789"/>
                  </a:lnTo>
                  <a:lnTo>
                    <a:pt x="66" y="801"/>
                  </a:lnTo>
                  <a:lnTo>
                    <a:pt x="66" y="801"/>
                  </a:lnTo>
                  <a:lnTo>
                    <a:pt x="94" y="837"/>
                  </a:lnTo>
                  <a:lnTo>
                    <a:pt x="124" y="873"/>
                  </a:lnTo>
                  <a:lnTo>
                    <a:pt x="159" y="911"/>
                  </a:lnTo>
                  <a:lnTo>
                    <a:pt x="199" y="952"/>
                  </a:lnTo>
                  <a:lnTo>
                    <a:pt x="199" y="952"/>
                  </a:lnTo>
                  <a:lnTo>
                    <a:pt x="210" y="963"/>
                  </a:lnTo>
                  <a:lnTo>
                    <a:pt x="216" y="969"/>
                  </a:lnTo>
                  <a:lnTo>
                    <a:pt x="218" y="969"/>
                  </a:lnTo>
                  <a:lnTo>
                    <a:pt x="218" y="969"/>
                  </a:lnTo>
                  <a:lnTo>
                    <a:pt x="221" y="970"/>
                  </a:lnTo>
                  <a:lnTo>
                    <a:pt x="224" y="971"/>
                  </a:lnTo>
                  <a:lnTo>
                    <a:pt x="226" y="973"/>
                  </a:lnTo>
                  <a:lnTo>
                    <a:pt x="229" y="975"/>
                  </a:lnTo>
                  <a:lnTo>
                    <a:pt x="229" y="975"/>
                  </a:lnTo>
                  <a:lnTo>
                    <a:pt x="234" y="981"/>
                  </a:lnTo>
                  <a:lnTo>
                    <a:pt x="240" y="985"/>
                  </a:lnTo>
                  <a:lnTo>
                    <a:pt x="246" y="988"/>
                  </a:lnTo>
                  <a:lnTo>
                    <a:pt x="251" y="989"/>
                  </a:lnTo>
                  <a:lnTo>
                    <a:pt x="251" y="989"/>
                  </a:lnTo>
                  <a:lnTo>
                    <a:pt x="254" y="988"/>
                  </a:lnTo>
                  <a:lnTo>
                    <a:pt x="257" y="987"/>
                  </a:lnTo>
                  <a:lnTo>
                    <a:pt x="261" y="985"/>
                  </a:lnTo>
                  <a:lnTo>
                    <a:pt x="265" y="982"/>
                  </a:lnTo>
                  <a:lnTo>
                    <a:pt x="265" y="982"/>
                  </a:lnTo>
                  <a:lnTo>
                    <a:pt x="268" y="977"/>
                  </a:lnTo>
                  <a:lnTo>
                    <a:pt x="272" y="971"/>
                  </a:lnTo>
                  <a:lnTo>
                    <a:pt x="275" y="963"/>
                  </a:lnTo>
                  <a:lnTo>
                    <a:pt x="276" y="956"/>
                  </a:lnTo>
                  <a:lnTo>
                    <a:pt x="278" y="942"/>
                  </a:lnTo>
                  <a:lnTo>
                    <a:pt x="277" y="928"/>
                  </a:lnTo>
                  <a:lnTo>
                    <a:pt x="277" y="928"/>
                  </a:lnTo>
                  <a:lnTo>
                    <a:pt x="275" y="915"/>
                  </a:lnTo>
                  <a:lnTo>
                    <a:pt x="275" y="915"/>
                  </a:lnTo>
                  <a:lnTo>
                    <a:pt x="271" y="882"/>
                  </a:lnTo>
                  <a:lnTo>
                    <a:pt x="270" y="865"/>
                  </a:lnTo>
                  <a:lnTo>
                    <a:pt x="268" y="848"/>
                  </a:lnTo>
                  <a:lnTo>
                    <a:pt x="268" y="848"/>
                  </a:lnTo>
                  <a:lnTo>
                    <a:pt x="270" y="838"/>
                  </a:lnTo>
                  <a:lnTo>
                    <a:pt x="271" y="828"/>
                  </a:lnTo>
                  <a:lnTo>
                    <a:pt x="273" y="818"/>
                  </a:lnTo>
                  <a:lnTo>
                    <a:pt x="275" y="809"/>
                  </a:lnTo>
                  <a:lnTo>
                    <a:pt x="280" y="792"/>
                  </a:lnTo>
                  <a:lnTo>
                    <a:pt x="288" y="777"/>
                  </a:lnTo>
                  <a:lnTo>
                    <a:pt x="297" y="762"/>
                  </a:lnTo>
                  <a:lnTo>
                    <a:pt x="309" y="748"/>
                  </a:lnTo>
                  <a:lnTo>
                    <a:pt x="322" y="735"/>
                  </a:lnTo>
                  <a:lnTo>
                    <a:pt x="337" y="722"/>
                  </a:lnTo>
                  <a:lnTo>
                    <a:pt x="337" y="722"/>
                  </a:lnTo>
                  <a:lnTo>
                    <a:pt x="341" y="719"/>
                  </a:lnTo>
                  <a:lnTo>
                    <a:pt x="346" y="716"/>
                  </a:lnTo>
                  <a:lnTo>
                    <a:pt x="352" y="714"/>
                  </a:lnTo>
                  <a:lnTo>
                    <a:pt x="359" y="712"/>
                  </a:lnTo>
                  <a:lnTo>
                    <a:pt x="373" y="708"/>
                  </a:lnTo>
                  <a:lnTo>
                    <a:pt x="391" y="707"/>
                  </a:lnTo>
                  <a:lnTo>
                    <a:pt x="391" y="707"/>
                  </a:lnTo>
                  <a:lnTo>
                    <a:pt x="402" y="708"/>
                  </a:lnTo>
                  <a:lnTo>
                    <a:pt x="414" y="709"/>
                  </a:lnTo>
                  <a:lnTo>
                    <a:pt x="434" y="713"/>
                  </a:lnTo>
                  <a:lnTo>
                    <a:pt x="453" y="718"/>
                  </a:lnTo>
                  <a:lnTo>
                    <a:pt x="469" y="724"/>
                  </a:lnTo>
                  <a:lnTo>
                    <a:pt x="469" y="724"/>
                  </a:lnTo>
                  <a:lnTo>
                    <a:pt x="495" y="737"/>
                  </a:lnTo>
                  <a:lnTo>
                    <a:pt x="520" y="752"/>
                  </a:lnTo>
                  <a:lnTo>
                    <a:pt x="543" y="767"/>
                  </a:lnTo>
                  <a:lnTo>
                    <a:pt x="564" y="782"/>
                  </a:lnTo>
                  <a:lnTo>
                    <a:pt x="584" y="799"/>
                  </a:lnTo>
                  <a:lnTo>
                    <a:pt x="601" y="815"/>
                  </a:lnTo>
                  <a:lnTo>
                    <a:pt x="617" y="833"/>
                  </a:lnTo>
                  <a:lnTo>
                    <a:pt x="631" y="850"/>
                  </a:lnTo>
                  <a:lnTo>
                    <a:pt x="642" y="865"/>
                  </a:lnTo>
                  <a:lnTo>
                    <a:pt x="642" y="865"/>
                  </a:lnTo>
                  <a:lnTo>
                    <a:pt x="669" y="902"/>
                  </a:lnTo>
                  <a:lnTo>
                    <a:pt x="681" y="922"/>
                  </a:lnTo>
                  <a:lnTo>
                    <a:pt x="693" y="942"/>
                  </a:lnTo>
                  <a:lnTo>
                    <a:pt x="705" y="962"/>
                  </a:lnTo>
                  <a:lnTo>
                    <a:pt x="715" y="983"/>
                  </a:lnTo>
                  <a:lnTo>
                    <a:pt x="723" y="1005"/>
                  </a:lnTo>
                  <a:lnTo>
                    <a:pt x="730" y="1027"/>
                  </a:lnTo>
                  <a:lnTo>
                    <a:pt x="730" y="1027"/>
                  </a:lnTo>
                  <a:lnTo>
                    <a:pt x="733" y="1040"/>
                  </a:lnTo>
                  <a:lnTo>
                    <a:pt x="735" y="1057"/>
                  </a:lnTo>
                  <a:lnTo>
                    <a:pt x="737" y="1076"/>
                  </a:lnTo>
                  <a:lnTo>
                    <a:pt x="737" y="1097"/>
                  </a:lnTo>
                  <a:lnTo>
                    <a:pt x="736" y="1108"/>
                  </a:lnTo>
                  <a:lnTo>
                    <a:pt x="735" y="1118"/>
                  </a:lnTo>
                  <a:lnTo>
                    <a:pt x="733" y="1129"/>
                  </a:lnTo>
                  <a:lnTo>
                    <a:pt x="730" y="1140"/>
                  </a:lnTo>
                  <a:lnTo>
                    <a:pt x="726" y="1149"/>
                  </a:lnTo>
                  <a:lnTo>
                    <a:pt x="720" y="1158"/>
                  </a:lnTo>
                  <a:lnTo>
                    <a:pt x="714" y="1168"/>
                  </a:lnTo>
                  <a:lnTo>
                    <a:pt x="707" y="1176"/>
                  </a:lnTo>
                  <a:lnTo>
                    <a:pt x="707" y="1176"/>
                  </a:lnTo>
                  <a:lnTo>
                    <a:pt x="699" y="1183"/>
                  </a:lnTo>
                  <a:lnTo>
                    <a:pt x="689" y="1189"/>
                  </a:lnTo>
                  <a:lnTo>
                    <a:pt x="681" y="1196"/>
                  </a:lnTo>
                  <a:lnTo>
                    <a:pt x="672" y="1200"/>
                  </a:lnTo>
                  <a:lnTo>
                    <a:pt x="662" y="1203"/>
                  </a:lnTo>
                  <a:lnTo>
                    <a:pt x="653" y="1206"/>
                  </a:lnTo>
                  <a:lnTo>
                    <a:pt x="643" y="1207"/>
                  </a:lnTo>
                  <a:lnTo>
                    <a:pt x="633" y="1208"/>
                  </a:lnTo>
                  <a:lnTo>
                    <a:pt x="633" y="1208"/>
                  </a:lnTo>
                  <a:lnTo>
                    <a:pt x="620" y="1207"/>
                  </a:lnTo>
                  <a:lnTo>
                    <a:pt x="607" y="1205"/>
                  </a:lnTo>
                  <a:lnTo>
                    <a:pt x="593" y="1202"/>
                  </a:lnTo>
                  <a:lnTo>
                    <a:pt x="578" y="1197"/>
                  </a:lnTo>
                  <a:lnTo>
                    <a:pt x="578" y="1197"/>
                  </a:lnTo>
                  <a:lnTo>
                    <a:pt x="568" y="1192"/>
                  </a:lnTo>
                  <a:lnTo>
                    <a:pt x="557" y="1186"/>
                  </a:lnTo>
                  <a:lnTo>
                    <a:pt x="557" y="1186"/>
                  </a:lnTo>
                  <a:lnTo>
                    <a:pt x="540" y="1179"/>
                  </a:lnTo>
                  <a:lnTo>
                    <a:pt x="523" y="1172"/>
                  </a:lnTo>
                  <a:lnTo>
                    <a:pt x="515" y="1169"/>
                  </a:lnTo>
                  <a:lnTo>
                    <a:pt x="507" y="1167"/>
                  </a:lnTo>
                  <a:lnTo>
                    <a:pt x="499" y="1166"/>
                  </a:lnTo>
                  <a:lnTo>
                    <a:pt x="490" y="1165"/>
                  </a:lnTo>
                  <a:lnTo>
                    <a:pt x="490" y="1165"/>
                  </a:lnTo>
                  <a:close/>
                </a:path>
              </a:pathLst>
            </a:custGeom>
            <a:grpFill/>
            <a:ln w="9525">
              <a:noFill/>
              <a:round/>
            </a:ln>
          </p:spPr>
          <p:txBody>
            <a:bodyPr vert="horz" wrap="square" lIns="121920" tIns="60960" rIns="121920" bIns="60960" numCol="1" anchor="t" anchorCtr="0" compatLnSpc="1"/>
            <a:lstStyle/>
            <a:p>
              <a:endParaRPr lang="zh-CN" altLang="en-US" sz="2400" b="1"/>
            </a:p>
          </p:txBody>
        </p:sp>
      </p:grpSp>
      <p:grpSp>
        <p:nvGrpSpPr>
          <p:cNvPr id="140" name="组合 139"/>
          <p:cNvGrpSpPr/>
          <p:nvPr/>
        </p:nvGrpSpPr>
        <p:grpSpPr>
          <a:xfrm>
            <a:off x="4738919" y="4437112"/>
            <a:ext cx="276961" cy="288032"/>
            <a:chOff x="6108700" y="2038350"/>
            <a:chExt cx="787400" cy="804863"/>
          </a:xfrm>
          <a:solidFill>
            <a:schemeClr val="tx1"/>
          </a:solidFill>
        </p:grpSpPr>
        <p:sp>
          <p:nvSpPr>
            <p:cNvPr id="141" name="Freeform 757"/>
            <p:cNvSpPr/>
            <p:nvPr/>
          </p:nvSpPr>
          <p:spPr bwMode="auto">
            <a:xfrm>
              <a:off x="6137275" y="2403475"/>
              <a:ext cx="25400" cy="46038"/>
            </a:xfrm>
            <a:custGeom>
              <a:avLst/>
              <a:gdLst/>
              <a:ahLst/>
              <a:cxnLst>
                <a:cxn ang="0">
                  <a:pos x="38" y="4"/>
                </a:cxn>
                <a:cxn ang="0">
                  <a:pos x="38" y="4"/>
                </a:cxn>
                <a:cxn ang="0">
                  <a:pos x="37" y="9"/>
                </a:cxn>
                <a:cxn ang="0">
                  <a:pos x="35" y="14"/>
                </a:cxn>
                <a:cxn ang="0">
                  <a:pos x="31" y="24"/>
                </a:cxn>
                <a:cxn ang="0">
                  <a:pos x="20" y="43"/>
                </a:cxn>
                <a:cxn ang="0">
                  <a:pos x="20" y="43"/>
                </a:cxn>
                <a:cxn ang="0">
                  <a:pos x="9" y="60"/>
                </a:cxn>
                <a:cxn ang="0">
                  <a:pos x="5" y="68"/>
                </a:cxn>
                <a:cxn ang="0">
                  <a:pos x="0" y="78"/>
                </a:cxn>
                <a:cxn ang="0">
                  <a:pos x="0" y="78"/>
                </a:cxn>
                <a:cxn ang="0">
                  <a:pos x="0" y="80"/>
                </a:cxn>
                <a:cxn ang="0">
                  <a:pos x="0" y="82"/>
                </a:cxn>
                <a:cxn ang="0">
                  <a:pos x="3" y="84"/>
                </a:cxn>
                <a:cxn ang="0">
                  <a:pos x="4" y="85"/>
                </a:cxn>
                <a:cxn ang="0">
                  <a:pos x="6" y="85"/>
                </a:cxn>
                <a:cxn ang="0">
                  <a:pos x="7" y="84"/>
                </a:cxn>
                <a:cxn ang="0">
                  <a:pos x="8" y="83"/>
                </a:cxn>
                <a:cxn ang="0">
                  <a:pos x="8" y="83"/>
                </a:cxn>
                <a:cxn ang="0">
                  <a:pos x="14" y="71"/>
                </a:cxn>
                <a:cxn ang="0">
                  <a:pos x="20" y="61"/>
                </a:cxn>
                <a:cxn ang="0">
                  <a:pos x="26" y="50"/>
                </a:cxn>
                <a:cxn ang="0">
                  <a:pos x="32" y="39"/>
                </a:cxn>
                <a:cxn ang="0">
                  <a:pos x="32" y="39"/>
                </a:cxn>
                <a:cxn ang="0">
                  <a:pos x="41" y="23"/>
                </a:cxn>
                <a:cxn ang="0">
                  <a:pos x="46" y="13"/>
                </a:cxn>
                <a:cxn ang="0">
                  <a:pos x="47" y="9"/>
                </a:cxn>
                <a:cxn ang="0">
                  <a:pos x="48" y="4"/>
                </a:cxn>
                <a:cxn ang="0">
                  <a:pos x="48" y="4"/>
                </a:cxn>
                <a:cxn ang="0">
                  <a:pos x="48" y="2"/>
                </a:cxn>
                <a:cxn ang="0">
                  <a:pos x="47" y="1"/>
                </a:cxn>
                <a:cxn ang="0">
                  <a:pos x="45" y="0"/>
                </a:cxn>
                <a:cxn ang="0">
                  <a:pos x="43" y="0"/>
                </a:cxn>
                <a:cxn ang="0">
                  <a:pos x="39" y="1"/>
                </a:cxn>
                <a:cxn ang="0">
                  <a:pos x="38" y="2"/>
                </a:cxn>
                <a:cxn ang="0">
                  <a:pos x="38" y="4"/>
                </a:cxn>
                <a:cxn ang="0">
                  <a:pos x="38" y="4"/>
                </a:cxn>
              </a:cxnLst>
              <a:rect l="0" t="0" r="r" b="b"/>
              <a:pathLst>
                <a:path w="48" h="85">
                  <a:moveTo>
                    <a:pt x="38" y="4"/>
                  </a:moveTo>
                  <a:lnTo>
                    <a:pt x="38" y="4"/>
                  </a:lnTo>
                  <a:lnTo>
                    <a:pt x="37" y="9"/>
                  </a:lnTo>
                  <a:lnTo>
                    <a:pt x="35" y="14"/>
                  </a:lnTo>
                  <a:lnTo>
                    <a:pt x="31" y="24"/>
                  </a:lnTo>
                  <a:lnTo>
                    <a:pt x="20" y="43"/>
                  </a:lnTo>
                  <a:lnTo>
                    <a:pt x="20" y="43"/>
                  </a:lnTo>
                  <a:lnTo>
                    <a:pt x="9" y="60"/>
                  </a:lnTo>
                  <a:lnTo>
                    <a:pt x="5" y="68"/>
                  </a:lnTo>
                  <a:lnTo>
                    <a:pt x="0" y="78"/>
                  </a:lnTo>
                  <a:lnTo>
                    <a:pt x="0" y="78"/>
                  </a:lnTo>
                  <a:lnTo>
                    <a:pt x="0" y="80"/>
                  </a:lnTo>
                  <a:lnTo>
                    <a:pt x="0" y="82"/>
                  </a:lnTo>
                  <a:lnTo>
                    <a:pt x="3" y="84"/>
                  </a:lnTo>
                  <a:lnTo>
                    <a:pt x="4" y="85"/>
                  </a:lnTo>
                  <a:lnTo>
                    <a:pt x="6" y="85"/>
                  </a:lnTo>
                  <a:lnTo>
                    <a:pt x="7" y="84"/>
                  </a:lnTo>
                  <a:lnTo>
                    <a:pt x="8" y="83"/>
                  </a:lnTo>
                  <a:lnTo>
                    <a:pt x="8" y="83"/>
                  </a:lnTo>
                  <a:lnTo>
                    <a:pt x="14" y="71"/>
                  </a:lnTo>
                  <a:lnTo>
                    <a:pt x="20" y="61"/>
                  </a:lnTo>
                  <a:lnTo>
                    <a:pt x="26" y="50"/>
                  </a:lnTo>
                  <a:lnTo>
                    <a:pt x="32" y="39"/>
                  </a:lnTo>
                  <a:lnTo>
                    <a:pt x="32" y="39"/>
                  </a:lnTo>
                  <a:lnTo>
                    <a:pt x="41" y="23"/>
                  </a:lnTo>
                  <a:lnTo>
                    <a:pt x="46" y="13"/>
                  </a:lnTo>
                  <a:lnTo>
                    <a:pt x="47" y="9"/>
                  </a:lnTo>
                  <a:lnTo>
                    <a:pt x="48" y="4"/>
                  </a:lnTo>
                  <a:lnTo>
                    <a:pt x="48" y="4"/>
                  </a:lnTo>
                  <a:lnTo>
                    <a:pt x="48" y="2"/>
                  </a:lnTo>
                  <a:lnTo>
                    <a:pt x="47" y="1"/>
                  </a:lnTo>
                  <a:lnTo>
                    <a:pt x="45" y="0"/>
                  </a:lnTo>
                  <a:lnTo>
                    <a:pt x="43"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42" name="Freeform 758"/>
            <p:cNvSpPr/>
            <p:nvPr/>
          </p:nvSpPr>
          <p:spPr bwMode="auto">
            <a:xfrm>
              <a:off x="6156325" y="2433638"/>
              <a:ext cx="25400" cy="57150"/>
            </a:xfrm>
            <a:custGeom>
              <a:avLst/>
              <a:gdLst/>
              <a:ahLst/>
              <a:cxnLst>
                <a:cxn ang="0">
                  <a:pos x="38" y="3"/>
                </a:cxn>
                <a:cxn ang="0">
                  <a:pos x="38" y="3"/>
                </a:cxn>
                <a:cxn ang="0">
                  <a:pos x="27" y="27"/>
                </a:cxn>
                <a:cxn ang="0">
                  <a:pos x="17" y="51"/>
                </a:cxn>
                <a:cxn ang="0">
                  <a:pos x="7" y="76"/>
                </a:cxn>
                <a:cxn ang="0">
                  <a:pos x="3" y="88"/>
                </a:cxn>
                <a:cxn ang="0">
                  <a:pos x="0" y="101"/>
                </a:cxn>
                <a:cxn ang="0">
                  <a:pos x="0" y="101"/>
                </a:cxn>
                <a:cxn ang="0">
                  <a:pos x="0" y="103"/>
                </a:cxn>
                <a:cxn ang="0">
                  <a:pos x="0" y="105"/>
                </a:cxn>
                <a:cxn ang="0">
                  <a:pos x="2" y="106"/>
                </a:cxn>
                <a:cxn ang="0">
                  <a:pos x="3" y="107"/>
                </a:cxn>
                <a:cxn ang="0">
                  <a:pos x="5" y="107"/>
                </a:cxn>
                <a:cxn ang="0">
                  <a:pos x="6" y="107"/>
                </a:cxn>
                <a:cxn ang="0">
                  <a:pos x="8" y="106"/>
                </a:cxn>
                <a:cxn ang="0">
                  <a:pos x="10" y="103"/>
                </a:cxn>
                <a:cxn ang="0">
                  <a:pos x="10" y="103"/>
                </a:cxn>
                <a:cxn ang="0">
                  <a:pos x="13" y="91"/>
                </a:cxn>
                <a:cxn ang="0">
                  <a:pos x="16" y="79"/>
                </a:cxn>
                <a:cxn ang="0">
                  <a:pos x="26" y="54"/>
                </a:cxn>
                <a:cxn ang="0">
                  <a:pos x="36" y="30"/>
                </a:cxn>
                <a:cxn ang="0">
                  <a:pos x="47" y="5"/>
                </a:cxn>
                <a:cxn ang="0">
                  <a:pos x="47" y="5"/>
                </a:cxn>
                <a:cxn ang="0">
                  <a:pos x="48" y="3"/>
                </a:cxn>
                <a:cxn ang="0">
                  <a:pos x="47" y="2"/>
                </a:cxn>
                <a:cxn ang="0">
                  <a:pos x="46" y="1"/>
                </a:cxn>
                <a:cxn ang="0">
                  <a:pos x="45" y="0"/>
                </a:cxn>
                <a:cxn ang="0">
                  <a:pos x="41" y="0"/>
                </a:cxn>
                <a:cxn ang="0">
                  <a:pos x="40" y="1"/>
                </a:cxn>
                <a:cxn ang="0">
                  <a:pos x="38" y="3"/>
                </a:cxn>
                <a:cxn ang="0">
                  <a:pos x="38" y="3"/>
                </a:cxn>
              </a:cxnLst>
              <a:rect l="0" t="0" r="r" b="b"/>
              <a:pathLst>
                <a:path w="48" h="107">
                  <a:moveTo>
                    <a:pt x="38" y="3"/>
                  </a:moveTo>
                  <a:lnTo>
                    <a:pt x="38" y="3"/>
                  </a:lnTo>
                  <a:lnTo>
                    <a:pt x="27" y="27"/>
                  </a:lnTo>
                  <a:lnTo>
                    <a:pt x="17" y="51"/>
                  </a:lnTo>
                  <a:lnTo>
                    <a:pt x="7" y="76"/>
                  </a:lnTo>
                  <a:lnTo>
                    <a:pt x="3" y="88"/>
                  </a:lnTo>
                  <a:lnTo>
                    <a:pt x="0" y="101"/>
                  </a:lnTo>
                  <a:lnTo>
                    <a:pt x="0" y="101"/>
                  </a:lnTo>
                  <a:lnTo>
                    <a:pt x="0" y="103"/>
                  </a:lnTo>
                  <a:lnTo>
                    <a:pt x="0" y="105"/>
                  </a:lnTo>
                  <a:lnTo>
                    <a:pt x="2" y="106"/>
                  </a:lnTo>
                  <a:lnTo>
                    <a:pt x="3" y="107"/>
                  </a:lnTo>
                  <a:lnTo>
                    <a:pt x="5" y="107"/>
                  </a:lnTo>
                  <a:lnTo>
                    <a:pt x="6" y="107"/>
                  </a:lnTo>
                  <a:lnTo>
                    <a:pt x="8" y="106"/>
                  </a:lnTo>
                  <a:lnTo>
                    <a:pt x="10" y="103"/>
                  </a:lnTo>
                  <a:lnTo>
                    <a:pt x="10" y="103"/>
                  </a:lnTo>
                  <a:lnTo>
                    <a:pt x="13" y="91"/>
                  </a:lnTo>
                  <a:lnTo>
                    <a:pt x="16" y="79"/>
                  </a:lnTo>
                  <a:lnTo>
                    <a:pt x="26" y="54"/>
                  </a:lnTo>
                  <a:lnTo>
                    <a:pt x="36" y="30"/>
                  </a:lnTo>
                  <a:lnTo>
                    <a:pt x="47" y="5"/>
                  </a:lnTo>
                  <a:lnTo>
                    <a:pt x="47" y="5"/>
                  </a:lnTo>
                  <a:lnTo>
                    <a:pt x="48" y="3"/>
                  </a:lnTo>
                  <a:lnTo>
                    <a:pt x="47" y="2"/>
                  </a:lnTo>
                  <a:lnTo>
                    <a:pt x="46" y="1"/>
                  </a:lnTo>
                  <a:lnTo>
                    <a:pt x="45" y="0"/>
                  </a:lnTo>
                  <a:lnTo>
                    <a:pt x="41" y="0"/>
                  </a:lnTo>
                  <a:lnTo>
                    <a:pt x="40" y="1"/>
                  </a:lnTo>
                  <a:lnTo>
                    <a:pt x="38" y="3"/>
                  </a:lnTo>
                  <a:lnTo>
                    <a:pt x="38"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43" name="Freeform 759"/>
            <p:cNvSpPr/>
            <p:nvPr/>
          </p:nvSpPr>
          <p:spPr bwMode="auto">
            <a:xfrm>
              <a:off x="6183313" y="2476500"/>
              <a:ext cx="17463" cy="42863"/>
            </a:xfrm>
            <a:custGeom>
              <a:avLst/>
              <a:gdLst/>
              <a:ahLst/>
              <a:cxnLst>
                <a:cxn ang="0">
                  <a:pos x="26" y="2"/>
                </a:cxn>
                <a:cxn ang="0">
                  <a:pos x="26" y="2"/>
                </a:cxn>
                <a:cxn ang="0">
                  <a:pos x="18" y="20"/>
                </a:cxn>
                <a:cxn ang="0">
                  <a:pos x="10" y="38"/>
                </a:cxn>
                <a:cxn ang="0">
                  <a:pos x="5" y="57"/>
                </a:cxn>
                <a:cxn ang="0">
                  <a:pos x="0" y="76"/>
                </a:cxn>
                <a:cxn ang="0">
                  <a:pos x="0" y="76"/>
                </a:cxn>
                <a:cxn ang="0">
                  <a:pos x="0" y="78"/>
                </a:cxn>
                <a:cxn ang="0">
                  <a:pos x="0" y="79"/>
                </a:cxn>
                <a:cxn ang="0">
                  <a:pos x="1" y="80"/>
                </a:cxn>
                <a:cxn ang="0">
                  <a:pos x="3" y="81"/>
                </a:cxn>
                <a:cxn ang="0">
                  <a:pos x="5" y="81"/>
                </a:cxn>
                <a:cxn ang="0">
                  <a:pos x="6" y="81"/>
                </a:cxn>
                <a:cxn ang="0">
                  <a:pos x="8" y="80"/>
                </a:cxn>
                <a:cxn ang="0">
                  <a:pos x="8" y="78"/>
                </a:cxn>
                <a:cxn ang="0">
                  <a:pos x="8" y="78"/>
                </a:cxn>
                <a:cxn ang="0">
                  <a:pos x="13" y="60"/>
                </a:cxn>
                <a:cxn ang="0">
                  <a:pos x="20" y="42"/>
                </a:cxn>
                <a:cxn ang="0">
                  <a:pos x="26" y="24"/>
                </a:cxn>
                <a:cxn ang="0">
                  <a:pos x="34" y="7"/>
                </a:cxn>
                <a:cxn ang="0">
                  <a:pos x="34" y="7"/>
                </a:cxn>
                <a:cxn ang="0">
                  <a:pos x="34" y="5"/>
                </a:cxn>
                <a:cxn ang="0">
                  <a:pos x="34" y="3"/>
                </a:cxn>
                <a:cxn ang="0">
                  <a:pos x="33" y="2"/>
                </a:cxn>
                <a:cxn ang="0">
                  <a:pos x="31" y="1"/>
                </a:cxn>
                <a:cxn ang="0">
                  <a:pos x="30" y="0"/>
                </a:cxn>
                <a:cxn ang="0">
                  <a:pos x="28" y="0"/>
                </a:cxn>
                <a:cxn ang="0">
                  <a:pos x="27" y="1"/>
                </a:cxn>
                <a:cxn ang="0">
                  <a:pos x="26" y="2"/>
                </a:cxn>
                <a:cxn ang="0">
                  <a:pos x="26" y="2"/>
                </a:cxn>
              </a:cxnLst>
              <a:rect l="0" t="0" r="r" b="b"/>
              <a:pathLst>
                <a:path w="34" h="81">
                  <a:moveTo>
                    <a:pt x="26" y="2"/>
                  </a:moveTo>
                  <a:lnTo>
                    <a:pt x="26" y="2"/>
                  </a:lnTo>
                  <a:lnTo>
                    <a:pt x="18" y="20"/>
                  </a:lnTo>
                  <a:lnTo>
                    <a:pt x="10" y="38"/>
                  </a:lnTo>
                  <a:lnTo>
                    <a:pt x="5" y="57"/>
                  </a:lnTo>
                  <a:lnTo>
                    <a:pt x="0" y="76"/>
                  </a:lnTo>
                  <a:lnTo>
                    <a:pt x="0" y="76"/>
                  </a:lnTo>
                  <a:lnTo>
                    <a:pt x="0" y="78"/>
                  </a:lnTo>
                  <a:lnTo>
                    <a:pt x="0" y="79"/>
                  </a:lnTo>
                  <a:lnTo>
                    <a:pt x="1" y="80"/>
                  </a:lnTo>
                  <a:lnTo>
                    <a:pt x="3" y="81"/>
                  </a:lnTo>
                  <a:lnTo>
                    <a:pt x="5" y="81"/>
                  </a:lnTo>
                  <a:lnTo>
                    <a:pt x="6" y="81"/>
                  </a:lnTo>
                  <a:lnTo>
                    <a:pt x="8" y="80"/>
                  </a:lnTo>
                  <a:lnTo>
                    <a:pt x="8" y="78"/>
                  </a:lnTo>
                  <a:lnTo>
                    <a:pt x="8" y="78"/>
                  </a:lnTo>
                  <a:lnTo>
                    <a:pt x="13" y="60"/>
                  </a:lnTo>
                  <a:lnTo>
                    <a:pt x="20" y="42"/>
                  </a:lnTo>
                  <a:lnTo>
                    <a:pt x="26" y="24"/>
                  </a:lnTo>
                  <a:lnTo>
                    <a:pt x="34" y="7"/>
                  </a:lnTo>
                  <a:lnTo>
                    <a:pt x="34" y="7"/>
                  </a:lnTo>
                  <a:lnTo>
                    <a:pt x="34" y="5"/>
                  </a:lnTo>
                  <a:lnTo>
                    <a:pt x="34" y="3"/>
                  </a:lnTo>
                  <a:lnTo>
                    <a:pt x="33" y="2"/>
                  </a:lnTo>
                  <a:lnTo>
                    <a:pt x="31" y="1"/>
                  </a:lnTo>
                  <a:lnTo>
                    <a:pt x="30" y="0"/>
                  </a:lnTo>
                  <a:lnTo>
                    <a:pt x="28" y="0"/>
                  </a:lnTo>
                  <a:lnTo>
                    <a:pt x="27" y="1"/>
                  </a:lnTo>
                  <a:lnTo>
                    <a:pt x="26" y="2"/>
                  </a:lnTo>
                  <a:lnTo>
                    <a:pt x="26"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44" name="Freeform 760"/>
            <p:cNvSpPr/>
            <p:nvPr/>
          </p:nvSpPr>
          <p:spPr bwMode="auto">
            <a:xfrm>
              <a:off x="6203950" y="2500313"/>
              <a:ext cx="20638" cy="41275"/>
            </a:xfrm>
            <a:custGeom>
              <a:avLst/>
              <a:gdLst/>
              <a:ahLst/>
              <a:cxnLst>
                <a:cxn ang="0">
                  <a:pos x="29" y="3"/>
                </a:cxn>
                <a:cxn ang="0">
                  <a:pos x="29" y="3"/>
                </a:cxn>
                <a:cxn ang="0">
                  <a:pos x="23" y="20"/>
                </a:cxn>
                <a:cxn ang="0">
                  <a:pos x="17" y="37"/>
                </a:cxn>
                <a:cxn ang="0">
                  <a:pos x="1" y="69"/>
                </a:cxn>
                <a:cxn ang="0">
                  <a:pos x="1" y="69"/>
                </a:cxn>
                <a:cxn ang="0">
                  <a:pos x="0" y="71"/>
                </a:cxn>
                <a:cxn ang="0">
                  <a:pos x="1" y="73"/>
                </a:cxn>
                <a:cxn ang="0">
                  <a:pos x="2" y="75"/>
                </a:cxn>
                <a:cxn ang="0">
                  <a:pos x="4" y="76"/>
                </a:cxn>
                <a:cxn ang="0">
                  <a:pos x="5" y="76"/>
                </a:cxn>
                <a:cxn ang="0">
                  <a:pos x="7" y="76"/>
                </a:cxn>
                <a:cxn ang="0">
                  <a:pos x="9" y="76"/>
                </a:cxn>
                <a:cxn ang="0">
                  <a:pos x="10" y="74"/>
                </a:cxn>
                <a:cxn ang="0">
                  <a:pos x="10" y="74"/>
                </a:cxn>
                <a:cxn ang="0">
                  <a:pos x="25" y="41"/>
                </a:cxn>
                <a:cxn ang="0">
                  <a:pos x="33" y="23"/>
                </a:cxn>
                <a:cxn ang="0">
                  <a:pos x="39" y="7"/>
                </a:cxn>
                <a:cxn ang="0">
                  <a:pos x="39" y="7"/>
                </a:cxn>
                <a:cxn ang="0">
                  <a:pos x="39" y="4"/>
                </a:cxn>
                <a:cxn ang="0">
                  <a:pos x="38" y="2"/>
                </a:cxn>
                <a:cxn ang="0">
                  <a:pos x="37" y="1"/>
                </a:cxn>
                <a:cxn ang="0">
                  <a:pos x="36" y="0"/>
                </a:cxn>
                <a:cxn ang="0">
                  <a:pos x="34" y="0"/>
                </a:cxn>
                <a:cxn ang="0">
                  <a:pos x="32" y="0"/>
                </a:cxn>
                <a:cxn ang="0">
                  <a:pos x="30" y="1"/>
                </a:cxn>
                <a:cxn ang="0">
                  <a:pos x="29" y="3"/>
                </a:cxn>
                <a:cxn ang="0">
                  <a:pos x="29" y="3"/>
                </a:cxn>
              </a:cxnLst>
              <a:rect l="0" t="0" r="r" b="b"/>
              <a:pathLst>
                <a:path w="39" h="76">
                  <a:moveTo>
                    <a:pt x="29" y="3"/>
                  </a:moveTo>
                  <a:lnTo>
                    <a:pt x="29" y="3"/>
                  </a:lnTo>
                  <a:lnTo>
                    <a:pt x="23" y="20"/>
                  </a:lnTo>
                  <a:lnTo>
                    <a:pt x="17" y="37"/>
                  </a:lnTo>
                  <a:lnTo>
                    <a:pt x="1" y="69"/>
                  </a:lnTo>
                  <a:lnTo>
                    <a:pt x="1" y="69"/>
                  </a:lnTo>
                  <a:lnTo>
                    <a:pt x="0" y="71"/>
                  </a:lnTo>
                  <a:lnTo>
                    <a:pt x="1" y="73"/>
                  </a:lnTo>
                  <a:lnTo>
                    <a:pt x="2" y="75"/>
                  </a:lnTo>
                  <a:lnTo>
                    <a:pt x="4" y="76"/>
                  </a:lnTo>
                  <a:lnTo>
                    <a:pt x="5" y="76"/>
                  </a:lnTo>
                  <a:lnTo>
                    <a:pt x="7" y="76"/>
                  </a:lnTo>
                  <a:lnTo>
                    <a:pt x="9" y="76"/>
                  </a:lnTo>
                  <a:lnTo>
                    <a:pt x="10" y="74"/>
                  </a:lnTo>
                  <a:lnTo>
                    <a:pt x="10" y="74"/>
                  </a:lnTo>
                  <a:lnTo>
                    <a:pt x="25" y="41"/>
                  </a:lnTo>
                  <a:lnTo>
                    <a:pt x="33" y="23"/>
                  </a:lnTo>
                  <a:lnTo>
                    <a:pt x="39" y="7"/>
                  </a:lnTo>
                  <a:lnTo>
                    <a:pt x="39" y="7"/>
                  </a:lnTo>
                  <a:lnTo>
                    <a:pt x="39" y="4"/>
                  </a:lnTo>
                  <a:lnTo>
                    <a:pt x="38" y="2"/>
                  </a:lnTo>
                  <a:lnTo>
                    <a:pt x="37" y="1"/>
                  </a:lnTo>
                  <a:lnTo>
                    <a:pt x="36" y="0"/>
                  </a:lnTo>
                  <a:lnTo>
                    <a:pt x="34" y="0"/>
                  </a:lnTo>
                  <a:lnTo>
                    <a:pt x="32" y="0"/>
                  </a:lnTo>
                  <a:lnTo>
                    <a:pt x="30" y="1"/>
                  </a:lnTo>
                  <a:lnTo>
                    <a:pt x="29" y="3"/>
                  </a:lnTo>
                  <a:lnTo>
                    <a:pt x="29"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45" name="Freeform 761"/>
            <p:cNvSpPr/>
            <p:nvPr/>
          </p:nvSpPr>
          <p:spPr bwMode="auto">
            <a:xfrm>
              <a:off x="6373813" y="2681288"/>
              <a:ext cx="12700" cy="38100"/>
            </a:xfrm>
            <a:custGeom>
              <a:avLst/>
              <a:gdLst/>
              <a:ahLst/>
              <a:cxnLst>
                <a:cxn ang="0">
                  <a:pos x="13" y="6"/>
                </a:cxn>
                <a:cxn ang="0">
                  <a:pos x="13" y="6"/>
                </a:cxn>
                <a:cxn ang="0">
                  <a:pos x="12" y="13"/>
                </a:cxn>
                <a:cxn ang="0">
                  <a:pos x="10" y="21"/>
                </a:cxn>
                <a:cxn ang="0">
                  <a:pos x="6" y="36"/>
                </a:cxn>
                <a:cxn ang="0">
                  <a:pos x="2" y="50"/>
                </a:cxn>
                <a:cxn ang="0">
                  <a:pos x="1" y="58"/>
                </a:cxn>
                <a:cxn ang="0">
                  <a:pos x="0" y="66"/>
                </a:cxn>
                <a:cxn ang="0">
                  <a:pos x="0" y="66"/>
                </a:cxn>
                <a:cxn ang="0">
                  <a:pos x="1" y="68"/>
                </a:cxn>
                <a:cxn ang="0">
                  <a:pos x="2" y="69"/>
                </a:cxn>
                <a:cxn ang="0">
                  <a:pos x="3" y="70"/>
                </a:cxn>
                <a:cxn ang="0">
                  <a:pos x="5" y="70"/>
                </a:cxn>
                <a:cxn ang="0">
                  <a:pos x="6" y="70"/>
                </a:cxn>
                <a:cxn ang="0">
                  <a:pos x="8" y="69"/>
                </a:cxn>
                <a:cxn ang="0">
                  <a:pos x="9" y="68"/>
                </a:cxn>
                <a:cxn ang="0">
                  <a:pos x="10" y="66"/>
                </a:cxn>
                <a:cxn ang="0">
                  <a:pos x="10" y="66"/>
                </a:cxn>
                <a:cxn ang="0">
                  <a:pos x="10" y="58"/>
                </a:cxn>
                <a:cxn ang="0">
                  <a:pos x="12" y="50"/>
                </a:cxn>
                <a:cxn ang="0">
                  <a:pos x="16" y="36"/>
                </a:cxn>
                <a:cxn ang="0">
                  <a:pos x="20" y="21"/>
                </a:cxn>
                <a:cxn ang="0">
                  <a:pos x="21" y="13"/>
                </a:cxn>
                <a:cxn ang="0">
                  <a:pos x="22" y="6"/>
                </a:cxn>
                <a:cxn ang="0">
                  <a:pos x="22" y="6"/>
                </a:cxn>
                <a:cxn ang="0">
                  <a:pos x="21" y="3"/>
                </a:cxn>
                <a:cxn ang="0">
                  <a:pos x="20" y="2"/>
                </a:cxn>
                <a:cxn ang="0">
                  <a:pos x="19" y="1"/>
                </a:cxn>
                <a:cxn ang="0">
                  <a:pos x="17" y="0"/>
                </a:cxn>
                <a:cxn ang="0">
                  <a:pos x="16" y="1"/>
                </a:cxn>
                <a:cxn ang="0">
                  <a:pos x="14" y="2"/>
                </a:cxn>
                <a:cxn ang="0">
                  <a:pos x="13" y="3"/>
                </a:cxn>
                <a:cxn ang="0">
                  <a:pos x="13" y="6"/>
                </a:cxn>
                <a:cxn ang="0">
                  <a:pos x="13" y="6"/>
                </a:cxn>
              </a:cxnLst>
              <a:rect l="0" t="0" r="r" b="b"/>
              <a:pathLst>
                <a:path w="22" h="70">
                  <a:moveTo>
                    <a:pt x="13" y="6"/>
                  </a:moveTo>
                  <a:lnTo>
                    <a:pt x="13" y="6"/>
                  </a:lnTo>
                  <a:lnTo>
                    <a:pt x="12" y="13"/>
                  </a:lnTo>
                  <a:lnTo>
                    <a:pt x="10" y="21"/>
                  </a:lnTo>
                  <a:lnTo>
                    <a:pt x="6" y="36"/>
                  </a:lnTo>
                  <a:lnTo>
                    <a:pt x="2" y="50"/>
                  </a:lnTo>
                  <a:lnTo>
                    <a:pt x="1" y="58"/>
                  </a:lnTo>
                  <a:lnTo>
                    <a:pt x="0" y="66"/>
                  </a:lnTo>
                  <a:lnTo>
                    <a:pt x="0" y="66"/>
                  </a:lnTo>
                  <a:lnTo>
                    <a:pt x="1" y="68"/>
                  </a:lnTo>
                  <a:lnTo>
                    <a:pt x="2" y="69"/>
                  </a:lnTo>
                  <a:lnTo>
                    <a:pt x="3" y="70"/>
                  </a:lnTo>
                  <a:lnTo>
                    <a:pt x="5" y="70"/>
                  </a:lnTo>
                  <a:lnTo>
                    <a:pt x="6" y="70"/>
                  </a:lnTo>
                  <a:lnTo>
                    <a:pt x="8" y="69"/>
                  </a:lnTo>
                  <a:lnTo>
                    <a:pt x="9" y="68"/>
                  </a:lnTo>
                  <a:lnTo>
                    <a:pt x="10" y="66"/>
                  </a:lnTo>
                  <a:lnTo>
                    <a:pt x="10" y="66"/>
                  </a:lnTo>
                  <a:lnTo>
                    <a:pt x="10" y="58"/>
                  </a:lnTo>
                  <a:lnTo>
                    <a:pt x="12" y="50"/>
                  </a:lnTo>
                  <a:lnTo>
                    <a:pt x="16" y="36"/>
                  </a:lnTo>
                  <a:lnTo>
                    <a:pt x="20" y="21"/>
                  </a:lnTo>
                  <a:lnTo>
                    <a:pt x="21" y="13"/>
                  </a:lnTo>
                  <a:lnTo>
                    <a:pt x="22" y="6"/>
                  </a:lnTo>
                  <a:lnTo>
                    <a:pt x="22" y="6"/>
                  </a:lnTo>
                  <a:lnTo>
                    <a:pt x="21" y="3"/>
                  </a:lnTo>
                  <a:lnTo>
                    <a:pt x="20" y="2"/>
                  </a:lnTo>
                  <a:lnTo>
                    <a:pt x="19" y="1"/>
                  </a:lnTo>
                  <a:lnTo>
                    <a:pt x="17" y="0"/>
                  </a:lnTo>
                  <a:lnTo>
                    <a:pt x="16" y="1"/>
                  </a:lnTo>
                  <a:lnTo>
                    <a:pt x="14" y="2"/>
                  </a:lnTo>
                  <a:lnTo>
                    <a:pt x="13" y="3"/>
                  </a:lnTo>
                  <a:lnTo>
                    <a:pt x="13" y="6"/>
                  </a:lnTo>
                  <a:lnTo>
                    <a:pt x="13" y="6"/>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46" name="Freeform 762"/>
            <p:cNvSpPr/>
            <p:nvPr/>
          </p:nvSpPr>
          <p:spPr bwMode="auto">
            <a:xfrm>
              <a:off x="6407150" y="2698750"/>
              <a:ext cx="30163" cy="42863"/>
            </a:xfrm>
            <a:custGeom>
              <a:avLst/>
              <a:gdLst/>
              <a:ahLst/>
              <a:cxnLst>
                <a:cxn ang="0">
                  <a:pos x="45" y="3"/>
                </a:cxn>
                <a:cxn ang="0">
                  <a:pos x="45" y="3"/>
                </a:cxn>
                <a:cxn ang="0">
                  <a:pos x="39" y="11"/>
                </a:cxn>
                <a:cxn ang="0">
                  <a:pos x="33" y="19"/>
                </a:cxn>
                <a:cxn ang="0">
                  <a:pos x="26" y="26"/>
                </a:cxn>
                <a:cxn ang="0">
                  <a:pos x="19" y="35"/>
                </a:cxn>
                <a:cxn ang="0">
                  <a:pos x="19" y="35"/>
                </a:cxn>
                <a:cxn ang="0">
                  <a:pos x="16" y="39"/>
                </a:cxn>
                <a:cxn ang="0">
                  <a:pos x="14" y="44"/>
                </a:cxn>
                <a:cxn ang="0">
                  <a:pos x="10" y="54"/>
                </a:cxn>
                <a:cxn ang="0">
                  <a:pos x="10" y="54"/>
                </a:cxn>
                <a:cxn ang="0">
                  <a:pos x="5" y="66"/>
                </a:cxn>
                <a:cxn ang="0">
                  <a:pos x="1" y="77"/>
                </a:cxn>
                <a:cxn ang="0">
                  <a:pos x="1" y="77"/>
                </a:cxn>
                <a:cxn ang="0">
                  <a:pos x="0" y="79"/>
                </a:cxn>
                <a:cxn ang="0">
                  <a:pos x="1" y="80"/>
                </a:cxn>
                <a:cxn ang="0">
                  <a:pos x="2" y="81"/>
                </a:cxn>
                <a:cxn ang="0">
                  <a:pos x="4" y="82"/>
                </a:cxn>
                <a:cxn ang="0">
                  <a:pos x="6" y="82"/>
                </a:cxn>
                <a:cxn ang="0">
                  <a:pos x="7" y="82"/>
                </a:cxn>
                <a:cxn ang="0">
                  <a:pos x="9" y="81"/>
                </a:cxn>
                <a:cxn ang="0">
                  <a:pos x="10" y="79"/>
                </a:cxn>
                <a:cxn ang="0">
                  <a:pos x="10" y="79"/>
                </a:cxn>
                <a:cxn ang="0">
                  <a:pos x="18" y="59"/>
                </a:cxn>
                <a:cxn ang="0">
                  <a:pos x="22" y="48"/>
                </a:cxn>
                <a:cxn ang="0">
                  <a:pos x="27" y="39"/>
                </a:cxn>
                <a:cxn ang="0">
                  <a:pos x="27" y="39"/>
                </a:cxn>
                <a:cxn ang="0">
                  <a:pos x="33" y="31"/>
                </a:cxn>
                <a:cxn ang="0">
                  <a:pos x="40" y="23"/>
                </a:cxn>
                <a:cxn ang="0">
                  <a:pos x="48" y="16"/>
                </a:cxn>
                <a:cxn ang="0">
                  <a:pos x="54" y="8"/>
                </a:cxn>
                <a:cxn ang="0">
                  <a:pos x="54" y="8"/>
                </a:cxn>
                <a:cxn ang="0">
                  <a:pos x="55" y="6"/>
                </a:cxn>
                <a:cxn ang="0">
                  <a:pos x="54" y="4"/>
                </a:cxn>
                <a:cxn ang="0">
                  <a:pos x="53" y="3"/>
                </a:cxn>
                <a:cxn ang="0">
                  <a:pos x="52" y="1"/>
                </a:cxn>
                <a:cxn ang="0">
                  <a:pos x="51" y="0"/>
                </a:cxn>
                <a:cxn ang="0">
                  <a:pos x="49" y="0"/>
                </a:cxn>
                <a:cxn ang="0">
                  <a:pos x="47" y="1"/>
                </a:cxn>
                <a:cxn ang="0">
                  <a:pos x="45" y="3"/>
                </a:cxn>
                <a:cxn ang="0">
                  <a:pos x="45" y="3"/>
                </a:cxn>
              </a:cxnLst>
              <a:rect l="0" t="0" r="r" b="b"/>
              <a:pathLst>
                <a:path w="55" h="82">
                  <a:moveTo>
                    <a:pt x="45" y="3"/>
                  </a:moveTo>
                  <a:lnTo>
                    <a:pt x="45" y="3"/>
                  </a:lnTo>
                  <a:lnTo>
                    <a:pt x="39" y="11"/>
                  </a:lnTo>
                  <a:lnTo>
                    <a:pt x="33" y="19"/>
                  </a:lnTo>
                  <a:lnTo>
                    <a:pt x="26" y="26"/>
                  </a:lnTo>
                  <a:lnTo>
                    <a:pt x="19" y="35"/>
                  </a:lnTo>
                  <a:lnTo>
                    <a:pt x="19" y="35"/>
                  </a:lnTo>
                  <a:lnTo>
                    <a:pt x="16" y="39"/>
                  </a:lnTo>
                  <a:lnTo>
                    <a:pt x="14" y="44"/>
                  </a:lnTo>
                  <a:lnTo>
                    <a:pt x="10" y="54"/>
                  </a:lnTo>
                  <a:lnTo>
                    <a:pt x="10" y="54"/>
                  </a:lnTo>
                  <a:lnTo>
                    <a:pt x="5" y="66"/>
                  </a:lnTo>
                  <a:lnTo>
                    <a:pt x="1" y="77"/>
                  </a:lnTo>
                  <a:lnTo>
                    <a:pt x="1" y="77"/>
                  </a:lnTo>
                  <a:lnTo>
                    <a:pt x="0" y="79"/>
                  </a:lnTo>
                  <a:lnTo>
                    <a:pt x="1" y="80"/>
                  </a:lnTo>
                  <a:lnTo>
                    <a:pt x="2" y="81"/>
                  </a:lnTo>
                  <a:lnTo>
                    <a:pt x="4" y="82"/>
                  </a:lnTo>
                  <a:lnTo>
                    <a:pt x="6" y="82"/>
                  </a:lnTo>
                  <a:lnTo>
                    <a:pt x="7" y="82"/>
                  </a:lnTo>
                  <a:lnTo>
                    <a:pt x="9" y="81"/>
                  </a:lnTo>
                  <a:lnTo>
                    <a:pt x="10" y="79"/>
                  </a:lnTo>
                  <a:lnTo>
                    <a:pt x="10" y="79"/>
                  </a:lnTo>
                  <a:lnTo>
                    <a:pt x="18" y="59"/>
                  </a:lnTo>
                  <a:lnTo>
                    <a:pt x="22" y="48"/>
                  </a:lnTo>
                  <a:lnTo>
                    <a:pt x="27" y="39"/>
                  </a:lnTo>
                  <a:lnTo>
                    <a:pt x="27" y="39"/>
                  </a:lnTo>
                  <a:lnTo>
                    <a:pt x="33" y="31"/>
                  </a:lnTo>
                  <a:lnTo>
                    <a:pt x="40" y="23"/>
                  </a:lnTo>
                  <a:lnTo>
                    <a:pt x="48" y="16"/>
                  </a:lnTo>
                  <a:lnTo>
                    <a:pt x="54" y="8"/>
                  </a:lnTo>
                  <a:lnTo>
                    <a:pt x="54" y="8"/>
                  </a:lnTo>
                  <a:lnTo>
                    <a:pt x="55" y="6"/>
                  </a:lnTo>
                  <a:lnTo>
                    <a:pt x="54" y="4"/>
                  </a:lnTo>
                  <a:lnTo>
                    <a:pt x="53" y="3"/>
                  </a:lnTo>
                  <a:lnTo>
                    <a:pt x="52" y="1"/>
                  </a:lnTo>
                  <a:lnTo>
                    <a:pt x="51" y="0"/>
                  </a:lnTo>
                  <a:lnTo>
                    <a:pt x="49" y="0"/>
                  </a:lnTo>
                  <a:lnTo>
                    <a:pt x="47" y="1"/>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47" name="Freeform 763"/>
            <p:cNvSpPr/>
            <p:nvPr/>
          </p:nvSpPr>
          <p:spPr bwMode="auto">
            <a:xfrm>
              <a:off x="6430963" y="2728913"/>
              <a:ext cx="26988" cy="50800"/>
            </a:xfrm>
            <a:custGeom>
              <a:avLst/>
              <a:gdLst/>
              <a:ahLst/>
              <a:cxnLst>
                <a:cxn ang="0">
                  <a:pos x="43" y="3"/>
                </a:cxn>
                <a:cxn ang="0">
                  <a:pos x="43" y="3"/>
                </a:cxn>
                <a:cxn ang="0">
                  <a:pos x="32" y="22"/>
                </a:cxn>
                <a:cxn ang="0">
                  <a:pos x="22" y="43"/>
                </a:cxn>
                <a:cxn ang="0">
                  <a:pos x="22" y="43"/>
                </a:cxn>
                <a:cxn ang="0">
                  <a:pos x="17" y="54"/>
                </a:cxn>
                <a:cxn ang="0">
                  <a:pos x="11" y="66"/>
                </a:cxn>
                <a:cxn ang="0">
                  <a:pos x="6" y="77"/>
                </a:cxn>
                <a:cxn ang="0">
                  <a:pos x="1" y="90"/>
                </a:cxn>
                <a:cxn ang="0">
                  <a:pos x="1" y="90"/>
                </a:cxn>
                <a:cxn ang="0">
                  <a:pos x="0" y="92"/>
                </a:cxn>
                <a:cxn ang="0">
                  <a:pos x="1" y="94"/>
                </a:cxn>
                <a:cxn ang="0">
                  <a:pos x="3" y="95"/>
                </a:cxn>
                <a:cxn ang="0">
                  <a:pos x="5" y="95"/>
                </a:cxn>
                <a:cxn ang="0">
                  <a:pos x="6" y="96"/>
                </a:cxn>
                <a:cxn ang="0">
                  <a:pos x="8" y="95"/>
                </a:cxn>
                <a:cxn ang="0">
                  <a:pos x="9" y="94"/>
                </a:cxn>
                <a:cxn ang="0">
                  <a:pos x="10" y="92"/>
                </a:cxn>
                <a:cxn ang="0">
                  <a:pos x="10" y="92"/>
                </a:cxn>
                <a:cxn ang="0">
                  <a:pos x="14" y="81"/>
                </a:cxn>
                <a:cxn ang="0">
                  <a:pos x="18" y="71"/>
                </a:cxn>
                <a:cxn ang="0">
                  <a:pos x="22" y="62"/>
                </a:cxn>
                <a:cxn ang="0">
                  <a:pos x="28" y="52"/>
                </a:cxn>
                <a:cxn ang="0">
                  <a:pos x="28" y="52"/>
                </a:cxn>
                <a:cxn ang="0">
                  <a:pos x="32" y="47"/>
                </a:cxn>
                <a:cxn ang="0">
                  <a:pos x="34" y="42"/>
                </a:cxn>
                <a:cxn ang="0">
                  <a:pos x="38" y="33"/>
                </a:cxn>
                <a:cxn ang="0">
                  <a:pos x="38" y="33"/>
                </a:cxn>
                <a:cxn ang="0">
                  <a:pos x="44" y="20"/>
                </a:cxn>
                <a:cxn ang="0">
                  <a:pos x="51" y="8"/>
                </a:cxn>
                <a:cxn ang="0">
                  <a:pos x="51" y="8"/>
                </a:cxn>
                <a:cxn ang="0">
                  <a:pos x="51" y="6"/>
                </a:cxn>
                <a:cxn ang="0">
                  <a:pos x="51" y="4"/>
                </a:cxn>
                <a:cxn ang="0">
                  <a:pos x="50" y="3"/>
                </a:cxn>
                <a:cxn ang="0">
                  <a:pos x="49" y="2"/>
                </a:cxn>
                <a:cxn ang="0">
                  <a:pos x="47" y="0"/>
                </a:cxn>
                <a:cxn ang="0">
                  <a:pos x="46" y="0"/>
                </a:cxn>
                <a:cxn ang="0">
                  <a:pos x="44" y="2"/>
                </a:cxn>
                <a:cxn ang="0">
                  <a:pos x="43" y="3"/>
                </a:cxn>
                <a:cxn ang="0">
                  <a:pos x="43" y="3"/>
                </a:cxn>
              </a:cxnLst>
              <a:rect l="0" t="0" r="r" b="b"/>
              <a:pathLst>
                <a:path w="51" h="96">
                  <a:moveTo>
                    <a:pt x="43" y="3"/>
                  </a:moveTo>
                  <a:lnTo>
                    <a:pt x="43" y="3"/>
                  </a:lnTo>
                  <a:lnTo>
                    <a:pt x="32" y="22"/>
                  </a:lnTo>
                  <a:lnTo>
                    <a:pt x="22" y="43"/>
                  </a:lnTo>
                  <a:lnTo>
                    <a:pt x="22" y="43"/>
                  </a:lnTo>
                  <a:lnTo>
                    <a:pt x="17" y="54"/>
                  </a:lnTo>
                  <a:lnTo>
                    <a:pt x="11" y="66"/>
                  </a:lnTo>
                  <a:lnTo>
                    <a:pt x="6" y="77"/>
                  </a:lnTo>
                  <a:lnTo>
                    <a:pt x="1" y="90"/>
                  </a:lnTo>
                  <a:lnTo>
                    <a:pt x="1" y="90"/>
                  </a:lnTo>
                  <a:lnTo>
                    <a:pt x="0" y="92"/>
                  </a:lnTo>
                  <a:lnTo>
                    <a:pt x="1" y="94"/>
                  </a:lnTo>
                  <a:lnTo>
                    <a:pt x="3" y="95"/>
                  </a:lnTo>
                  <a:lnTo>
                    <a:pt x="5" y="95"/>
                  </a:lnTo>
                  <a:lnTo>
                    <a:pt x="6" y="96"/>
                  </a:lnTo>
                  <a:lnTo>
                    <a:pt x="8" y="95"/>
                  </a:lnTo>
                  <a:lnTo>
                    <a:pt x="9" y="94"/>
                  </a:lnTo>
                  <a:lnTo>
                    <a:pt x="10" y="92"/>
                  </a:lnTo>
                  <a:lnTo>
                    <a:pt x="10" y="92"/>
                  </a:lnTo>
                  <a:lnTo>
                    <a:pt x="14" y="81"/>
                  </a:lnTo>
                  <a:lnTo>
                    <a:pt x="18" y="71"/>
                  </a:lnTo>
                  <a:lnTo>
                    <a:pt x="22" y="62"/>
                  </a:lnTo>
                  <a:lnTo>
                    <a:pt x="28" y="52"/>
                  </a:lnTo>
                  <a:lnTo>
                    <a:pt x="28" y="52"/>
                  </a:lnTo>
                  <a:lnTo>
                    <a:pt x="32" y="47"/>
                  </a:lnTo>
                  <a:lnTo>
                    <a:pt x="34" y="42"/>
                  </a:lnTo>
                  <a:lnTo>
                    <a:pt x="38" y="33"/>
                  </a:lnTo>
                  <a:lnTo>
                    <a:pt x="38" y="33"/>
                  </a:lnTo>
                  <a:lnTo>
                    <a:pt x="44" y="20"/>
                  </a:lnTo>
                  <a:lnTo>
                    <a:pt x="51" y="8"/>
                  </a:lnTo>
                  <a:lnTo>
                    <a:pt x="51" y="8"/>
                  </a:lnTo>
                  <a:lnTo>
                    <a:pt x="51" y="6"/>
                  </a:lnTo>
                  <a:lnTo>
                    <a:pt x="51" y="4"/>
                  </a:lnTo>
                  <a:lnTo>
                    <a:pt x="50" y="3"/>
                  </a:lnTo>
                  <a:lnTo>
                    <a:pt x="49" y="2"/>
                  </a:lnTo>
                  <a:lnTo>
                    <a:pt x="47" y="0"/>
                  </a:lnTo>
                  <a:lnTo>
                    <a:pt x="46" y="0"/>
                  </a:lnTo>
                  <a:lnTo>
                    <a:pt x="44" y="2"/>
                  </a:lnTo>
                  <a:lnTo>
                    <a:pt x="43" y="3"/>
                  </a:lnTo>
                  <a:lnTo>
                    <a:pt x="43"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48" name="Freeform 764"/>
            <p:cNvSpPr/>
            <p:nvPr/>
          </p:nvSpPr>
          <p:spPr bwMode="auto">
            <a:xfrm>
              <a:off x="6461125" y="2754313"/>
              <a:ext cx="25400" cy="49213"/>
            </a:xfrm>
            <a:custGeom>
              <a:avLst/>
              <a:gdLst/>
              <a:ahLst/>
              <a:cxnLst>
                <a:cxn ang="0">
                  <a:pos x="39" y="2"/>
                </a:cxn>
                <a:cxn ang="0">
                  <a:pos x="39" y="2"/>
                </a:cxn>
                <a:cxn ang="0">
                  <a:pos x="26" y="22"/>
                </a:cxn>
                <a:cxn ang="0">
                  <a:pos x="15" y="43"/>
                </a:cxn>
                <a:cxn ang="0">
                  <a:pos x="7" y="64"/>
                </a:cxn>
                <a:cxn ang="0">
                  <a:pos x="3" y="75"/>
                </a:cxn>
                <a:cxn ang="0">
                  <a:pos x="0" y="86"/>
                </a:cxn>
                <a:cxn ang="0">
                  <a:pos x="0" y="86"/>
                </a:cxn>
                <a:cxn ang="0">
                  <a:pos x="0" y="88"/>
                </a:cxn>
                <a:cxn ang="0">
                  <a:pos x="0" y="89"/>
                </a:cxn>
                <a:cxn ang="0">
                  <a:pos x="2" y="91"/>
                </a:cxn>
                <a:cxn ang="0">
                  <a:pos x="4" y="91"/>
                </a:cxn>
                <a:cxn ang="0">
                  <a:pos x="6" y="92"/>
                </a:cxn>
                <a:cxn ang="0">
                  <a:pos x="7" y="91"/>
                </a:cxn>
                <a:cxn ang="0">
                  <a:pos x="9" y="90"/>
                </a:cxn>
                <a:cxn ang="0">
                  <a:pos x="9" y="88"/>
                </a:cxn>
                <a:cxn ang="0">
                  <a:pos x="9" y="88"/>
                </a:cxn>
                <a:cxn ang="0">
                  <a:pos x="12" y="78"/>
                </a:cxn>
                <a:cxn ang="0">
                  <a:pos x="15" y="66"/>
                </a:cxn>
                <a:cxn ang="0">
                  <a:pos x="24" y="46"/>
                </a:cxn>
                <a:cxn ang="0">
                  <a:pos x="35" y="26"/>
                </a:cxn>
                <a:cxn ang="0">
                  <a:pos x="47" y="7"/>
                </a:cxn>
                <a:cxn ang="0">
                  <a:pos x="47" y="7"/>
                </a:cxn>
                <a:cxn ang="0">
                  <a:pos x="48" y="5"/>
                </a:cxn>
                <a:cxn ang="0">
                  <a:pos x="47" y="3"/>
                </a:cxn>
                <a:cxn ang="0">
                  <a:pos x="47" y="2"/>
                </a:cxn>
                <a:cxn ang="0">
                  <a:pos x="45" y="1"/>
                </a:cxn>
                <a:cxn ang="0">
                  <a:pos x="42" y="0"/>
                </a:cxn>
                <a:cxn ang="0">
                  <a:pos x="40" y="1"/>
                </a:cxn>
                <a:cxn ang="0">
                  <a:pos x="39" y="2"/>
                </a:cxn>
                <a:cxn ang="0">
                  <a:pos x="39" y="2"/>
                </a:cxn>
              </a:cxnLst>
              <a:rect l="0" t="0" r="r" b="b"/>
              <a:pathLst>
                <a:path w="48" h="92">
                  <a:moveTo>
                    <a:pt x="39" y="2"/>
                  </a:moveTo>
                  <a:lnTo>
                    <a:pt x="39" y="2"/>
                  </a:lnTo>
                  <a:lnTo>
                    <a:pt x="26" y="22"/>
                  </a:lnTo>
                  <a:lnTo>
                    <a:pt x="15" y="43"/>
                  </a:lnTo>
                  <a:lnTo>
                    <a:pt x="7" y="64"/>
                  </a:lnTo>
                  <a:lnTo>
                    <a:pt x="3" y="75"/>
                  </a:lnTo>
                  <a:lnTo>
                    <a:pt x="0" y="86"/>
                  </a:lnTo>
                  <a:lnTo>
                    <a:pt x="0" y="86"/>
                  </a:lnTo>
                  <a:lnTo>
                    <a:pt x="0" y="88"/>
                  </a:lnTo>
                  <a:lnTo>
                    <a:pt x="0" y="89"/>
                  </a:lnTo>
                  <a:lnTo>
                    <a:pt x="2" y="91"/>
                  </a:lnTo>
                  <a:lnTo>
                    <a:pt x="4" y="91"/>
                  </a:lnTo>
                  <a:lnTo>
                    <a:pt x="6" y="92"/>
                  </a:lnTo>
                  <a:lnTo>
                    <a:pt x="7" y="91"/>
                  </a:lnTo>
                  <a:lnTo>
                    <a:pt x="9" y="90"/>
                  </a:lnTo>
                  <a:lnTo>
                    <a:pt x="9" y="88"/>
                  </a:lnTo>
                  <a:lnTo>
                    <a:pt x="9" y="88"/>
                  </a:lnTo>
                  <a:lnTo>
                    <a:pt x="12" y="78"/>
                  </a:lnTo>
                  <a:lnTo>
                    <a:pt x="15" y="66"/>
                  </a:lnTo>
                  <a:lnTo>
                    <a:pt x="24" y="46"/>
                  </a:lnTo>
                  <a:lnTo>
                    <a:pt x="35" y="26"/>
                  </a:lnTo>
                  <a:lnTo>
                    <a:pt x="47" y="7"/>
                  </a:lnTo>
                  <a:lnTo>
                    <a:pt x="47" y="7"/>
                  </a:lnTo>
                  <a:lnTo>
                    <a:pt x="48" y="5"/>
                  </a:lnTo>
                  <a:lnTo>
                    <a:pt x="47" y="3"/>
                  </a:lnTo>
                  <a:lnTo>
                    <a:pt x="47" y="2"/>
                  </a:lnTo>
                  <a:lnTo>
                    <a:pt x="45" y="1"/>
                  </a:lnTo>
                  <a:lnTo>
                    <a:pt x="42" y="0"/>
                  </a:lnTo>
                  <a:lnTo>
                    <a:pt x="40"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49" name="Freeform 765"/>
            <p:cNvSpPr/>
            <p:nvPr/>
          </p:nvSpPr>
          <p:spPr bwMode="auto">
            <a:xfrm>
              <a:off x="6499225" y="2765425"/>
              <a:ext cx="22225" cy="53975"/>
            </a:xfrm>
            <a:custGeom>
              <a:avLst/>
              <a:gdLst/>
              <a:ahLst/>
              <a:cxnLst>
                <a:cxn ang="0">
                  <a:pos x="35" y="3"/>
                </a:cxn>
                <a:cxn ang="0">
                  <a:pos x="35" y="3"/>
                </a:cxn>
                <a:cxn ang="0">
                  <a:pos x="29" y="13"/>
                </a:cxn>
                <a:cxn ang="0">
                  <a:pos x="24" y="25"/>
                </a:cxn>
                <a:cxn ang="0">
                  <a:pos x="20" y="36"/>
                </a:cxn>
                <a:cxn ang="0">
                  <a:pos x="15" y="49"/>
                </a:cxn>
                <a:cxn ang="0">
                  <a:pos x="8" y="72"/>
                </a:cxn>
                <a:cxn ang="0">
                  <a:pos x="0" y="95"/>
                </a:cxn>
                <a:cxn ang="0">
                  <a:pos x="0" y="95"/>
                </a:cxn>
                <a:cxn ang="0">
                  <a:pos x="0" y="97"/>
                </a:cxn>
                <a:cxn ang="0">
                  <a:pos x="0" y="99"/>
                </a:cxn>
                <a:cxn ang="0">
                  <a:pos x="1" y="100"/>
                </a:cxn>
                <a:cxn ang="0">
                  <a:pos x="3" y="101"/>
                </a:cxn>
                <a:cxn ang="0">
                  <a:pos x="6" y="101"/>
                </a:cxn>
                <a:cxn ang="0">
                  <a:pos x="8" y="100"/>
                </a:cxn>
                <a:cxn ang="0">
                  <a:pos x="9" y="98"/>
                </a:cxn>
                <a:cxn ang="0">
                  <a:pos x="9" y="98"/>
                </a:cxn>
                <a:cxn ang="0">
                  <a:pos x="17" y="76"/>
                </a:cxn>
                <a:cxn ang="0">
                  <a:pos x="24" y="52"/>
                </a:cxn>
                <a:cxn ang="0">
                  <a:pos x="32" y="29"/>
                </a:cxn>
                <a:cxn ang="0">
                  <a:pos x="37" y="19"/>
                </a:cxn>
                <a:cxn ang="0">
                  <a:pos x="43" y="7"/>
                </a:cxn>
                <a:cxn ang="0">
                  <a:pos x="43" y="7"/>
                </a:cxn>
                <a:cxn ang="0">
                  <a:pos x="44" y="5"/>
                </a:cxn>
                <a:cxn ang="0">
                  <a:pos x="44" y="4"/>
                </a:cxn>
                <a:cxn ang="0">
                  <a:pos x="43" y="2"/>
                </a:cxn>
                <a:cxn ang="0">
                  <a:pos x="41" y="1"/>
                </a:cxn>
                <a:cxn ang="0">
                  <a:pos x="40" y="1"/>
                </a:cxn>
                <a:cxn ang="0">
                  <a:pos x="38" y="0"/>
                </a:cxn>
                <a:cxn ang="0">
                  <a:pos x="36" y="1"/>
                </a:cxn>
                <a:cxn ang="0">
                  <a:pos x="35" y="3"/>
                </a:cxn>
                <a:cxn ang="0">
                  <a:pos x="35" y="3"/>
                </a:cxn>
              </a:cxnLst>
              <a:rect l="0" t="0" r="r" b="b"/>
              <a:pathLst>
                <a:path w="44" h="101">
                  <a:moveTo>
                    <a:pt x="35" y="3"/>
                  </a:moveTo>
                  <a:lnTo>
                    <a:pt x="35" y="3"/>
                  </a:lnTo>
                  <a:lnTo>
                    <a:pt x="29" y="13"/>
                  </a:lnTo>
                  <a:lnTo>
                    <a:pt x="24" y="25"/>
                  </a:lnTo>
                  <a:lnTo>
                    <a:pt x="20" y="36"/>
                  </a:lnTo>
                  <a:lnTo>
                    <a:pt x="15" y="49"/>
                  </a:lnTo>
                  <a:lnTo>
                    <a:pt x="8" y="72"/>
                  </a:lnTo>
                  <a:lnTo>
                    <a:pt x="0" y="95"/>
                  </a:lnTo>
                  <a:lnTo>
                    <a:pt x="0" y="95"/>
                  </a:lnTo>
                  <a:lnTo>
                    <a:pt x="0" y="97"/>
                  </a:lnTo>
                  <a:lnTo>
                    <a:pt x="0" y="99"/>
                  </a:lnTo>
                  <a:lnTo>
                    <a:pt x="1" y="100"/>
                  </a:lnTo>
                  <a:lnTo>
                    <a:pt x="3" y="101"/>
                  </a:lnTo>
                  <a:lnTo>
                    <a:pt x="6" y="101"/>
                  </a:lnTo>
                  <a:lnTo>
                    <a:pt x="8" y="100"/>
                  </a:lnTo>
                  <a:lnTo>
                    <a:pt x="9" y="98"/>
                  </a:lnTo>
                  <a:lnTo>
                    <a:pt x="9" y="98"/>
                  </a:lnTo>
                  <a:lnTo>
                    <a:pt x="17" y="76"/>
                  </a:lnTo>
                  <a:lnTo>
                    <a:pt x="24" y="52"/>
                  </a:lnTo>
                  <a:lnTo>
                    <a:pt x="32" y="29"/>
                  </a:lnTo>
                  <a:lnTo>
                    <a:pt x="37" y="19"/>
                  </a:lnTo>
                  <a:lnTo>
                    <a:pt x="43" y="7"/>
                  </a:lnTo>
                  <a:lnTo>
                    <a:pt x="43" y="7"/>
                  </a:lnTo>
                  <a:lnTo>
                    <a:pt x="44" y="5"/>
                  </a:lnTo>
                  <a:lnTo>
                    <a:pt x="44" y="4"/>
                  </a:lnTo>
                  <a:lnTo>
                    <a:pt x="43" y="2"/>
                  </a:lnTo>
                  <a:lnTo>
                    <a:pt x="41" y="1"/>
                  </a:lnTo>
                  <a:lnTo>
                    <a:pt x="40" y="1"/>
                  </a:lnTo>
                  <a:lnTo>
                    <a:pt x="38" y="0"/>
                  </a:lnTo>
                  <a:lnTo>
                    <a:pt x="36" y="1"/>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50" name="Freeform 766"/>
            <p:cNvSpPr/>
            <p:nvPr/>
          </p:nvSpPr>
          <p:spPr bwMode="auto">
            <a:xfrm>
              <a:off x="6540500" y="2767013"/>
              <a:ext cx="23813" cy="53975"/>
            </a:xfrm>
            <a:custGeom>
              <a:avLst/>
              <a:gdLst/>
              <a:ahLst/>
              <a:cxnLst>
                <a:cxn ang="0">
                  <a:pos x="35" y="4"/>
                </a:cxn>
                <a:cxn ang="0">
                  <a:pos x="35" y="4"/>
                </a:cxn>
                <a:cxn ang="0">
                  <a:pos x="29" y="27"/>
                </a:cxn>
                <a:cxn ang="0">
                  <a:pos x="20" y="50"/>
                </a:cxn>
                <a:cxn ang="0">
                  <a:pos x="11" y="73"/>
                </a:cxn>
                <a:cxn ang="0">
                  <a:pos x="1" y="94"/>
                </a:cxn>
                <a:cxn ang="0">
                  <a:pos x="1" y="94"/>
                </a:cxn>
                <a:cxn ang="0">
                  <a:pos x="0" y="96"/>
                </a:cxn>
                <a:cxn ang="0">
                  <a:pos x="1" y="98"/>
                </a:cxn>
                <a:cxn ang="0">
                  <a:pos x="2" y="101"/>
                </a:cxn>
                <a:cxn ang="0">
                  <a:pos x="3" y="102"/>
                </a:cxn>
                <a:cxn ang="0">
                  <a:pos x="4" y="102"/>
                </a:cxn>
                <a:cxn ang="0">
                  <a:pos x="6" y="102"/>
                </a:cxn>
                <a:cxn ang="0">
                  <a:pos x="8" y="102"/>
                </a:cxn>
                <a:cxn ang="0">
                  <a:pos x="9" y="100"/>
                </a:cxn>
                <a:cxn ang="0">
                  <a:pos x="9" y="100"/>
                </a:cxn>
                <a:cxn ang="0">
                  <a:pos x="19" y="77"/>
                </a:cxn>
                <a:cxn ang="0">
                  <a:pos x="29" y="54"/>
                </a:cxn>
                <a:cxn ang="0">
                  <a:pos x="37" y="30"/>
                </a:cxn>
                <a:cxn ang="0">
                  <a:pos x="44" y="6"/>
                </a:cxn>
                <a:cxn ang="0">
                  <a:pos x="44" y="6"/>
                </a:cxn>
                <a:cxn ang="0">
                  <a:pos x="44" y="4"/>
                </a:cxn>
                <a:cxn ang="0">
                  <a:pos x="43" y="3"/>
                </a:cxn>
                <a:cxn ang="0">
                  <a:pos x="42" y="1"/>
                </a:cxn>
                <a:cxn ang="0">
                  <a:pos x="41" y="1"/>
                </a:cxn>
                <a:cxn ang="0">
                  <a:pos x="39" y="0"/>
                </a:cxn>
                <a:cxn ang="0">
                  <a:pos x="37" y="1"/>
                </a:cxn>
                <a:cxn ang="0">
                  <a:pos x="36" y="2"/>
                </a:cxn>
                <a:cxn ang="0">
                  <a:pos x="35" y="4"/>
                </a:cxn>
                <a:cxn ang="0">
                  <a:pos x="35" y="4"/>
                </a:cxn>
              </a:cxnLst>
              <a:rect l="0" t="0" r="r" b="b"/>
              <a:pathLst>
                <a:path w="44" h="102">
                  <a:moveTo>
                    <a:pt x="35" y="4"/>
                  </a:moveTo>
                  <a:lnTo>
                    <a:pt x="35" y="4"/>
                  </a:lnTo>
                  <a:lnTo>
                    <a:pt x="29" y="27"/>
                  </a:lnTo>
                  <a:lnTo>
                    <a:pt x="20" y="50"/>
                  </a:lnTo>
                  <a:lnTo>
                    <a:pt x="11" y="73"/>
                  </a:lnTo>
                  <a:lnTo>
                    <a:pt x="1" y="94"/>
                  </a:lnTo>
                  <a:lnTo>
                    <a:pt x="1" y="94"/>
                  </a:lnTo>
                  <a:lnTo>
                    <a:pt x="0" y="96"/>
                  </a:lnTo>
                  <a:lnTo>
                    <a:pt x="1" y="98"/>
                  </a:lnTo>
                  <a:lnTo>
                    <a:pt x="2" y="101"/>
                  </a:lnTo>
                  <a:lnTo>
                    <a:pt x="3" y="102"/>
                  </a:lnTo>
                  <a:lnTo>
                    <a:pt x="4" y="102"/>
                  </a:lnTo>
                  <a:lnTo>
                    <a:pt x="6" y="102"/>
                  </a:lnTo>
                  <a:lnTo>
                    <a:pt x="8" y="102"/>
                  </a:lnTo>
                  <a:lnTo>
                    <a:pt x="9" y="100"/>
                  </a:lnTo>
                  <a:lnTo>
                    <a:pt x="9" y="100"/>
                  </a:lnTo>
                  <a:lnTo>
                    <a:pt x="19" y="77"/>
                  </a:lnTo>
                  <a:lnTo>
                    <a:pt x="29" y="54"/>
                  </a:lnTo>
                  <a:lnTo>
                    <a:pt x="37" y="30"/>
                  </a:lnTo>
                  <a:lnTo>
                    <a:pt x="44" y="6"/>
                  </a:lnTo>
                  <a:lnTo>
                    <a:pt x="44" y="6"/>
                  </a:lnTo>
                  <a:lnTo>
                    <a:pt x="44" y="4"/>
                  </a:lnTo>
                  <a:lnTo>
                    <a:pt x="43" y="3"/>
                  </a:lnTo>
                  <a:lnTo>
                    <a:pt x="42" y="1"/>
                  </a:lnTo>
                  <a:lnTo>
                    <a:pt x="41" y="1"/>
                  </a:lnTo>
                  <a:lnTo>
                    <a:pt x="39" y="0"/>
                  </a:lnTo>
                  <a:lnTo>
                    <a:pt x="37" y="1"/>
                  </a:lnTo>
                  <a:lnTo>
                    <a:pt x="36" y="2"/>
                  </a:lnTo>
                  <a:lnTo>
                    <a:pt x="35" y="4"/>
                  </a:lnTo>
                  <a:lnTo>
                    <a:pt x="35"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51" name="Freeform 767"/>
            <p:cNvSpPr/>
            <p:nvPr/>
          </p:nvSpPr>
          <p:spPr bwMode="auto">
            <a:xfrm>
              <a:off x="6386513" y="2139950"/>
              <a:ext cx="15875" cy="36513"/>
            </a:xfrm>
            <a:custGeom>
              <a:avLst/>
              <a:gdLst/>
              <a:ahLst/>
              <a:cxnLst>
                <a:cxn ang="0">
                  <a:pos x="22" y="4"/>
                </a:cxn>
                <a:cxn ang="0">
                  <a:pos x="22" y="4"/>
                </a:cxn>
                <a:cxn ang="0">
                  <a:pos x="21" y="12"/>
                </a:cxn>
                <a:cxn ang="0">
                  <a:pos x="19" y="19"/>
                </a:cxn>
                <a:cxn ang="0">
                  <a:pos x="14" y="32"/>
                </a:cxn>
                <a:cxn ang="0">
                  <a:pos x="14" y="32"/>
                </a:cxn>
                <a:cxn ang="0">
                  <a:pos x="9" y="48"/>
                </a:cxn>
                <a:cxn ang="0">
                  <a:pos x="5" y="55"/>
                </a:cxn>
                <a:cxn ang="0">
                  <a:pos x="0" y="62"/>
                </a:cxn>
                <a:cxn ang="0">
                  <a:pos x="0" y="62"/>
                </a:cxn>
                <a:cxn ang="0">
                  <a:pos x="0" y="65"/>
                </a:cxn>
                <a:cxn ang="0">
                  <a:pos x="0" y="67"/>
                </a:cxn>
                <a:cxn ang="0">
                  <a:pos x="2" y="68"/>
                </a:cxn>
                <a:cxn ang="0">
                  <a:pos x="3" y="69"/>
                </a:cxn>
                <a:cxn ang="0">
                  <a:pos x="5" y="70"/>
                </a:cxn>
                <a:cxn ang="0">
                  <a:pos x="6" y="70"/>
                </a:cxn>
                <a:cxn ang="0">
                  <a:pos x="8" y="69"/>
                </a:cxn>
                <a:cxn ang="0">
                  <a:pos x="9" y="68"/>
                </a:cxn>
                <a:cxn ang="0">
                  <a:pos x="9" y="68"/>
                </a:cxn>
                <a:cxn ang="0">
                  <a:pos x="13" y="60"/>
                </a:cxn>
                <a:cxn ang="0">
                  <a:pos x="16" y="53"/>
                </a:cxn>
                <a:cxn ang="0">
                  <a:pos x="22" y="38"/>
                </a:cxn>
                <a:cxn ang="0">
                  <a:pos x="22" y="38"/>
                </a:cxn>
                <a:cxn ang="0">
                  <a:pos x="28" y="22"/>
                </a:cxn>
                <a:cxn ang="0">
                  <a:pos x="31" y="14"/>
                </a:cxn>
                <a:cxn ang="0">
                  <a:pos x="32" y="4"/>
                </a:cxn>
                <a:cxn ang="0">
                  <a:pos x="32" y="4"/>
                </a:cxn>
                <a:cxn ang="0">
                  <a:pos x="32" y="3"/>
                </a:cxn>
                <a:cxn ang="0">
                  <a:pos x="31" y="1"/>
                </a:cxn>
                <a:cxn ang="0">
                  <a:pos x="29" y="0"/>
                </a:cxn>
                <a:cxn ang="0">
                  <a:pos x="27" y="0"/>
                </a:cxn>
                <a:cxn ang="0">
                  <a:pos x="25" y="0"/>
                </a:cxn>
                <a:cxn ang="0">
                  <a:pos x="24" y="1"/>
                </a:cxn>
                <a:cxn ang="0">
                  <a:pos x="23" y="3"/>
                </a:cxn>
                <a:cxn ang="0">
                  <a:pos x="22" y="4"/>
                </a:cxn>
                <a:cxn ang="0">
                  <a:pos x="22" y="4"/>
                </a:cxn>
              </a:cxnLst>
              <a:rect l="0" t="0" r="r" b="b"/>
              <a:pathLst>
                <a:path w="32" h="70">
                  <a:moveTo>
                    <a:pt x="22" y="4"/>
                  </a:moveTo>
                  <a:lnTo>
                    <a:pt x="22" y="4"/>
                  </a:lnTo>
                  <a:lnTo>
                    <a:pt x="21" y="12"/>
                  </a:lnTo>
                  <a:lnTo>
                    <a:pt x="19" y="19"/>
                  </a:lnTo>
                  <a:lnTo>
                    <a:pt x="14" y="32"/>
                  </a:lnTo>
                  <a:lnTo>
                    <a:pt x="14" y="32"/>
                  </a:lnTo>
                  <a:lnTo>
                    <a:pt x="9" y="48"/>
                  </a:lnTo>
                  <a:lnTo>
                    <a:pt x="5" y="55"/>
                  </a:lnTo>
                  <a:lnTo>
                    <a:pt x="0" y="62"/>
                  </a:lnTo>
                  <a:lnTo>
                    <a:pt x="0" y="62"/>
                  </a:lnTo>
                  <a:lnTo>
                    <a:pt x="0" y="65"/>
                  </a:lnTo>
                  <a:lnTo>
                    <a:pt x="0" y="67"/>
                  </a:lnTo>
                  <a:lnTo>
                    <a:pt x="2" y="68"/>
                  </a:lnTo>
                  <a:lnTo>
                    <a:pt x="3" y="69"/>
                  </a:lnTo>
                  <a:lnTo>
                    <a:pt x="5" y="70"/>
                  </a:lnTo>
                  <a:lnTo>
                    <a:pt x="6" y="70"/>
                  </a:lnTo>
                  <a:lnTo>
                    <a:pt x="8" y="69"/>
                  </a:lnTo>
                  <a:lnTo>
                    <a:pt x="9" y="68"/>
                  </a:lnTo>
                  <a:lnTo>
                    <a:pt x="9" y="68"/>
                  </a:lnTo>
                  <a:lnTo>
                    <a:pt x="13" y="60"/>
                  </a:lnTo>
                  <a:lnTo>
                    <a:pt x="16" y="53"/>
                  </a:lnTo>
                  <a:lnTo>
                    <a:pt x="22" y="38"/>
                  </a:lnTo>
                  <a:lnTo>
                    <a:pt x="22" y="38"/>
                  </a:lnTo>
                  <a:lnTo>
                    <a:pt x="28" y="22"/>
                  </a:lnTo>
                  <a:lnTo>
                    <a:pt x="31" y="14"/>
                  </a:lnTo>
                  <a:lnTo>
                    <a:pt x="32" y="4"/>
                  </a:lnTo>
                  <a:lnTo>
                    <a:pt x="32" y="4"/>
                  </a:lnTo>
                  <a:lnTo>
                    <a:pt x="32" y="3"/>
                  </a:lnTo>
                  <a:lnTo>
                    <a:pt x="31" y="1"/>
                  </a:lnTo>
                  <a:lnTo>
                    <a:pt x="29" y="0"/>
                  </a:lnTo>
                  <a:lnTo>
                    <a:pt x="27" y="0"/>
                  </a:lnTo>
                  <a:lnTo>
                    <a:pt x="25" y="0"/>
                  </a:lnTo>
                  <a:lnTo>
                    <a:pt x="24" y="1"/>
                  </a:lnTo>
                  <a:lnTo>
                    <a:pt x="23" y="3"/>
                  </a:lnTo>
                  <a:lnTo>
                    <a:pt x="22" y="4"/>
                  </a:lnTo>
                  <a:lnTo>
                    <a:pt x="22"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52" name="Freeform 768"/>
            <p:cNvSpPr/>
            <p:nvPr/>
          </p:nvSpPr>
          <p:spPr bwMode="auto">
            <a:xfrm>
              <a:off x="6429375" y="2155825"/>
              <a:ext cx="9525" cy="33338"/>
            </a:xfrm>
            <a:custGeom>
              <a:avLst/>
              <a:gdLst/>
              <a:ahLst/>
              <a:cxnLst>
                <a:cxn ang="0">
                  <a:pos x="7" y="4"/>
                </a:cxn>
                <a:cxn ang="0">
                  <a:pos x="7" y="4"/>
                </a:cxn>
                <a:cxn ang="0">
                  <a:pos x="6" y="18"/>
                </a:cxn>
                <a:cxn ang="0">
                  <a:pos x="3" y="31"/>
                </a:cxn>
                <a:cxn ang="0">
                  <a:pos x="1" y="45"/>
                </a:cxn>
                <a:cxn ang="0">
                  <a:pos x="0" y="58"/>
                </a:cxn>
                <a:cxn ang="0">
                  <a:pos x="0" y="58"/>
                </a:cxn>
                <a:cxn ang="0">
                  <a:pos x="1" y="60"/>
                </a:cxn>
                <a:cxn ang="0">
                  <a:pos x="2" y="61"/>
                </a:cxn>
                <a:cxn ang="0">
                  <a:pos x="3" y="63"/>
                </a:cxn>
                <a:cxn ang="0">
                  <a:pos x="6" y="63"/>
                </a:cxn>
                <a:cxn ang="0">
                  <a:pos x="7" y="63"/>
                </a:cxn>
                <a:cxn ang="0">
                  <a:pos x="9" y="61"/>
                </a:cxn>
                <a:cxn ang="0">
                  <a:pos x="10" y="60"/>
                </a:cxn>
                <a:cxn ang="0">
                  <a:pos x="10" y="58"/>
                </a:cxn>
                <a:cxn ang="0">
                  <a:pos x="10" y="58"/>
                </a:cxn>
                <a:cxn ang="0">
                  <a:pos x="12" y="45"/>
                </a:cxn>
                <a:cxn ang="0">
                  <a:pos x="14" y="31"/>
                </a:cxn>
                <a:cxn ang="0">
                  <a:pos x="16" y="18"/>
                </a:cxn>
                <a:cxn ang="0">
                  <a:pos x="17" y="4"/>
                </a:cxn>
                <a:cxn ang="0">
                  <a:pos x="17" y="4"/>
                </a:cxn>
                <a:cxn ang="0">
                  <a:pos x="16" y="2"/>
                </a:cxn>
                <a:cxn ang="0">
                  <a:pos x="15" y="1"/>
                </a:cxn>
                <a:cxn ang="0">
                  <a:pos x="14" y="0"/>
                </a:cxn>
                <a:cxn ang="0">
                  <a:pos x="12" y="0"/>
                </a:cxn>
                <a:cxn ang="0">
                  <a:pos x="10" y="0"/>
                </a:cxn>
                <a:cxn ang="0">
                  <a:pos x="9" y="1"/>
                </a:cxn>
                <a:cxn ang="0">
                  <a:pos x="8" y="2"/>
                </a:cxn>
                <a:cxn ang="0">
                  <a:pos x="7" y="4"/>
                </a:cxn>
                <a:cxn ang="0">
                  <a:pos x="7" y="4"/>
                </a:cxn>
              </a:cxnLst>
              <a:rect l="0" t="0" r="r" b="b"/>
              <a:pathLst>
                <a:path w="17" h="63">
                  <a:moveTo>
                    <a:pt x="7" y="4"/>
                  </a:moveTo>
                  <a:lnTo>
                    <a:pt x="7" y="4"/>
                  </a:lnTo>
                  <a:lnTo>
                    <a:pt x="6" y="18"/>
                  </a:lnTo>
                  <a:lnTo>
                    <a:pt x="3" y="31"/>
                  </a:lnTo>
                  <a:lnTo>
                    <a:pt x="1" y="45"/>
                  </a:lnTo>
                  <a:lnTo>
                    <a:pt x="0" y="58"/>
                  </a:lnTo>
                  <a:lnTo>
                    <a:pt x="0" y="58"/>
                  </a:lnTo>
                  <a:lnTo>
                    <a:pt x="1" y="60"/>
                  </a:lnTo>
                  <a:lnTo>
                    <a:pt x="2" y="61"/>
                  </a:lnTo>
                  <a:lnTo>
                    <a:pt x="3" y="63"/>
                  </a:lnTo>
                  <a:lnTo>
                    <a:pt x="6" y="63"/>
                  </a:lnTo>
                  <a:lnTo>
                    <a:pt x="7" y="63"/>
                  </a:lnTo>
                  <a:lnTo>
                    <a:pt x="9" y="61"/>
                  </a:lnTo>
                  <a:lnTo>
                    <a:pt x="10" y="60"/>
                  </a:lnTo>
                  <a:lnTo>
                    <a:pt x="10" y="58"/>
                  </a:lnTo>
                  <a:lnTo>
                    <a:pt x="10" y="58"/>
                  </a:lnTo>
                  <a:lnTo>
                    <a:pt x="12" y="45"/>
                  </a:lnTo>
                  <a:lnTo>
                    <a:pt x="14" y="31"/>
                  </a:lnTo>
                  <a:lnTo>
                    <a:pt x="16" y="18"/>
                  </a:lnTo>
                  <a:lnTo>
                    <a:pt x="17" y="4"/>
                  </a:lnTo>
                  <a:lnTo>
                    <a:pt x="17" y="4"/>
                  </a:lnTo>
                  <a:lnTo>
                    <a:pt x="16" y="2"/>
                  </a:lnTo>
                  <a:lnTo>
                    <a:pt x="15" y="1"/>
                  </a:lnTo>
                  <a:lnTo>
                    <a:pt x="14" y="0"/>
                  </a:lnTo>
                  <a:lnTo>
                    <a:pt x="12" y="0"/>
                  </a:lnTo>
                  <a:lnTo>
                    <a:pt x="10" y="0"/>
                  </a:lnTo>
                  <a:lnTo>
                    <a:pt x="9" y="1"/>
                  </a:lnTo>
                  <a:lnTo>
                    <a:pt x="8" y="2"/>
                  </a:lnTo>
                  <a:lnTo>
                    <a:pt x="7" y="4"/>
                  </a:lnTo>
                  <a:lnTo>
                    <a:pt x="7"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53" name="Freeform 769"/>
            <p:cNvSpPr/>
            <p:nvPr/>
          </p:nvSpPr>
          <p:spPr bwMode="auto">
            <a:xfrm>
              <a:off x="6461125" y="2173288"/>
              <a:ext cx="14288" cy="36513"/>
            </a:xfrm>
            <a:custGeom>
              <a:avLst/>
              <a:gdLst/>
              <a:ahLst/>
              <a:cxnLst>
                <a:cxn ang="0">
                  <a:pos x="17" y="2"/>
                </a:cxn>
                <a:cxn ang="0">
                  <a:pos x="17" y="2"/>
                </a:cxn>
                <a:cxn ang="0">
                  <a:pos x="14" y="9"/>
                </a:cxn>
                <a:cxn ang="0">
                  <a:pos x="11" y="17"/>
                </a:cxn>
                <a:cxn ang="0">
                  <a:pos x="7" y="32"/>
                </a:cxn>
                <a:cxn ang="0">
                  <a:pos x="5" y="47"/>
                </a:cxn>
                <a:cxn ang="0">
                  <a:pos x="1" y="64"/>
                </a:cxn>
                <a:cxn ang="0">
                  <a:pos x="1" y="64"/>
                </a:cxn>
                <a:cxn ang="0">
                  <a:pos x="0" y="66"/>
                </a:cxn>
                <a:cxn ang="0">
                  <a:pos x="1" y="67"/>
                </a:cxn>
                <a:cxn ang="0">
                  <a:pos x="3" y="68"/>
                </a:cxn>
                <a:cxn ang="0">
                  <a:pos x="5" y="69"/>
                </a:cxn>
                <a:cxn ang="0">
                  <a:pos x="7" y="69"/>
                </a:cxn>
                <a:cxn ang="0">
                  <a:pos x="8" y="69"/>
                </a:cxn>
                <a:cxn ang="0">
                  <a:pos x="10" y="68"/>
                </a:cxn>
                <a:cxn ang="0">
                  <a:pos x="10" y="66"/>
                </a:cxn>
                <a:cxn ang="0">
                  <a:pos x="10" y="66"/>
                </a:cxn>
                <a:cxn ang="0">
                  <a:pos x="14" y="51"/>
                </a:cxn>
                <a:cxn ang="0">
                  <a:pos x="16" y="36"/>
                </a:cxn>
                <a:cxn ang="0">
                  <a:pos x="19" y="21"/>
                </a:cxn>
                <a:cxn ang="0">
                  <a:pos x="22" y="14"/>
                </a:cxn>
                <a:cxn ang="0">
                  <a:pos x="25" y="7"/>
                </a:cxn>
                <a:cxn ang="0">
                  <a:pos x="25" y="7"/>
                </a:cxn>
                <a:cxn ang="0">
                  <a:pos x="26" y="5"/>
                </a:cxn>
                <a:cxn ang="0">
                  <a:pos x="26" y="3"/>
                </a:cxn>
                <a:cxn ang="0">
                  <a:pos x="25" y="2"/>
                </a:cxn>
                <a:cxn ang="0">
                  <a:pos x="24" y="1"/>
                </a:cxn>
                <a:cxn ang="0">
                  <a:pos x="22" y="0"/>
                </a:cxn>
                <a:cxn ang="0">
                  <a:pos x="20" y="0"/>
                </a:cxn>
                <a:cxn ang="0">
                  <a:pos x="19" y="1"/>
                </a:cxn>
                <a:cxn ang="0">
                  <a:pos x="17" y="2"/>
                </a:cxn>
                <a:cxn ang="0">
                  <a:pos x="17" y="2"/>
                </a:cxn>
              </a:cxnLst>
              <a:rect l="0" t="0" r="r" b="b"/>
              <a:pathLst>
                <a:path w="26" h="69">
                  <a:moveTo>
                    <a:pt x="17" y="2"/>
                  </a:moveTo>
                  <a:lnTo>
                    <a:pt x="17" y="2"/>
                  </a:lnTo>
                  <a:lnTo>
                    <a:pt x="14" y="9"/>
                  </a:lnTo>
                  <a:lnTo>
                    <a:pt x="11" y="17"/>
                  </a:lnTo>
                  <a:lnTo>
                    <a:pt x="7" y="32"/>
                  </a:lnTo>
                  <a:lnTo>
                    <a:pt x="5" y="47"/>
                  </a:lnTo>
                  <a:lnTo>
                    <a:pt x="1" y="64"/>
                  </a:lnTo>
                  <a:lnTo>
                    <a:pt x="1" y="64"/>
                  </a:lnTo>
                  <a:lnTo>
                    <a:pt x="0" y="66"/>
                  </a:lnTo>
                  <a:lnTo>
                    <a:pt x="1" y="67"/>
                  </a:lnTo>
                  <a:lnTo>
                    <a:pt x="3" y="68"/>
                  </a:lnTo>
                  <a:lnTo>
                    <a:pt x="5" y="69"/>
                  </a:lnTo>
                  <a:lnTo>
                    <a:pt x="7" y="69"/>
                  </a:lnTo>
                  <a:lnTo>
                    <a:pt x="8" y="69"/>
                  </a:lnTo>
                  <a:lnTo>
                    <a:pt x="10" y="68"/>
                  </a:lnTo>
                  <a:lnTo>
                    <a:pt x="10" y="66"/>
                  </a:lnTo>
                  <a:lnTo>
                    <a:pt x="10" y="66"/>
                  </a:lnTo>
                  <a:lnTo>
                    <a:pt x="14" y="51"/>
                  </a:lnTo>
                  <a:lnTo>
                    <a:pt x="16" y="36"/>
                  </a:lnTo>
                  <a:lnTo>
                    <a:pt x="19" y="21"/>
                  </a:lnTo>
                  <a:lnTo>
                    <a:pt x="22" y="14"/>
                  </a:lnTo>
                  <a:lnTo>
                    <a:pt x="25" y="7"/>
                  </a:lnTo>
                  <a:lnTo>
                    <a:pt x="25" y="7"/>
                  </a:lnTo>
                  <a:lnTo>
                    <a:pt x="26" y="5"/>
                  </a:lnTo>
                  <a:lnTo>
                    <a:pt x="26" y="3"/>
                  </a:lnTo>
                  <a:lnTo>
                    <a:pt x="25" y="2"/>
                  </a:lnTo>
                  <a:lnTo>
                    <a:pt x="24" y="1"/>
                  </a:lnTo>
                  <a:lnTo>
                    <a:pt x="22" y="0"/>
                  </a:lnTo>
                  <a:lnTo>
                    <a:pt x="20" y="0"/>
                  </a:lnTo>
                  <a:lnTo>
                    <a:pt x="19" y="1"/>
                  </a:lnTo>
                  <a:lnTo>
                    <a:pt x="17" y="2"/>
                  </a:lnTo>
                  <a:lnTo>
                    <a:pt x="17"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54" name="Freeform 770"/>
            <p:cNvSpPr/>
            <p:nvPr/>
          </p:nvSpPr>
          <p:spPr bwMode="auto">
            <a:xfrm>
              <a:off x="6475413" y="2203450"/>
              <a:ext cx="19050" cy="50800"/>
            </a:xfrm>
            <a:custGeom>
              <a:avLst/>
              <a:gdLst/>
              <a:ahLst/>
              <a:cxnLst>
                <a:cxn ang="0">
                  <a:pos x="30" y="2"/>
                </a:cxn>
                <a:cxn ang="0">
                  <a:pos x="30" y="2"/>
                </a:cxn>
                <a:cxn ang="0">
                  <a:pos x="23" y="11"/>
                </a:cxn>
                <a:cxn ang="0">
                  <a:pos x="18" y="21"/>
                </a:cxn>
                <a:cxn ang="0">
                  <a:pos x="13" y="32"/>
                </a:cxn>
                <a:cxn ang="0">
                  <a:pos x="9" y="43"/>
                </a:cxn>
                <a:cxn ang="0">
                  <a:pos x="6" y="54"/>
                </a:cxn>
                <a:cxn ang="0">
                  <a:pos x="3" y="67"/>
                </a:cxn>
                <a:cxn ang="0">
                  <a:pos x="0" y="90"/>
                </a:cxn>
                <a:cxn ang="0">
                  <a:pos x="0" y="90"/>
                </a:cxn>
                <a:cxn ang="0">
                  <a:pos x="0" y="92"/>
                </a:cxn>
                <a:cxn ang="0">
                  <a:pos x="1" y="94"/>
                </a:cxn>
                <a:cxn ang="0">
                  <a:pos x="2" y="95"/>
                </a:cxn>
                <a:cxn ang="0">
                  <a:pos x="5" y="95"/>
                </a:cxn>
                <a:cxn ang="0">
                  <a:pos x="8" y="94"/>
                </a:cxn>
                <a:cxn ang="0">
                  <a:pos x="9" y="92"/>
                </a:cxn>
                <a:cxn ang="0">
                  <a:pos x="10" y="90"/>
                </a:cxn>
                <a:cxn ang="0">
                  <a:pos x="10" y="90"/>
                </a:cxn>
                <a:cxn ang="0">
                  <a:pos x="13" y="68"/>
                </a:cxn>
                <a:cxn ang="0">
                  <a:pos x="15" y="58"/>
                </a:cxn>
                <a:cxn ang="0">
                  <a:pos x="18" y="47"/>
                </a:cxn>
                <a:cxn ang="0">
                  <a:pos x="21" y="37"/>
                </a:cxn>
                <a:cxn ang="0">
                  <a:pos x="25" y="26"/>
                </a:cxn>
                <a:cxn ang="0">
                  <a:pos x="30" y="17"/>
                </a:cxn>
                <a:cxn ang="0">
                  <a:pos x="37" y="8"/>
                </a:cxn>
                <a:cxn ang="0">
                  <a:pos x="37" y="8"/>
                </a:cxn>
                <a:cxn ang="0">
                  <a:pos x="38" y="6"/>
                </a:cxn>
                <a:cxn ang="0">
                  <a:pos x="38" y="4"/>
                </a:cxn>
                <a:cxn ang="0">
                  <a:pos x="37" y="1"/>
                </a:cxn>
                <a:cxn ang="0">
                  <a:pos x="35" y="0"/>
                </a:cxn>
                <a:cxn ang="0">
                  <a:pos x="34" y="0"/>
                </a:cxn>
                <a:cxn ang="0">
                  <a:pos x="31" y="0"/>
                </a:cxn>
                <a:cxn ang="0">
                  <a:pos x="30" y="2"/>
                </a:cxn>
                <a:cxn ang="0">
                  <a:pos x="30" y="2"/>
                </a:cxn>
              </a:cxnLst>
              <a:rect l="0" t="0" r="r" b="b"/>
              <a:pathLst>
                <a:path w="38" h="95">
                  <a:moveTo>
                    <a:pt x="30" y="2"/>
                  </a:moveTo>
                  <a:lnTo>
                    <a:pt x="30" y="2"/>
                  </a:lnTo>
                  <a:lnTo>
                    <a:pt x="23" y="11"/>
                  </a:lnTo>
                  <a:lnTo>
                    <a:pt x="18" y="21"/>
                  </a:lnTo>
                  <a:lnTo>
                    <a:pt x="13" y="32"/>
                  </a:lnTo>
                  <a:lnTo>
                    <a:pt x="9" y="43"/>
                  </a:lnTo>
                  <a:lnTo>
                    <a:pt x="6" y="54"/>
                  </a:lnTo>
                  <a:lnTo>
                    <a:pt x="3" y="67"/>
                  </a:lnTo>
                  <a:lnTo>
                    <a:pt x="0" y="90"/>
                  </a:lnTo>
                  <a:lnTo>
                    <a:pt x="0" y="90"/>
                  </a:lnTo>
                  <a:lnTo>
                    <a:pt x="0" y="92"/>
                  </a:lnTo>
                  <a:lnTo>
                    <a:pt x="1" y="94"/>
                  </a:lnTo>
                  <a:lnTo>
                    <a:pt x="2" y="95"/>
                  </a:lnTo>
                  <a:lnTo>
                    <a:pt x="5" y="95"/>
                  </a:lnTo>
                  <a:lnTo>
                    <a:pt x="8" y="94"/>
                  </a:lnTo>
                  <a:lnTo>
                    <a:pt x="9" y="92"/>
                  </a:lnTo>
                  <a:lnTo>
                    <a:pt x="10" y="90"/>
                  </a:lnTo>
                  <a:lnTo>
                    <a:pt x="10" y="90"/>
                  </a:lnTo>
                  <a:lnTo>
                    <a:pt x="13" y="68"/>
                  </a:lnTo>
                  <a:lnTo>
                    <a:pt x="15" y="58"/>
                  </a:lnTo>
                  <a:lnTo>
                    <a:pt x="18" y="47"/>
                  </a:lnTo>
                  <a:lnTo>
                    <a:pt x="21" y="37"/>
                  </a:lnTo>
                  <a:lnTo>
                    <a:pt x="25" y="26"/>
                  </a:lnTo>
                  <a:lnTo>
                    <a:pt x="30" y="17"/>
                  </a:lnTo>
                  <a:lnTo>
                    <a:pt x="37" y="8"/>
                  </a:lnTo>
                  <a:lnTo>
                    <a:pt x="37" y="8"/>
                  </a:lnTo>
                  <a:lnTo>
                    <a:pt x="38" y="6"/>
                  </a:lnTo>
                  <a:lnTo>
                    <a:pt x="38" y="4"/>
                  </a:lnTo>
                  <a:lnTo>
                    <a:pt x="37" y="1"/>
                  </a:lnTo>
                  <a:lnTo>
                    <a:pt x="35" y="0"/>
                  </a:lnTo>
                  <a:lnTo>
                    <a:pt x="34" y="0"/>
                  </a:lnTo>
                  <a:lnTo>
                    <a:pt x="31" y="0"/>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55" name="Freeform 771"/>
            <p:cNvSpPr/>
            <p:nvPr/>
          </p:nvSpPr>
          <p:spPr bwMode="auto">
            <a:xfrm>
              <a:off x="6481763" y="2241550"/>
              <a:ext cx="26988" cy="55563"/>
            </a:xfrm>
            <a:custGeom>
              <a:avLst/>
              <a:gdLst/>
              <a:ahLst/>
              <a:cxnLst>
                <a:cxn ang="0">
                  <a:pos x="42" y="2"/>
                </a:cxn>
                <a:cxn ang="0">
                  <a:pos x="42" y="2"/>
                </a:cxn>
                <a:cxn ang="0">
                  <a:pos x="34" y="13"/>
                </a:cxn>
                <a:cxn ang="0">
                  <a:pos x="28" y="25"/>
                </a:cxn>
                <a:cxn ang="0">
                  <a:pos x="23" y="37"/>
                </a:cxn>
                <a:cxn ang="0">
                  <a:pos x="17" y="50"/>
                </a:cxn>
                <a:cxn ang="0">
                  <a:pos x="8" y="76"/>
                </a:cxn>
                <a:cxn ang="0">
                  <a:pos x="0" y="102"/>
                </a:cxn>
                <a:cxn ang="0">
                  <a:pos x="0" y="102"/>
                </a:cxn>
                <a:cxn ang="0">
                  <a:pos x="0" y="104"/>
                </a:cxn>
                <a:cxn ang="0">
                  <a:pos x="1" y="105"/>
                </a:cxn>
                <a:cxn ang="0">
                  <a:pos x="2" y="106"/>
                </a:cxn>
                <a:cxn ang="0">
                  <a:pos x="3" y="107"/>
                </a:cxn>
                <a:cxn ang="0">
                  <a:pos x="5" y="107"/>
                </a:cxn>
                <a:cxn ang="0">
                  <a:pos x="7" y="107"/>
                </a:cxn>
                <a:cxn ang="0">
                  <a:pos x="8" y="106"/>
                </a:cxn>
                <a:cxn ang="0">
                  <a:pos x="9" y="104"/>
                </a:cxn>
                <a:cxn ang="0">
                  <a:pos x="9" y="104"/>
                </a:cxn>
                <a:cxn ang="0">
                  <a:pos x="17" y="79"/>
                </a:cxn>
                <a:cxn ang="0">
                  <a:pos x="26" y="54"/>
                </a:cxn>
                <a:cxn ang="0">
                  <a:pos x="31" y="41"/>
                </a:cxn>
                <a:cxn ang="0">
                  <a:pos x="36" y="29"/>
                </a:cxn>
                <a:cxn ang="0">
                  <a:pos x="42" y="18"/>
                </a:cxn>
                <a:cxn ang="0">
                  <a:pos x="50" y="6"/>
                </a:cxn>
                <a:cxn ang="0">
                  <a:pos x="50" y="6"/>
                </a:cxn>
                <a:cxn ang="0">
                  <a:pos x="51" y="5"/>
                </a:cxn>
                <a:cxn ang="0">
                  <a:pos x="51" y="3"/>
                </a:cxn>
                <a:cxn ang="0">
                  <a:pos x="50" y="2"/>
                </a:cxn>
                <a:cxn ang="0">
                  <a:pos x="49" y="1"/>
                </a:cxn>
                <a:cxn ang="0">
                  <a:pos x="45" y="0"/>
                </a:cxn>
                <a:cxn ang="0">
                  <a:pos x="43" y="0"/>
                </a:cxn>
                <a:cxn ang="0">
                  <a:pos x="42" y="2"/>
                </a:cxn>
                <a:cxn ang="0">
                  <a:pos x="42" y="2"/>
                </a:cxn>
              </a:cxnLst>
              <a:rect l="0" t="0" r="r" b="b"/>
              <a:pathLst>
                <a:path w="51" h="107">
                  <a:moveTo>
                    <a:pt x="42" y="2"/>
                  </a:moveTo>
                  <a:lnTo>
                    <a:pt x="42" y="2"/>
                  </a:lnTo>
                  <a:lnTo>
                    <a:pt x="34" y="13"/>
                  </a:lnTo>
                  <a:lnTo>
                    <a:pt x="28" y="25"/>
                  </a:lnTo>
                  <a:lnTo>
                    <a:pt x="23" y="37"/>
                  </a:lnTo>
                  <a:lnTo>
                    <a:pt x="17" y="50"/>
                  </a:lnTo>
                  <a:lnTo>
                    <a:pt x="8" y="76"/>
                  </a:lnTo>
                  <a:lnTo>
                    <a:pt x="0" y="102"/>
                  </a:lnTo>
                  <a:lnTo>
                    <a:pt x="0" y="102"/>
                  </a:lnTo>
                  <a:lnTo>
                    <a:pt x="0" y="104"/>
                  </a:lnTo>
                  <a:lnTo>
                    <a:pt x="1" y="105"/>
                  </a:lnTo>
                  <a:lnTo>
                    <a:pt x="2" y="106"/>
                  </a:lnTo>
                  <a:lnTo>
                    <a:pt x="3" y="107"/>
                  </a:lnTo>
                  <a:lnTo>
                    <a:pt x="5" y="107"/>
                  </a:lnTo>
                  <a:lnTo>
                    <a:pt x="7" y="107"/>
                  </a:lnTo>
                  <a:lnTo>
                    <a:pt x="8" y="106"/>
                  </a:lnTo>
                  <a:lnTo>
                    <a:pt x="9" y="104"/>
                  </a:lnTo>
                  <a:lnTo>
                    <a:pt x="9" y="104"/>
                  </a:lnTo>
                  <a:lnTo>
                    <a:pt x="17" y="79"/>
                  </a:lnTo>
                  <a:lnTo>
                    <a:pt x="26" y="54"/>
                  </a:lnTo>
                  <a:lnTo>
                    <a:pt x="31" y="41"/>
                  </a:lnTo>
                  <a:lnTo>
                    <a:pt x="36" y="29"/>
                  </a:lnTo>
                  <a:lnTo>
                    <a:pt x="42" y="18"/>
                  </a:lnTo>
                  <a:lnTo>
                    <a:pt x="50" y="6"/>
                  </a:lnTo>
                  <a:lnTo>
                    <a:pt x="50" y="6"/>
                  </a:lnTo>
                  <a:lnTo>
                    <a:pt x="51" y="5"/>
                  </a:lnTo>
                  <a:lnTo>
                    <a:pt x="51" y="3"/>
                  </a:lnTo>
                  <a:lnTo>
                    <a:pt x="50" y="2"/>
                  </a:lnTo>
                  <a:lnTo>
                    <a:pt x="49" y="1"/>
                  </a:lnTo>
                  <a:lnTo>
                    <a:pt x="45" y="0"/>
                  </a:lnTo>
                  <a:lnTo>
                    <a:pt x="43" y="0"/>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56" name="Freeform 772"/>
            <p:cNvSpPr/>
            <p:nvPr/>
          </p:nvSpPr>
          <p:spPr bwMode="auto">
            <a:xfrm>
              <a:off x="6770688" y="2238375"/>
              <a:ext cx="12700" cy="47625"/>
            </a:xfrm>
            <a:custGeom>
              <a:avLst/>
              <a:gdLst/>
              <a:ahLst/>
              <a:cxnLst>
                <a:cxn ang="0">
                  <a:pos x="17" y="4"/>
                </a:cxn>
                <a:cxn ang="0">
                  <a:pos x="17" y="4"/>
                </a:cxn>
                <a:cxn ang="0">
                  <a:pos x="12" y="25"/>
                </a:cxn>
                <a:cxn ang="0">
                  <a:pos x="7" y="45"/>
                </a:cxn>
                <a:cxn ang="0">
                  <a:pos x="3" y="65"/>
                </a:cxn>
                <a:cxn ang="0">
                  <a:pos x="1" y="75"/>
                </a:cxn>
                <a:cxn ang="0">
                  <a:pos x="0" y="87"/>
                </a:cxn>
                <a:cxn ang="0">
                  <a:pos x="0" y="87"/>
                </a:cxn>
                <a:cxn ang="0">
                  <a:pos x="1" y="88"/>
                </a:cxn>
                <a:cxn ang="0">
                  <a:pos x="2" y="90"/>
                </a:cxn>
                <a:cxn ang="0">
                  <a:pos x="3" y="91"/>
                </a:cxn>
                <a:cxn ang="0">
                  <a:pos x="5" y="91"/>
                </a:cxn>
                <a:cxn ang="0">
                  <a:pos x="7" y="91"/>
                </a:cxn>
                <a:cxn ang="0">
                  <a:pos x="8" y="90"/>
                </a:cxn>
                <a:cxn ang="0">
                  <a:pos x="9" y="88"/>
                </a:cxn>
                <a:cxn ang="0">
                  <a:pos x="10" y="87"/>
                </a:cxn>
                <a:cxn ang="0">
                  <a:pos x="10" y="87"/>
                </a:cxn>
                <a:cxn ang="0">
                  <a:pos x="10" y="75"/>
                </a:cxn>
                <a:cxn ang="0">
                  <a:pos x="12" y="65"/>
                </a:cxn>
                <a:cxn ang="0">
                  <a:pos x="17" y="45"/>
                </a:cxn>
                <a:cxn ang="0">
                  <a:pos x="22" y="25"/>
                </a:cxn>
                <a:cxn ang="0">
                  <a:pos x="26" y="4"/>
                </a:cxn>
                <a:cxn ang="0">
                  <a:pos x="26" y="4"/>
                </a:cxn>
                <a:cxn ang="0">
                  <a:pos x="26" y="2"/>
                </a:cxn>
                <a:cxn ang="0">
                  <a:pos x="25" y="1"/>
                </a:cxn>
                <a:cxn ang="0">
                  <a:pos x="24" y="0"/>
                </a:cxn>
                <a:cxn ang="0">
                  <a:pos x="22" y="0"/>
                </a:cxn>
                <a:cxn ang="0">
                  <a:pos x="19" y="1"/>
                </a:cxn>
                <a:cxn ang="0">
                  <a:pos x="17" y="2"/>
                </a:cxn>
                <a:cxn ang="0">
                  <a:pos x="17" y="4"/>
                </a:cxn>
                <a:cxn ang="0">
                  <a:pos x="17" y="4"/>
                </a:cxn>
              </a:cxnLst>
              <a:rect l="0" t="0" r="r" b="b"/>
              <a:pathLst>
                <a:path w="26" h="91">
                  <a:moveTo>
                    <a:pt x="17" y="4"/>
                  </a:moveTo>
                  <a:lnTo>
                    <a:pt x="17" y="4"/>
                  </a:lnTo>
                  <a:lnTo>
                    <a:pt x="12" y="25"/>
                  </a:lnTo>
                  <a:lnTo>
                    <a:pt x="7" y="45"/>
                  </a:lnTo>
                  <a:lnTo>
                    <a:pt x="3" y="65"/>
                  </a:lnTo>
                  <a:lnTo>
                    <a:pt x="1" y="75"/>
                  </a:lnTo>
                  <a:lnTo>
                    <a:pt x="0" y="87"/>
                  </a:lnTo>
                  <a:lnTo>
                    <a:pt x="0" y="87"/>
                  </a:lnTo>
                  <a:lnTo>
                    <a:pt x="1" y="88"/>
                  </a:lnTo>
                  <a:lnTo>
                    <a:pt x="2" y="90"/>
                  </a:lnTo>
                  <a:lnTo>
                    <a:pt x="3" y="91"/>
                  </a:lnTo>
                  <a:lnTo>
                    <a:pt x="5" y="91"/>
                  </a:lnTo>
                  <a:lnTo>
                    <a:pt x="7" y="91"/>
                  </a:lnTo>
                  <a:lnTo>
                    <a:pt x="8" y="90"/>
                  </a:lnTo>
                  <a:lnTo>
                    <a:pt x="9" y="88"/>
                  </a:lnTo>
                  <a:lnTo>
                    <a:pt x="10" y="87"/>
                  </a:lnTo>
                  <a:lnTo>
                    <a:pt x="10" y="87"/>
                  </a:lnTo>
                  <a:lnTo>
                    <a:pt x="10" y="75"/>
                  </a:lnTo>
                  <a:lnTo>
                    <a:pt x="12" y="65"/>
                  </a:lnTo>
                  <a:lnTo>
                    <a:pt x="17" y="45"/>
                  </a:lnTo>
                  <a:lnTo>
                    <a:pt x="22" y="25"/>
                  </a:lnTo>
                  <a:lnTo>
                    <a:pt x="26" y="4"/>
                  </a:lnTo>
                  <a:lnTo>
                    <a:pt x="26" y="4"/>
                  </a:lnTo>
                  <a:lnTo>
                    <a:pt x="26" y="2"/>
                  </a:lnTo>
                  <a:lnTo>
                    <a:pt x="25" y="1"/>
                  </a:lnTo>
                  <a:lnTo>
                    <a:pt x="24" y="0"/>
                  </a:lnTo>
                  <a:lnTo>
                    <a:pt x="22" y="0"/>
                  </a:lnTo>
                  <a:lnTo>
                    <a:pt x="19" y="1"/>
                  </a:lnTo>
                  <a:lnTo>
                    <a:pt x="17" y="2"/>
                  </a:lnTo>
                  <a:lnTo>
                    <a:pt x="17" y="4"/>
                  </a:lnTo>
                  <a:lnTo>
                    <a:pt x="17"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57" name="Freeform 773"/>
            <p:cNvSpPr/>
            <p:nvPr/>
          </p:nvSpPr>
          <p:spPr bwMode="auto">
            <a:xfrm>
              <a:off x="6811963" y="2214563"/>
              <a:ext cx="17463" cy="50800"/>
            </a:xfrm>
            <a:custGeom>
              <a:avLst/>
              <a:gdLst/>
              <a:ahLst/>
              <a:cxnLst>
                <a:cxn ang="0">
                  <a:pos x="23" y="3"/>
                </a:cxn>
                <a:cxn ang="0">
                  <a:pos x="23" y="3"/>
                </a:cxn>
                <a:cxn ang="0">
                  <a:pos x="14" y="25"/>
                </a:cxn>
                <a:cxn ang="0">
                  <a:pos x="9" y="47"/>
                </a:cxn>
                <a:cxn ang="0">
                  <a:pos x="4" y="70"/>
                </a:cxn>
                <a:cxn ang="0">
                  <a:pos x="0" y="92"/>
                </a:cxn>
                <a:cxn ang="0">
                  <a:pos x="0" y="92"/>
                </a:cxn>
                <a:cxn ang="0">
                  <a:pos x="0" y="94"/>
                </a:cxn>
                <a:cxn ang="0">
                  <a:pos x="1" y="96"/>
                </a:cxn>
                <a:cxn ang="0">
                  <a:pos x="3" y="98"/>
                </a:cxn>
                <a:cxn ang="0">
                  <a:pos x="6" y="98"/>
                </a:cxn>
                <a:cxn ang="0">
                  <a:pos x="7" y="98"/>
                </a:cxn>
                <a:cxn ang="0">
                  <a:pos x="9" y="96"/>
                </a:cxn>
                <a:cxn ang="0">
                  <a:pos x="9" y="96"/>
                </a:cxn>
                <a:cxn ang="0">
                  <a:pos x="9" y="95"/>
                </a:cxn>
                <a:cxn ang="0">
                  <a:pos x="9" y="95"/>
                </a:cxn>
                <a:cxn ang="0">
                  <a:pos x="11" y="94"/>
                </a:cxn>
                <a:cxn ang="0">
                  <a:pos x="12" y="91"/>
                </a:cxn>
                <a:cxn ang="0">
                  <a:pos x="12" y="88"/>
                </a:cxn>
                <a:cxn ang="0">
                  <a:pos x="10" y="86"/>
                </a:cxn>
                <a:cxn ang="0">
                  <a:pos x="10" y="86"/>
                </a:cxn>
                <a:cxn ang="0">
                  <a:pos x="14" y="66"/>
                </a:cxn>
                <a:cxn ang="0">
                  <a:pos x="18" y="46"/>
                </a:cxn>
                <a:cxn ang="0">
                  <a:pos x="25" y="25"/>
                </a:cxn>
                <a:cxn ang="0">
                  <a:pos x="31" y="5"/>
                </a:cxn>
                <a:cxn ang="0">
                  <a:pos x="31" y="5"/>
                </a:cxn>
                <a:cxn ang="0">
                  <a:pos x="32" y="3"/>
                </a:cxn>
                <a:cxn ang="0">
                  <a:pos x="31" y="2"/>
                </a:cxn>
                <a:cxn ang="0">
                  <a:pos x="30" y="1"/>
                </a:cxn>
                <a:cxn ang="0">
                  <a:pos x="29" y="0"/>
                </a:cxn>
                <a:cxn ang="0">
                  <a:pos x="25" y="0"/>
                </a:cxn>
                <a:cxn ang="0">
                  <a:pos x="24" y="1"/>
                </a:cxn>
                <a:cxn ang="0">
                  <a:pos x="23" y="3"/>
                </a:cxn>
                <a:cxn ang="0">
                  <a:pos x="23" y="3"/>
                </a:cxn>
              </a:cxnLst>
              <a:rect l="0" t="0" r="r" b="b"/>
              <a:pathLst>
                <a:path w="32" h="98">
                  <a:moveTo>
                    <a:pt x="23" y="3"/>
                  </a:moveTo>
                  <a:lnTo>
                    <a:pt x="23" y="3"/>
                  </a:lnTo>
                  <a:lnTo>
                    <a:pt x="14" y="25"/>
                  </a:lnTo>
                  <a:lnTo>
                    <a:pt x="9" y="47"/>
                  </a:lnTo>
                  <a:lnTo>
                    <a:pt x="4" y="70"/>
                  </a:lnTo>
                  <a:lnTo>
                    <a:pt x="0" y="92"/>
                  </a:lnTo>
                  <a:lnTo>
                    <a:pt x="0" y="92"/>
                  </a:lnTo>
                  <a:lnTo>
                    <a:pt x="0" y="94"/>
                  </a:lnTo>
                  <a:lnTo>
                    <a:pt x="1" y="96"/>
                  </a:lnTo>
                  <a:lnTo>
                    <a:pt x="3" y="98"/>
                  </a:lnTo>
                  <a:lnTo>
                    <a:pt x="6" y="98"/>
                  </a:lnTo>
                  <a:lnTo>
                    <a:pt x="7" y="98"/>
                  </a:lnTo>
                  <a:lnTo>
                    <a:pt x="9" y="96"/>
                  </a:lnTo>
                  <a:lnTo>
                    <a:pt x="9" y="96"/>
                  </a:lnTo>
                  <a:lnTo>
                    <a:pt x="9" y="95"/>
                  </a:lnTo>
                  <a:lnTo>
                    <a:pt x="9" y="95"/>
                  </a:lnTo>
                  <a:lnTo>
                    <a:pt x="11" y="94"/>
                  </a:lnTo>
                  <a:lnTo>
                    <a:pt x="12" y="91"/>
                  </a:lnTo>
                  <a:lnTo>
                    <a:pt x="12" y="88"/>
                  </a:lnTo>
                  <a:lnTo>
                    <a:pt x="10" y="86"/>
                  </a:lnTo>
                  <a:lnTo>
                    <a:pt x="10" y="86"/>
                  </a:lnTo>
                  <a:lnTo>
                    <a:pt x="14" y="66"/>
                  </a:lnTo>
                  <a:lnTo>
                    <a:pt x="18" y="46"/>
                  </a:lnTo>
                  <a:lnTo>
                    <a:pt x="25" y="25"/>
                  </a:lnTo>
                  <a:lnTo>
                    <a:pt x="31" y="5"/>
                  </a:lnTo>
                  <a:lnTo>
                    <a:pt x="31" y="5"/>
                  </a:lnTo>
                  <a:lnTo>
                    <a:pt x="32" y="3"/>
                  </a:lnTo>
                  <a:lnTo>
                    <a:pt x="31" y="2"/>
                  </a:lnTo>
                  <a:lnTo>
                    <a:pt x="30" y="1"/>
                  </a:lnTo>
                  <a:lnTo>
                    <a:pt x="29" y="0"/>
                  </a:lnTo>
                  <a:lnTo>
                    <a:pt x="25" y="0"/>
                  </a:lnTo>
                  <a:lnTo>
                    <a:pt x="24" y="1"/>
                  </a:lnTo>
                  <a:lnTo>
                    <a:pt x="23" y="3"/>
                  </a:lnTo>
                  <a:lnTo>
                    <a:pt x="23"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58" name="Freeform 774"/>
            <p:cNvSpPr/>
            <p:nvPr/>
          </p:nvSpPr>
          <p:spPr bwMode="auto">
            <a:xfrm>
              <a:off x="6848475" y="2211388"/>
              <a:ext cx="19050" cy="46038"/>
            </a:xfrm>
            <a:custGeom>
              <a:avLst/>
              <a:gdLst/>
              <a:ahLst/>
              <a:cxnLst>
                <a:cxn ang="0">
                  <a:pos x="26" y="3"/>
                </a:cxn>
                <a:cxn ang="0">
                  <a:pos x="26" y="3"/>
                </a:cxn>
                <a:cxn ang="0">
                  <a:pos x="22" y="23"/>
                </a:cxn>
                <a:cxn ang="0">
                  <a:pos x="17" y="44"/>
                </a:cxn>
                <a:cxn ang="0">
                  <a:pos x="11" y="62"/>
                </a:cxn>
                <a:cxn ang="0">
                  <a:pos x="6" y="72"/>
                </a:cxn>
                <a:cxn ang="0">
                  <a:pos x="1" y="81"/>
                </a:cxn>
                <a:cxn ang="0">
                  <a:pos x="1" y="81"/>
                </a:cxn>
                <a:cxn ang="0">
                  <a:pos x="0" y="83"/>
                </a:cxn>
                <a:cxn ang="0">
                  <a:pos x="0" y="85"/>
                </a:cxn>
                <a:cxn ang="0">
                  <a:pos x="1" y="86"/>
                </a:cxn>
                <a:cxn ang="0">
                  <a:pos x="3" y="87"/>
                </a:cxn>
                <a:cxn ang="0">
                  <a:pos x="4" y="88"/>
                </a:cxn>
                <a:cxn ang="0">
                  <a:pos x="6" y="88"/>
                </a:cxn>
                <a:cxn ang="0">
                  <a:pos x="8" y="87"/>
                </a:cxn>
                <a:cxn ang="0">
                  <a:pos x="10" y="86"/>
                </a:cxn>
                <a:cxn ang="0">
                  <a:pos x="10" y="86"/>
                </a:cxn>
                <a:cxn ang="0">
                  <a:pos x="15" y="77"/>
                </a:cxn>
                <a:cxn ang="0">
                  <a:pos x="19" y="66"/>
                </a:cxn>
                <a:cxn ang="0">
                  <a:pos x="25" y="47"/>
                </a:cxn>
                <a:cxn ang="0">
                  <a:pos x="30" y="26"/>
                </a:cxn>
                <a:cxn ang="0">
                  <a:pos x="35" y="5"/>
                </a:cxn>
                <a:cxn ang="0">
                  <a:pos x="35" y="5"/>
                </a:cxn>
                <a:cxn ang="0">
                  <a:pos x="35" y="3"/>
                </a:cxn>
                <a:cxn ang="0">
                  <a:pos x="34" y="2"/>
                </a:cxn>
                <a:cxn ang="0">
                  <a:pos x="33" y="0"/>
                </a:cxn>
                <a:cxn ang="0">
                  <a:pos x="31" y="0"/>
                </a:cxn>
                <a:cxn ang="0">
                  <a:pos x="30" y="0"/>
                </a:cxn>
                <a:cxn ang="0">
                  <a:pos x="28" y="0"/>
                </a:cxn>
                <a:cxn ang="0">
                  <a:pos x="27" y="1"/>
                </a:cxn>
                <a:cxn ang="0">
                  <a:pos x="26" y="3"/>
                </a:cxn>
                <a:cxn ang="0">
                  <a:pos x="26" y="3"/>
                </a:cxn>
              </a:cxnLst>
              <a:rect l="0" t="0" r="r" b="b"/>
              <a:pathLst>
                <a:path w="35" h="88">
                  <a:moveTo>
                    <a:pt x="26" y="3"/>
                  </a:moveTo>
                  <a:lnTo>
                    <a:pt x="26" y="3"/>
                  </a:lnTo>
                  <a:lnTo>
                    <a:pt x="22" y="23"/>
                  </a:lnTo>
                  <a:lnTo>
                    <a:pt x="17" y="44"/>
                  </a:lnTo>
                  <a:lnTo>
                    <a:pt x="11" y="62"/>
                  </a:lnTo>
                  <a:lnTo>
                    <a:pt x="6" y="72"/>
                  </a:lnTo>
                  <a:lnTo>
                    <a:pt x="1" y="81"/>
                  </a:lnTo>
                  <a:lnTo>
                    <a:pt x="1" y="81"/>
                  </a:lnTo>
                  <a:lnTo>
                    <a:pt x="0" y="83"/>
                  </a:lnTo>
                  <a:lnTo>
                    <a:pt x="0" y="85"/>
                  </a:lnTo>
                  <a:lnTo>
                    <a:pt x="1" y="86"/>
                  </a:lnTo>
                  <a:lnTo>
                    <a:pt x="3" y="87"/>
                  </a:lnTo>
                  <a:lnTo>
                    <a:pt x="4" y="88"/>
                  </a:lnTo>
                  <a:lnTo>
                    <a:pt x="6" y="88"/>
                  </a:lnTo>
                  <a:lnTo>
                    <a:pt x="8" y="87"/>
                  </a:lnTo>
                  <a:lnTo>
                    <a:pt x="10" y="86"/>
                  </a:lnTo>
                  <a:lnTo>
                    <a:pt x="10" y="86"/>
                  </a:lnTo>
                  <a:lnTo>
                    <a:pt x="15" y="77"/>
                  </a:lnTo>
                  <a:lnTo>
                    <a:pt x="19" y="66"/>
                  </a:lnTo>
                  <a:lnTo>
                    <a:pt x="25" y="47"/>
                  </a:lnTo>
                  <a:lnTo>
                    <a:pt x="30" y="26"/>
                  </a:lnTo>
                  <a:lnTo>
                    <a:pt x="35" y="5"/>
                  </a:lnTo>
                  <a:lnTo>
                    <a:pt x="35" y="5"/>
                  </a:lnTo>
                  <a:lnTo>
                    <a:pt x="35" y="3"/>
                  </a:lnTo>
                  <a:lnTo>
                    <a:pt x="34" y="2"/>
                  </a:lnTo>
                  <a:lnTo>
                    <a:pt x="33" y="0"/>
                  </a:lnTo>
                  <a:lnTo>
                    <a:pt x="31" y="0"/>
                  </a:lnTo>
                  <a:lnTo>
                    <a:pt x="30" y="0"/>
                  </a:lnTo>
                  <a:lnTo>
                    <a:pt x="28" y="0"/>
                  </a:lnTo>
                  <a:lnTo>
                    <a:pt x="27"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59" name="Freeform 775"/>
            <p:cNvSpPr/>
            <p:nvPr/>
          </p:nvSpPr>
          <p:spPr bwMode="auto">
            <a:xfrm>
              <a:off x="6586538" y="2754313"/>
              <a:ext cx="7938" cy="46038"/>
            </a:xfrm>
            <a:custGeom>
              <a:avLst/>
              <a:gdLst/>
              <a:ahLst/>
              <a:cxnLst>
                <a:cxn ang="0">
                  <a:pos x="6" y="4"/>
                </a:cxn>
                <a:cxn ang="0">
                  <a:pos x="6" y="4"/>
                </a:cxn>
                <a:cxn ang="0">
                  <a:pos x="6" y="24"/>
                </a:cxn>
                <a:cxn ang="0">
                  <a:pos x="5" y="44"/>
                </a:cxn>
                <a:cxn ang="0">
                  <a:pos x="3" y="63"/>
                </a:cxn>
                <a:cxn ang="0">
                  <a:pos x="0" y="83"/>
                </a:cxn>
                <a:cxn ang="0">
                  <a:pos x="0" y="83"/>
                </a:cxn>
                <a:cxn ang="0">
                  <a:pos x="0" y="85"/>
                </a:cxn>
                <a:cxn ang="0">
                  <a:pos x="1" y="86"/>
                </a:cxn>
                <a:cxn ang="0">
                  <a:pos x="2" y="88"/>
                </a:cxn>
                <a:cxn ang="0">
                  <a:pos x="3" y="88"/>
                </a:cxn>
                <a:cxn ang="0">
                  <a:pos x="5" y="88"/>
                </a:cxn>
                <a:cxn ang="0">
                  <a:pos x="7" y="88"/>
                </a:cxn>
                <a:cxn ang="0">
                  <a:pos x="8" y="87"/>
                </a:cxn>
                <a:cxn ang="0">
                  <a:pos x="9" y="85"/>
                </a:cxn>
                <a:cxn ang="0">
                  <a:pos x="9" y="85"/>
                </a:cxn>
                <a:cxn ang="0">
                  <a:pos x="12" y="65"/>
                </a:cxn>
                <a:cxn ang="0">
                  <a:pos x="14" y="46"/>
                </a:cxn>
                <a:cxn ang="0">
                  <a:pos x="15" y="25"/>
                </a:cxn>
                <a:cxn ang="0">
                  <a:pos x="15" y="4"/>
                </a:cxn>
                <a:cxn ang="0">
                  <a:pos x="15" y="4"/>
                </a:cxn>
                <a:cxn ang="0">
                  <a:pos x="15" y="3"/>
                </a:cxn>
                <a:cxn ang="0">
                  <a:pos x="14" y="1"/>
                </a:cxn>
                <a:cxn ang="0">
                  <a:pos x="12" y="0"/>
                </a:cxn>
                <a:cxn ang="0">
                  <a:pos x="11" y="0"/>
                </a:cxn>
                <a:cxn ang="0">
                  <a:pos x="9" y="0"/>
                </a:cxn>
                <a:cxn ang="0">
                  <a:pos x="7" y="1"/>
                </a:cxn>
                <a:cxn ang="0">
                  <a:pos x="6" y="3"/>
                </a:cxn>
                <a:cxn ang="0">
                  <a:pos x="6" y="4"/>
                </a:cxn>
                <a:cxn ang="0">
                  <a:pos x="6" y="4"/>
                </a:cxn>
              </a:cxnLst>
              <a:rect l="0" t="0" r="r" b="b"/>
              <a:pathLst>
                <a:path w="15" h="88">
                  <a:moveTo>
                    <a:pt x="6" y="4"/>
                  </a:moveTo>
                  <a:lnTo>
                    <a:pt x="6" y="4"/>
                  </a:lnTo>
                  <a:lnTo>
                    <a:pt x="6" y="24"/>
                  </a:lnTo>
                  <a:lnTo>
                    <a:pt x="5" y="44"/>
                  </a:lnTo>
                  <a:lnTo>
                    <a:pt x="3" y="63"/>
                  </a:lnTo>
                  <a:lnTo>
                    <a:pt x="0" y="83"/>
                  </a:lnTo>
                  <a:lnTo>
                    <a:pt x="0" y="83"/>
                  </a:lnTo>
                  <a:lnTo>
                    <a:pt x="0" y="85"/>
                  </a:lnTo>
                  <a:lnTo>
                    <a:pt x="1" y="86"/>
                  </a:lnTo>
                  <a:lnTo>
                    <a:pt x="2" y="88"/>
                  </a:lnTo>
                  <a:lnTo>
                    <a:pt x="3" y="88"/>
                  </a:lnTo>
                  <a:lnTo>
                    <a:pt x="5" y="88"/>
                  </a:lnTo>
                  <a:lnTo>
                    <a:pt x="7" y="88"/>
                  </a:lnTo>
                  <a:lnTo>
                    <a:pt x="8" y="87"/>
                  </a:lnTo>
                  <a:lnTo>
                    <a:pt x="9" y="85"/>
                  </a:lnTo>
                  <a:lnTo>
                    <a:pt x="9" y="85"/>
                  </a:lnTo>
                  <a:lnTo>
                    <a:pt x="12" y="65"/>
                  </a:lnTo>
                  <a:lnTo>
                    <a:pt x="14" y="46"/>
                  </a:lnTo>
                  <a:lnTo>
                    <a:pt x="15" y="25"/>
                  </a:lnTo>
                  <a:lnTo>
                    <a:pt x="15" y="4"/>
                  </a:lnTo>
                  <a:lnTo>
                    <a:pt x="15" y="4"/>
                  </a:lnTo>
                  <a:lnTo>
                    <a:pt x="15" y="3"/>
                  </a:lnTo>
                  <a:lnTo>
                    <a:pt x="14" y="1"/>
                  </a:lnTo>
                  <a:lnTo>
                    <a:pt x="12" y="0"/>
                  </a:lnTo>
                  <a:lnTo>
                    <a:pt x="11" y="0"/>
                  </a:lnTo>
                  <a:lnTo>
                    <a:pt x="9" y="0"/>
                  </a:lnTo>
                  <a:lnTo>
                    <a:pt x="7" y="1"/>
                  </a:lnTo>
                  <a:lnTo>
                    <a:pt x="6" y="3"/>
                  </a:lnTo>
                  <a:lnTo>
                    <a:pt x="6" y="4"/>
                  </a:lnTo>
                  <a:lnTo>
                    <a:pt x="6"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60" name="Freeform 776"/>
            <p:cNvSpPr/>
            <p:nvPr/>
          </p:nvSpPr>
          <p:spPr bwMode="auto">
            <a:xfrm>
              <a:off x="6623050" y="2711450"/>
              <a:ext cx="12700" cy="47625"/>
            </a:xfrm>
            <a:custGeom>
              <a:avLst/>
              <a:gdLst/>
              <a:ahLst/>
              <a:cxnLst>
                <a:cxn ang="0">
                  <a:pos x="20" y="1"/>
                </a:cxn>
                <a:cxn ang="0">
                  <a:pos x="20" y="1"/>
                </a:cxn>
                <a:cxn ang="0">
                  <a:pos x="16" y="2"/>
                </a:cxn>
                <a:cxn ang="0">
                  <a:pos x="13" y="4"/>
                </a:cxn>
                <a:cxn ang="0">
                  <a:pos x="9" y="8"/>
                </a:cxn>
                <a:cxn ang="0">
                  <a:pos x="8" y="11"/>
                </a:cxn>
                <a:cxn ang="0">
                  <a:pos x="6" y="19"/>
                </a:cxn>
                <a:cxn ang="0">
                  <a:pos x="5" y="27"/>
                </a:cxn>
                <a:cxn ang="0">
                  <a:pos x="5" y="27"/>
                </a:cxn>
                <a:cxn ang="0">
                  <a:pos x="6" y="55"/>
                </a:cxn>
                <a:cxn ang="0">
                  <a:pos x="6" y="63"/>
                </a:cxn>
                <a:cxn ang="0">
                  <a:pos x="5" y="69"/>
                </a:cxn>
                <a:cxn ang="0">
                  <a:pos x="4" y="76"/>
                </a:cxn>
                <a:cxn ang="0">
                  <a:pos x="1" y="82"/>
                </a:cxn>
                <a:cxn ang="0">
                  <a:pos x="1" y="82"/>
                </a:cxn>
                <a:cxn ang="0">
                  <a:pos x="0" y="84"/>
                </a:cxn>
                <a:cxn ang="0">
                  <a:pos x="0" y="86"/>
                </a:cxn>
                <a:cxn ang="0">
                  <a:pos x="1" y="87"/>
                </a:cxn>
                <a:cxn ang="0">
                  <a:pos x="3" y="88"/>
                </a:cxn>
                <a:cxn ang="0">
                  <a:pos x="4" y="89"/>
                </a:cxn>
                <a:cxn ang="0">
                  <a:pos x="6" y="89"/>
                </a:cxn>
                <a:cxn ang="0">
                  <a:pos x="7" y="88"/>
                </a:cxn>
                <a:cxn ang="0">
                  <a:pos x="9" y="87"/>
                </a:cxn>
                <a:cxn ang="0">
                  <a:pos x="9" y="87"/>
                </a:cxn>
                <a:cxn ang="0">
                  <a:pos x="13" y="78"/>
                </a:cxn>
                <a:cxn ang="0">
                  <a:pos x="15" y="68"/>
                </a:cxn>
                <a:cxn ang="0">
                  <a:pos x="16" y="57"/>
                </a:cxn>
                <a:cxn ang="0">
                  <a:pos x="17" y="48"/>
                </a:cxn>
                <a:cxn ang="0">
                  <a:pos x="17" y="48"/>
                </a:cxn>
                <a:cxn ang="0">
                  <a:pos x="16" y="39"/>
                </a:cxn>
                <a:cxn ang="0">
                  <a:pos x="15" y="26"/>
                </a:cxn>
                <a:cxn ang="0">
                  <a:pos x="15" y="21"/>
                </a:cxn>
                <a:cxn ang="0">
                  <a:pos x="16" y="16"/>
                </a:cxn>
                <a:cxn ang="0">
                  <a:pos x="19" y="13"/>
                </a:cxn>
                <a:cxn ang="0">
                  <a:pos x="22" y="10"/>
                </a:cxn>
                <a:cxn ang="0">
                  <a:pos x="22" y="10"/>
                </a:cxn>
                <a:cxn ang="0">
                  <a:pos x="24" y="9"/>
                </a:cxn>
                <a:cxn ang="0">
                  <a:pos x="25" y="8"/>
                </a:cxn>
                <a:cxn ang="0">
                  <a:pos x="26" y="6"/>
                </a:cxn>
                <a:cxn ang="0">
                  <a:pos x="25" y="4"/>
                </a:cxn>
                <a:cxn ang="0">
                  <a:pos x="25" y="2"/>
                </a:cxn>
                <a:cxn ang="0">
                  <a:pos x="23" y="1"/>
                </a:cxn>
                <a:cxn ang="0">
                  <a:pos x="22" y="0"/>
                </a:cxn>
                <a:cxn ang="0">
                  <a:pos x="20" y="1"/>
                </a:cxn>
                <a:cxn ang="0">
                  <a:pos x="20" y="1"/>
                </a:cxn>
              </a:cxnLst>
              <a:rect l="0" t="0" r="r" b="b"/>
              <a:pathLst>
                <a:path w="26" h="89">
                  <a:moveTo>
                    <a:pt x="20" y="1"/>
                  </a:moveTo>
                  <a:lnTo>
                    <a:pt x="20" y="1"/>
                  </a:lnTo>
                  <a:lnTo>
                    <a:pt x="16" y="2"/>
                  </a:lnTo>
                  <a:lnTo>
                    <a:pt x="13" y="4"/>
                  </a:lnTo>
                  <a:lnTo>
                    <a:pt x="9" y="8"/>
                  </a:lnTo>
                  <a:lnTo>
                    <a:pt x="8" y="11"/>
                  </a:lnTo>
                  <a:lnTo>
                    <a:pt x="6" y="19"/>
                  </a:lnTo>
                  <a:lnTo>
                    <a:pt x="5" y="27"/>
                  </a:lnTo>
                  <a:lnTo>
                    <a:pt x="5" y="27"/>
                  </a:lnTo>
                  <a:lnTo>
                    <a:pt x="6" y="55"/>
                  </a:lnTo>
                  <a:lnTo>
                    <a:pt x="6" y="63"/>
                  </a:lnTo>
                  <a:lnTo>
                    <a:pt x="5" y="69"/>
                  </a:lnTo>
                  <a:lnTo>
                    <a:pt x="4" y="76"/>
                  </a:lnTo>
                  <a:lnTo>
                    <a:pt x="1" y="82"/>
                  </a:lnTo>
                  <a:lnTo>
                    <a:pt x="1" y="82"/>
                  </a:lnTo>
                  <a:lnTo>
                    <a:pt x="0" y="84"/>
                  </a:lnTo>
                  <a:lnTo>
                    <a:pt x="0" y="86"/>
                  </a:lnTo>
                  <a:lnTo>
                    <a:pt x="1" y="87"/>
                  </a:lnTo>
                  <a:lnTo>
                    <a:pt x="3" y="88"/>
                  </a:lnTo>
                  <a:lnTo>
                    <a:pt x="4" y="89"/>
                  </a:lnTo>
                  <a:lnTo>
                    <a:pt x="6" y="89"/>
                  </a:lnTo>
                  <a:lnTo>
                    <a:pt x="7" y="88"/>
                  </a:lnTo>
                  <a:lnTo>
                    <a:pt x="9" y="87"/>
                  </a:lnTo>
                  <a:lnTo>
                    <a:pt x="9" y="87"/>
                  </a:lnTo>
                  <a:lnTo>
                    <a:pt x="13" y="78"/>
                  </a:lnTo>
                  <a:lnTo>
                    <a:pt x="15" y="68"/>
                  </a:lnTo>
                  <a:lnTo>
                    <a:pt x="16" y="57"/>
                  </a:lnTo>
                  <a:lnTo>
                    <a:pt x="17" y="48"/>
                  </a:lnTo>
                  <a:lnTo>
                    <a:pt x="17" y="48"/>
                  </a:lnTo>
                  <a:lnTo>
                    <a:pt x="16" y="39"/>
                  </a:lnTo>
                  <a:lnTo>
                    <a:pt x="15" y="26"/>
                  </a:lnTo>
                  <a:lnTo>
                    <a:pt x="15" y="21"/>
                  </a:lnTo>
                  <a:lnTo>
                    <a:pt x="16" y="16"/>
                  </a:lnTo>
                  <a:lnTo>
                    <a:pt x="19" y="13"/>
                  </a:lnTo>
                  <a:lnTo>
                    <a:pt x="22" y="10"/>
                  </a:lnTo>
                  <a:lnTo>
                    <a:pt x="22" y="10"/>
                  </a:lnTo>
                  <a:lnTo>
                    <a:pt x="24" y="9"/>
                  </a:lnTo>
                  <a:lnTo>
                    <a:pt x="25" y="8"/>
                  </a:lnTo>
                  <a:lnTo>
                    <a:pt x="26" y="6"/>
                  </a:lnTo>
                  <a:lnTo>
                    <a:pt x="25" y="4"/>
                  </a:lnTo>
                  <a:lnTo>
                    <a:pt x="25" y="2"/>
                  </a:lnTo>
                  <a:lnTo>
                    <a:pt x="23" y="1"/>
                  </a:lnTo>
                  <a:lnTo>
                    <a:pt x="22" y="0"/>
                  </a:lnTo>
                  <a:lnTo>
                    <a:pt x="20" y="1"/>
                  </a:lnTo>
                  <a:lnTo>
                    <a:pt x="20"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61" name="Freeform 777"/>
            <p:cNvSpPr/>
            <p:nvPr/>
          </p:nvSpPr>
          <p:spPr bwMode="auto">
            <a:xfrm>
              <a:off x="6661150" y="2678113"/>
              <a:ext cx="23813" cy="50800"/>
            </a:xfrm>
            <a:custGeom>
              <a:avLst/>
              <a:gdLst/>
              <a:ahLst/>
              <a:cxnLst>
                <a:cxn ang="0">
                  <a:pos x="35" y="2"/>
                </a:cxn>
                <a:cxn ang="0">
                  <a:pos x="35" y="2"/>
                </a:cxn>
                <a:cxn ang="0">
                  <a:pos x="29" y="13"/>
                </a:cxn>
                <a:cxn ang="0">
                  <a:pos x="23" y="23"/>
                </a:cxn>
                <a:cxn ang="0">
                  <a:pos x="18" y="33"/>
                </a:cxn>
                <a:cxn ang="0">
                  <a:pos x="13" y="45"/>
                </a:cxn>
                <a:cxn ang="0">
                  <a:pos x="6" y="66"/>
                </a:cxn>
                <a:cxn ang="0">
                  <a:pos x="0" y="89"/>
                </a:cxn>
                <a:cxn ang="0">
                  <a:pos x="0" y="89"/>
                </a:cxn>
                <a:cxn ang="0">
                  <a:pos x="0" y="91"/>
                </a:cxn>
                <a:cxn ang="0">
                  <a:pos x="0" y="93"/>
                </a:cxn>
                <a:cxn ang="0">
                  <a:pos x="1" y="94"/>
                </a:cxn>
                <a:cxn ang="0">
                  <a:pos x="3" y="95"/>
                </a:cxn>
                <a:cxn ang="0">
                  <a:pos x="5" y="95"/>
                </a:cxn>
                <a:cxn ang="0">
                  <a:pos x="6" y="94"/>
                </a:cxn>
                <a:cxn ang="0">
                  <a:pos x="8" y="93"/>
                </a:cxn>
                <a:cxn ang="0">
                  <a:pos x="9" y="92"/>
                </a:cxn>
                <a:cxn ang="0">
                  <a:pos x="9" y="92"/>
                </a:cxn>
                <a:cxn ang="0">
                  <a:pos x="15" y="70"/>
                </a:cxn>
                <a:cxn ang="0">
                  <a:pos x="23" y="48"/>
                </a:cxn>
                <a:cxn ang="0">
                  <a:pos x="27" y="37"/>
                </a:cxn>
                <a:cxn ang="0">
                  <a:pos x="32" y="27"/>
                </a:cxn>
                <a:cxn ang="0">
                  <a:pos x="37" y="17"/>
                </a:cxn>
                <a:cxn ang="0">
                  <a:pos x="43" y="7"/>
                </a:cxn>
                <a:cxn ang="0">
                  <a:pos x="43" y="7"/>
                </a:cxn>
                <a:cxn ang="0">
                  <a:pos x="44" y="5"/>
                </a:cxn>
                <a:cxn ang="0">
                  <a:pos x="43" y="4"/>
                </a:cxn>
                <a:cxn ang="0">
                  <a:pos x="43" y="2"/>
                </a:cxn>
                <a:cxn ang="0">
                  <a:pos x="41" y="1"/>
                </a:cxn>
                <a:cxn ang="0">
                  <a:pos x="38" y="0"/>
                </a:cxn>
                <a:cxn ang="0">
                  <a:pos x="36" y="1"/>
                </a:cxn>
                <a:cxn ang="0">
                  <a:pos x="35" y="2"/>
                </a:cxn>
                <a:cxn ang="0">
                  <a:pos x="35" y="2"/>
                </a:cxn>
              </a:cxnLst>
              <a:rect l="0" t="0" r="r" b="b"/>
              <a:pathLst>
                <a:path w="44" h="95">
                  <a:moveTo>
                    <a:pt x="35" y="2"/>
                  </a:moveTo>
                  <a:lnTo>
                    <a:pt x="35" y="2"/>
                  </a:lnTo>
                  <a:lnTo>
                    <a:pt x="29" y="13"/>
                  </a:lnTo>
                  <a:lnTo>
                    <a:pt x="23" y="23"/>
                  </a:lnTo>
                  <a:lnTo>
                    <a:pt x="18" y="33"/>
                  </a:lnTo>
                  <a:lnTo>
                    <a:pt x="13" y="45"/>
                  </a:lnTo>
                  <a:lnTo>
                    <a:pt x="6" y="66"/>
                  </a:lnTo>
                  <a:lnTo>
                    <a:pt x="0" y="89"/>
                  </a:lnTo>
                  <a:lnTo>
                    <a:pt x="0" y="89"/>
                  </a:lnTo>
                  <a:lnTo>
                    <a:pt x="0" y="91"/>
                  </a:lnTo>
                  <a:lnTo>
                    <a:pt x="0" y="93"/>
                  </a:lnTo>
                  <a:lnTo>
                    <a:pt x="1" y="94"/>
                  </a:lnTo>
                  <a:lnTo>
                    <a:pt x="3" y="95"/>
                  </a:lnTo>
                  <a:lnTo>
                    <a:pt x="5" y="95"/>
                  </a:lnTo>
                  <a:lnTo>
                    <a:pt x="6" y="94"/>
                  </a:lnTo>
                  <a:lnTo>
                    <a:pt x="8" y="93"/>
                  </a:lnTo>
                  <a:lnTo>
                    <a:pt x="9" y="92"/>
                  </a:lnTo>
                  <a:lnTo>
                    <a:pt x="9" y="92"/>
                  </a:lnTo>
                  <a:lnTo>
                    <a:pt x="15" y="70"/>
                  </a:lnTo>
                  <a:lnTo>
                    <a:pt x="23" y="48"/>
                  </a:lnTo>
                  <a:lnTo>
                    <a:pt x="27" y="37"/>
                  </a:lnTo>
                  <a:lnTo>
                    <a:pt x="32" y="27"/>
                  </a:lnTo>
                  <a:lnTo>
                    <a:pt x="37" y="17"/>
                  </a:lnTo>
                  <a:lnTo>
                    <a:pt x="43" y="7"/>
                  </a:lnTo>
                  <a:lnTo>
                    <a:pt x="43" y="7"/>
                  </a:lnTo>
                  <a:lnTo>
                    <a:pt x="44" y="5"/>
                  </a:lnTo>
                  <a:lnTo>
                    <a:pt x="43" y="4"/>
                  </a:lnTo>
                  <a:lnTo>
                    <a:pt x="43" y="2"/>
                  </a:lnTo>
                  <a:lnTo>
                    <a:pt x="41" y="1"/>
                  </a:lnTo>
                  <a:lnTo>
                    <a:pt x="38"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62" name="Freeform 778"/>
            <p:cNvSpPr/>
            <p:nvPr/>
          </p:nvSpPr>
          <p:spPr bwMode="auto">
            <a:xfrm>
              <a:off x="6719888" y="2638425"/>
              <a:ext cx="15875" cy="53975"/>
            </a:xfrm>
            <a:custGeom>
              <a:avLst/>
              <a:gdLst/>
              <a:ahLst/>
              <a:cxnLst>
                <a:cxn ang="0">
                  <a:pos x="19" y="3"/>
                </a:cxn>
                <a:cxn ang="0">
                  <a:pos x="19" y="3"/>
                </a:cxn>
                <a:cxn ang="0">
                  <a:pos x="15" y="14"/>
                </a:cxn>
                <a:cxn ang="0">
                  <a:pos x="12" y="25"/>
                </a:cxn>
                <a:cxn ang="0">
                  <a:pos x="9" y="49"/>
                </a:cxn>
                <a:cxn ang="0">
                  <a:pos x="6" y="73"/>
                </a:cxn>
                <a:cxn ang="0">
                  <a:pos x="3" y="84"/>
                </a:cxn>
                <a:cxn ang="0">
                  <a:pos x="0" y="96"/>
                </a:cxn>
                <a:cxn ang="0">
                  <a:pos x="0" y="96"/>
                </a:cxn>
                <a:cxn ang="0">
                  <a:pos x="0" y="98"/>
                </a:cxn>
                <a:cxn ang="0">
                  <a:pos x="0" y="99"/>
                </a:cxn>
                <a:cxn ang="0">
                  <a:pos x="1" y="101"/>
                </a:cxn>
                <a:cxn ang="0">
                  <a:pos x="3" y="101"/>
                </a:cxn>
                <a:cxn ang="0">
                  <a:pos x="6" y="101"/>
                </a:cxn>
                <a:cxn ang="0">
                  <a:pos x="8" y="100"/>
                </a:cxn>
                <a:cxn ang="0">
                  <a:pos x="9" y="98"/>
                </a:cxn>
                <a:cxn ang="0">
                  <a:pos x="9" y="98"/>
                </a:cxn>
                <a:cxn ang="0">
                  <a:pos x="12" y="88"/>
                </a:cxn>
                <a:cxn ang="0">
                  <a:pos x="14" y="76"/>
                </a:cxn>
                <a:cxn ang="0">
                  <a:pos x="17" y="52"/>
                </a:cxn>
                <a:cxn ang="0">
                  <a:pos x="20" y="29"/>
                </a:cxn>
                <a:cxn ang="0">
                  <a:pos x="23" y="18"/>
                </a:cxn>
                <a:cxn ang="0">
                  <a:pos x="28" y="8"/>
                </a:cxn>
                <a:cxn ang="0">
                  <a:pos x="28" y="8"/>
                </a:cxn>
                <a:cxn ang="0">
                  <a:pos x="28" y="6"/>
                </a:cxn>
                <a:cxn ang="0">
                  <a:pos x="28" y="4"/>
                </a:cxn>
                <a:cxn ang="0">
                  <a:pos x="25" y="0"/>
                </a:cxn>
                <a:cxn ang="0">
                  <a:pos x="23" y="0"/>
                </a:cxn>
                <a:cxn ang="0">
                  <a:pos x="21" y="0"/>
                </a:cxn>
                <a:cxn ang="0">
                  <a:pos x="20" y="0"/>
                </a:cxn>
                <a:cxn ang="0">
                  <a:pos x="19" y="3"/>
                </a:cxn>
                <a:cxn ang="0">
                  <a:pos x="19" y="3"/>
                </a:cxn>
              </a:cxnLst>
              <a:rect l="0" t="0" r="r" b="b"/>
              <a:pathLst>
                <a:path w="28" h="101">
                  <a:moveTo>
                    <a:pt x="19" y="3"/>
                  </a:moveTo>
                  <a:lnTo>
                    <a:pt x="19" y="3"/>
                  </a:lnTo>
                  <a:lnTo>
                    <a:pt x="15" y="14"/>
                  </a:lnTo>
                  <a:lnTo>
                    <a:pt x="12" y="25"/>
                  </a:lnTo>
                  <a:lnTo>
                    <a:pt x="9" y="49"/>
                  </a:lnTo>
                  <a:lnTo>
                    <a:pt x="6" y="73"/>
                  </a:lnTo>
                  <a:lnTo>
                    <a:pt x="3" y="84"/>
                  </a:lnTo>
                  <a:lnTo>
                    <a:pt x="0" y="96"/>
                  </a:lnTo>
                  <a:lnTo>
                    <a:pt x="0" y="96"/>
                  </a:lnTo>
                  <a:lnTo>
                    <a:pt x="0" y="98"/>
                  </a:lnTo>
                  <a:lnTo>
                    <a:pt x="0" y="99"/>
                  </a:lnTo>
                  <a:lnTo>
                    <a:pt x="1" y="101"/>
                  </a:lnTo>
                  <a:lnTo>
                    <a:pt x="3" y="101"/>
                  </a:lnTo>
                  <a:lnTo>
                    <a:pt x="6" y="101"/>
                  </a:lnTo>
                  <a:lnTo>
                    <a:pt x="8" y="100"/>
                  </a:lnTo>
                  <a:lnTo>
                    <a:pt x="9" y="98"/>
                  </a:lnTo>
                  <a:lnTo>
                    <a:pt x="9" y="98"/>
                  </a:lnTo>
                  <a:lnTo>
                    <a:pt x="12" y="88"/>
                  </a:lnTo>
                  <a:lnTo>
                    <a:pt x="14" y="76"/>
                  </a:lnTo>
                  <a:lnTo>
                    <a:pt x="17" y="52"/>
                  </a:lnTo>
                  <a:lnTo>
                    <a:pt x="20" y="29"/>
                  </a:lnTo>
                  <a:lnTo>
                    <a:pt x="23" y="18"/>
                  </a:lnTo>
                  <a:lnTo>
                    <a:pt x="28" y="8"/>
                  </a:lnTo>
                  <a:lnTo>
                    <a:pt x="28" y="8"/>
                  </a:lnTo>
                  <a:lnTo>
                    <a:pt x="28" y="6"/>
                  </a:lnTo>
                  <a:lnTo>
                    <a:pt x="28" y="4"/>
                  </a:lnTo>
                  <a:lnTo>
                    <a:pt x="25" y="0"/>
                  </a:lnTo>
                  <a:lnTo>
                    <a:pt x="23" y="0"/>
                  </a:lnTo>
                  <a:lnTo>
                    <a:pt x="21" y="0"/>
                  </a:lnTo>
                  <a:lnTo>
                    <a:pt x="20" y="0"/>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63" name="Freeform 779"/>
            <p:cNvSpPr/>
            <p:nvPr/>
          </p:nvSpPr>
          <p:spPr bwMode="auto">
            <a:xfrm>
              <a:off x="6767513" y="2584450"/>
              <a:ext cx="15875" cy="57150"/>
            </a:xfrm>
            <a:custGeom>
              <a:avLst/>
              <a:gdLst/>
              <a:ahLst/>
              <a:cxnLst>
                <a:cxn ang="0">
                  <a:pos x="29" y="4"/>
                </a:cxn>
                <a:cxn ang="0">
                  <a:pos x="29" y="4"/>
                </a:cxn>
                <a:cxn ang="0">
                  <a:pos x="28" y="2"/>
                </a:cxn>
                <a:cxn ang="0">
                  <a:pos x="27" y="1"/>
                </a:cxn>
                <a:cxn ang="0">
                  <a:pos x="26" y="0"/>
                </a:cxn>
                <a:cxn ang="0">
                  <a:pos x="24" y="0"/>
                </a:cxn>
                <a:cxn ang="0">
                  <a:pos x="23" y="0"/>
                </a:cxn>
                <a:cxn ang="0">
                  <a:pos x="20" y="1"/>
                </a:cxn>
                <a:cxn ang="0">
                  <a:pos x="19" y="2"/>
                </a:cxn>
                <a:cxn ang="0">
                  <a:pos x="19" y="4"/>
                </a:cxn>
                <a:cxn ang="0">
                  <a:pos x="19" y="4"/>
                </a:cxn>
                <a:cxn ang="0">
                  <a:pos x="19" y="31"/>
                </a:cxn>
                <a:cxn ang="0">
                  <a:pos x="18" y="44"/>
                </a:cxn>
                <a:cxn ang="0">
                  <a:pos x="16" y="57"/>
                </a:cxn>
                <a:cxn ang="0">
                  <a:pos x="16" y="57"/>
                </a:cxn>
                <a:cxn ang="0">
                  <a:pos x="9" y="80"/>
                </a:cxn>
                <a:cxn ang="0">
                  <a:pos x="1" y="101"/>
                </a:cxn>
                <a:cxn ang="0">
                  <a:pos x="1" y="101"/>
                </a:cxn>
                <a:cxn ang="0">
                  <a:pos x="0" y="104"/>
                </a:cxn>
                <a:cxn ang="0">
                  <a:pos x="1" y="105"/>
                </a:cxn>
                <a:cxn ang="0">
                  <a:pos x="2" y="107"/>
                </a:cxn>
                <a:cxn ang="0">
                  <a:pos x="3" y="107"/>
                </a:cxn>
                <a:cxn ang="0">
                  <a:pos x="7" y="107"/>
                </a:cxn>
                <a:cxn ang="0">
                  <a:pos x="8" y="106"/>
                </a:cxn>
                <a:cxn ang="0">
                  <a:pos x="9" y="104"/>
                </a:cxn>
                <a:cxn ang="0">
                  <a:pos x="9" y="104"/>
                </a:cxn>
                <a:cxn ang="0">
                  <a:pos x="19" y="79"/>
                </a:cxn>
                <a:cxn ang="0">
                  <a:pos x="28" y="53"/>
                </a:cxn>
                <a:cxn ang="0">
                  <a:pos x="28" y="53"/>
                </a:cxn>
                <a:cxn ang="0">
                  <a:pos x="30" y="40"/>
                </a:cxn>
                <a:cxn ang="0">
                  <a:pos x="30" y="29"/>
                </a:cxn>
                <a:cxn ang="0">
                  <a:pos x="29" y="4"/>
                </a:cxn>
                <a:cxn ang="0">
                  <a:pos x="29" y="4"/>
                </a:cxn>
              </a:cxnLst>
              <a:rect l="0" t="0" r="r" b="b"/>
              <a:pathLst>
                <a:path w="30" h="107">
                  <a:moveTo>
                    <a:pt x="29" y="4"/>
                  </a:moveTo>
                  <a:lnTo>
                    <a:pt x="29" y="4"/>
                  </a:lnTo>
                  <a:lnTo>
                    <a:pt x="28" y="2"/>
                  </a:lnTo>
                  <a:lnTo>
                    <a:pt x="27" y="1"/>
                  </a:lnTo>
                  <a:lnTo>
                    <a:pt x="26" y="0"/>
                  </a:lnTo>
                  <a:lnTo>
                    <a:pt x="24" y="0"/>
                  </a:lnTo>
                  <a:lnTo>
                    <a:pt x="23" y="0"/>
                  </a:lnTo>
                  <a:lnTo>
                    <a:pt x="20" y="1"/>
                  </a:lnTo>
                  <a:lnTo>
                    <a:pt x="19" y="2"/>
                  </a:lnTo>
                  <a:lnTo>
                    <a:pt x="19" y="4"/>
                  </a:lnTo>
                  <a:lnTo>
                    <a:pt x="19" y="4"/>
                  </a:lnTo>
                  <a:lnTo>
                    <a:pt x="19" y="31"/>
                  </a:lnTo>
                  <a:lnTo>
                    <a:pt x="18" y="44"/>
                  </a:lnTo>
                  <a:lnTo>
                    <a:pt x="16" y="57"/>
                  </a:lnTo>
                  <a:lnTo>
                    <a:pt x="16" y="57"/>
                  </a:lnTo>
                  <a:lnTo>
                    <a:pt x="9" y="80"/>
                  </a:lnTo>
                  <a:lnTo>
                    <a:pt x="1" y="101"/>
                  </a:lnTo>
                  <a:lnTo>
                    <a:pt x="1" y="101"/>
                  </a:lnTo>
                  <a:lnTo>
                    <a:pt x="0" y="104"/>
                  </a:lnTo>
                  <a:lnTo>
                    <a:pt x="1" y="105"/>
                  </a:lnTo>
                  <a:lnTo>
                    <a:pt x="2" y="107"/>
                  </a:lnTo>
                  <a:lnTo>
                    <a:pt x="3" y="107"/>
                  </a:lnTo>
                  <a:lnTo>
                    <a:pt x="7" y="107"/>
                  </a:lnTo>
                  <a:lnTo>
                    <a:pt x="8" y="106"/>
                  </a:lnTo>
                  <a:lnTo>
                    <a:pt x="9" y="104"/>
                  </a:lnTo>
                  <a:lnTo>
                    <a:pt x="9" y="104"/>
                  </a:lnTo>
                  <a:lnTo>
                    <a:pt x="19" y="79"/>
                  </a:lnTo>
                  <a:lnTo>
                    <a:pt x="28" y="53"/>
                  </a:lnTo>
                  <a:lnTo>
                    <a:pt x="28" y="53"/>
                  </a:lnTo>
                  <a:lnTo>
                    <a:pt x="30" y="40"/>
                  </a:lnTo>
                  <a:lnTo>
                    <a:pt x="30" y="29"/>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64" name="Freeform 780"/>
            <p:cNvSpPr/>
            <p:nvPr/>
          </p:nvSpPr>
          <p:spPr bwMode="auto">
            <a:xfrm>
              <a:off x="6805613" y="2538413"/>
              <a:ext cx="15875" cy="63500"/>
            </a:xfrm>
            <a:custGeom>
              <a:avLst/>
              <a:gdLst/>
              <a:ahLst/>
              <a:cxnLst>
                <a:cxn ang="0">
                  <a:pos x="22" y="5"/>
                </a:cxn>
                <a:cxn ang="0">
                  <a:pos x="22" y="5"/>
                </a:cxn>
                <a:cxn ang="0">
                  <a:pos x="21" y="19"/>
                </a:cxn>
                <a:cxn ang="0">
                  <a:pos x="20" y="33"/>
                </a:cxn>
                <a:cxn ang="0">
                  <a:pos x="15" y="62"/>
                </a:cxn>
                <a:cxn ang="0">
                  <a:pos x="15" y="62"/>
                </a:cxn>
                <a:cxn ang="0">
                  <a:pos x="14" y="75"/>
                </a:cxn>
                <a:cxn ang="0">
                  <a:pos x="12" y="88"/>
                </a:cxn>
                <a:cxn ang="0">
                  <a:pos x="11" y="95"/>
                </a:cxn>
                <a:cxn ang="0">
                  <a:pos x="9" y="101"/>
                </a:cxn>
                <a:cxn ang="0">
                  <a:pos x="6" y="106"/>
                </a:cxn>
                <a:cxn ang="0">
                  <a:pos x="1" y="113"/>
                </a:cxn>
                <a:cxn ang="0">
                  <a:pos x="1" y="113"/>
                </a:cxn>
                <a:cxn ang="0">
                  <a:pos x="0" y="114"/>
                </a:cxn>
                <a:cxn ang="0">
                  <a:pos x="0" y="116"/>
                </a:cxn>
                <a:cxn ang="0">
                  <a:pos x="2" y="119"/>
                </a:cxn>
                <a:cxn ang="0">
                  <a:pos x="3" y="120"/>
                </a:cxn>
                <a:cxn ang="0">
                  <a:pos x="4" y="121"/>
                </a:cxn>
                <a:cxn ang="0">
                  <a:pos x="7" y="120"/>
                </a:cxn>
                <a:cxn ang="0">
                  <a:pos x="9" y="119"/>
                </a:cxn>
                <a:cxn ang="0">
                  <a:pos x="9" y="119"/>
                </a:cxn>
                <a:cxn ang="0">
                  <a:pos x="14" y="110"/>
                </a:cxn>
                <a:cxn ang="0">
                  <a:pos x="18" y="100"/>
                </a:cxn>
                <a:cxn ang="0">
                  <a:pos x="21" y="90"/>
                </a:cxn>
                <a:cxn ang="0">
                  <a:pos x="22" y="80"/>
                </a:cxn>
                <a:cxn ang="0">
                  <a:pos x="22" y="80"/>
                </a:cxn>
                <a:cxn ang="0">
                  <a:pos x="28" y="42"/>
                </a:cxn>
                <a:cxn ang="0">
                  <a:pos x="30" y="24"/>
                </a:cxn>
                <a:cxn ang="0">
                  <a:pos x="31" y="5"/>
                </a:cxn>
                <a:cxn ang="0">
                  <a:pos x="31" y="5"/>
                </a:cxn>
                <a:cxn ang="0">
                  <a:pos x="31" y="3"/>
                </a:cxn>
                <a:cxn ang="0">
                  <a:pos x="30" y="1"/>
                </a:cxn>
                <a:cxn ang="0">
                  <a:pos x="29" y="1"/>
                </a:cxn>
                <a:cxn ang="0">
                  <a:pos x="27" y="0"/>
                </a:cxn>
                <a:cxn ang="0">
                  <a:pos x="25" y="1"/>
                </a:cxn>
                <a:cxn ang="0">
                  <a:pos x="24" y="1"/>
                </a:cxn>
                <a:cxn ang="0">
                  <a:pos x="23" y="3"/>
                </a:cxn>
                <a:cxn ang="0">
                  <a:pos x="22" y="5"/>
                </a:cxn>
                <a:cxn ang="0">
                  <a:pos x="22" y="5"/>
                </a:cxn>
              </a:cxnLst>
              <a:rect l="0" t="0" r="r" b="b"/>
              <a:pathLst>
                <a:path w="31" h="121">
                  <a:moveTo>
                    <a:pt x="22" y="5"/>
                  </a:moveTo>
                  <a:lnTo>
                    <a:pt x="22" y="5"/>
                  </a:lnTo>
                  <a:lnTo>
                    <a:pt x="21" y="19"/>
                  </a:lnTo>
                  <a:lnTo>
                    <a:pt x="20" y="33"/>
                  </a:lnTo>
                  <a:lnTo>
                    <a:pt x="15" y="62"/>
                  </a:lnTo>
                  <a:lnTo>
                    <a:pt x="15" y="62"/>
                  </a:lnTo>
                  <a:lnTo>
                    <a:pt x="14" y="75"/>
                  </a:lnTo>
                  <a:lnTo>
                    <a:pt x="12" y="88"/>
                  </a:lnTo>
                  <a:lnTo>
                    <a:pt x="11" y="95"/>
                  </a:lnTo>
                  <a:lnTo>
                    <a:pt x="9" y="101"/>
                  </a:lnTo>
                  <a:lnTo>
                    <a:pt x="6" y="106"/>
                  </a:lnTo>
                  <a:lnTo>
                    <a:pt x="1" y="113"/>
                  </a:lnTo>
                  <a:lnTo>
                    <a:pt x="1" y="113"/>
                  </a:lnTo>
                  <a:lnTo>
                    <a:pt x="0" y="114"/>
                  </a:lnTo>
                  <a:lnTo>
                    <a:pt x="0" y="116"/>
                  </a:lnTo>
                  <a:lnTo>
                    <a:pt x="2" y="119"/>
                  </a:lnTo>
                  <a:lnTo>
                    <a:pt x="3" y="120"/>
                  </a:lnTo>
                  <a:lnTo>
                    <a:pt x="4" y="121"/>
                  </a:lnTo>
                  <a:lnTo>
                    <a:pt x="7" y="120"/>
                  </a:lnTo>
                  <a:lnTo>
                    <a:pt x="9" y="119"/>
                  </a:lnTo>
                  <a:lnTo>
                    <a:pt x="9" y="119"/>
                  </a:lnTo>
                  <a:lnTo>
                    <a:pt x="14" y="110"/>
                  </a:lnTo>
                  <a:lnTo>
                    <a:pt x="18" y="100"/>
                  </a:lnTo>
                  <a:lnTo>
                    <a:pt x="21" y="90"/>
                  </a:lnTo>
                  <a:lnTo>
                    <a:pt x="22" y="80"/>
                  </a:lnTo>
                  <a:lnTo>
                    <a:pt x="22" y="80"/>
                  </a:lnTo>
                  <a:lnTo>
                    <a:pt x="28" y="42"/>
                  </a:lnTo>
                  <a:lnTo>
                    <a:pt x="30" y="24"/>
                  </a:lnTo>
                  <a:lnTo>
                    <a:pt x="31" y="5"/>
                  </a:lnTo>
                  <a:lnTo>
                    <a:pt x="31" y="5"/>
                  </a:lnTo>
                  <a:lnTo>
                    <a:pt x="31" y="3"/>
                  </a:lnTo>
                  <a:lnTo>
                    <a:pt x="30" y="1"/>
                  </a:lnTo>
                  <a:lnTo>
                    <a:pt x="29" y="1"/>
                  </a:lnTo>
                  <a:lnTo>
                    <a:pt x="27" y="0"/>
                  </a:lnTo>
                  <a:lnTo>
                    <a:pt x="25" y="1"/>
                  </a:lnTo>
                  <a:lnTo>
                    <a:pt x="24"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65" name="Freeform 781"/>
            <p:cNvSpPr/>
            <p:nvPr/>
          </p:nvSpPr>
          <p:spPr bwMode="auto">
            <a:xfrm>
              <a:off x="6854825" y="2497138"/>
              <a:ext cx="6350" cy="44450"/>
            </a:xfrm>
            <a:custGeom>
              <a:avLst/>
              <a:gdLst/>
              <a:ahLst/>
              <a:cxnLst>
                <a:cxn ang="0">
                  <a:pos x="4" y="4"/>
                </a:cxn>
                <a:cxn ang="0">
                  <a:pos x="4" y="4"/>
                </a:cxn>
                <a:cxn ang="0">
                  <a:pos x="3" y="23"/>
                </a:cxn>
                <a:cxn ang="0">
                  <a:pos x="2" y="40"/>
                </a:cxn>
                <a:cxn ang="0">
                  <a:pos x="1" y="59"/>
                </a:cxn>
                <a:cxn ang="0">
                  <a:pos x="0" y="78"/>
                </a:cxn>
                <a:cxn ang="0">
                  <a:pos x="0" y="78"/>
                </a:cxn>
                <a:cxn ang="0">
                  <a:pos x="1" y="80"/>
                </a:cxn>
                <a:cxn ang="0">
                  <a:pos x="2" y="81"/>
                </a:cxn>
                <a:cxn ang="0">
                  <a:pos x="3" y="82"/>
                </a:cxn>
                <a:cxn ang="0">
                  <a:pos x="5" y="82"/>
                </a:cxn>
                <a:cxn ang="0">
                  <a:pos x="7" y="82"/>
                </a:cxn>
                <a:cxn ang="0">
                  <a:pos x="8" y="81"/>
                </a:cxn>
                <a:cxn ang="0">
                  <a:pos x="9" y="80"/>
                </a:cxn>
                <a:cxn ang="0">
                  <a:pos x="10" y="78"/>
                </a:cxn>
                <a:cxn ang="0">
                  <a:pos x="10" y="78"/>
                </a:cxn>
                <a:cxn ang="0">
                  <a:pos x="10" y="59"/>
                </a:cxn>
                <a:cxn ang="0">
                  <a:pos x="11" y="40"/>
                </a:cxn>
                <a:cxn ang="0">
                  <a:pos x="12" y="23"/>
                </a:cxn>
                <a:cxn ang="0">
                  <a:pos x="13" y="4"/>
                </a:cxn>
                <a:cxn ang="0">
                  <a:pos x="13" y="4"/>
                </a:cxn>
                <a:cxn ang="0">
                  <a:pos x="12" y="2"/>
                </a:cxn>
                <a:cxn ang="0">
                  <a:pos x="11" y="1"/>
                </a:cxn>
                <a:cxn ang="0">
                  <a:pos x="10" y="0"/>
                </a:cxn>
                <a:cxn ang="0">
                  <a:pos x="8" y="0"/>
                </a:cxn>
                <a:cxn ang="0">
                  <a:pos x="6" y="0"/>
                </a:cxn>
                <a:cxn ang="0">
                  <a:pos x="5" y="1"/>
                </a:cxn>
                <a:cxn ang="0">
                  <a:pos x="4" y="2"/>
                </a:cxn>
                <a:cxn ang="0">
                  <a:pos x="4" y="4"/>
                </a:cxn>
                <a:cxn ang="0">
                  <a:pos x="4" y="4"/>
                </a:cxn>
              </a:cxnLst>
              <a:rect l="0" t="0" r="r" b="b"/>
              <a:pathLst>
                <a:path w="13" h="82">
                  <a:moveTo>
                    <a:pt x="4" y="4"/>
                  </a:moveTo>
                  <a:lnTo>
                    <a:pt x="4" y="4"/>
                  </a:lnTo>
                  <a:lnTo>
                    <a:pt x="3" y="23"/>
                  </a:lnTo>
                  <a:lnTo>
                    <a:pt x="2" y="40"/>
                  </a:lnTo>
                  <a:lnTo>
                    <a:pt x="1" y="59"/>
                  </a:lnTo>
                  <a:lnTo>
                    <a:pt x="0" y="78"/>
                  </a:lnTo>
                  <a:lnTo>
                    <a:pt x="0" y="78"/>
                  </a:lnTo>
                  <a:lnTo>
                    <a:pt x="1" y="80"/>
                  </a:lnTo>
                  <a:lnTo>
                    <a:pt x="2" y="81"/>
                  </a:lnTo>
                  <a:lnTo>
                    <a:pt x="3" y="82"/>
                  </a:lnTo>
                  <a:lnTo>
                    <a:pt x="5" y="82"/>
                  </a:lnTo>
                  <a:lnTo>
                    <a:pt x="7" y="82"/>
                  </a:lnTo>
                  <a:lnTo>
                    <a:pt x="8" y="81"/>
                  </a:lnTo>
                  <a:lnTo>
                    <a:pt x="9" y="80"/>
                  </a:lnTo>
                  <a:lnTo>
                    <a:pt x="10" y="78"/>
                  </a:lnTo>
                  <a:lnTo>
                    <a:pt x="10" y="78"/>
                  </a:lnTo>
                  <a:lnTo>
                    <a:pt x="10" y="59"/>
                  </a:lnTo>
                  <a:lnTo>
                    <a:pt x="11" y="40"/>
                  </a:lnTo>
                  <a:lnTo>
                    <a:pt x="12" y="23"/>
                  </a:lnTo>
                  <a:lnTo>
                    <a:pt x="13" y="4"/>
                  </a:lnTo>
                  <a:lnTo>
                    <a:pt x="13" y="4"/>
                  </a:lnTo>
                  <a:lnTo>
                    <a:pt x="12" y="2"/>
                  </a:lnTo>
                  <a:lnTo>
                    <a:pt x="11" y="1"/>
                  </a:lnTo>
                  <a:lnTo>
                    <a:pt x="10" y="0"/>
                  </a:lnTo>
                  <a:lnTo>
                    <a:pt x="8" y="0"/>
                  </a:lnTo>
                  <a:lnTo>
                    <a:pt x="6" y="0"/>
                  </a:lnTo>
                  <a:lnTo>
                    <a:pt x="5" y="1"/>
                  </a:lnTo>
                  <a:lnTo>
                    <a:pt x="4" y="2"/>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66" name="Freeform 782"/>
            <p:cNvSpPr/>
            <p:nvPr/>
          </p:nvSpPr>
          <p:spPr bwMode="auto">
            <a:xfrm>
              <a:off x="6578600" y="2328863"/>
              <a:ext cx="12700" cy="52388"/>
            </a:xfrm>
            <a:custGeom>
              <a:avLst/>
              <a:gdLst/>
              <a:ahLst/>
              <a:cxnLst>
                <a:cxn ang="0">
                  <a:pos x="22" y="5"/>
                </a:cxn>
                <a:cxn ang="0">
                  <a:pos x="22" y="5"/>
                </a:cxn>
                <a:cxn ang="0">
                  <a:pos x="22" y="3"/>
                </a:cxn>
                <a:cxn ang="0">
                  <a:pos x="21" y="1"/>
                </a:cxn>
                <a:cxn ang="0">
                  <a:pos x="19" y="1"/>
                </a:cxn>
                <a:cxn ang="0">
                  <a:pos x="18" y="0"/>
                </a:cxn>
                <a:cxn ang="0">
                  <a:pos x="16" y="1"/>
                </a:cxn>
                <a:cxn ang="0">
                  <a:pos x="14" y="1"/>
                </a:cxn>
                <a:cxn ang="0">
                  <a:pos x="13" y="3"/>
                </a:cxn>
                <a:cxn ang="0">
                  <a:pos x="13" y="5"/>
                </a:cxn>
                <a:cxn ang="0">
                  <a:pos x="13" y="5"/>
                </a:cxn>
                <a:cxn ang="0">
                  <a:pos x="12" y="17"/>
                </a:cxn>
                <a:cxn ang="0">
                  <a:pos x="8" y="31"/>
                </a:cxn>
                <a:cxn ang="0">
                  <a:pos x="8" y="31"/>
                </a:cxn>
                <a:cxn ang="0">
                  <a:pos x="3" y="39"/>
                </a:cxn>
                <a:cxn ang="0">
                  <a:pos x="1" y="44"/>
                </a:cxn>
                <a:cxn ang="0">
                  <a:pos x="0" y="50"/>
                </a:cxn>
                <a:cxn ang="0">
                  <a:pos x="0" y="93"/>
                </a:cxn>
                <a:cxn ang="0">
                  <a:pos x="0" y="93"/>
                </a:cxn>
                <a:cxn ang="0">
                  <a:pos x="0" y="95"/>
                </a:cxn>
                <a:cxn ang="0">
                  <a:pos x="1" y="97"/>
                </a:cxn>
                <a:cxn ang="0">
                  <a:pos x="3" y="98"/>
                </a:cxn>
                <a:cxn ang="0">
                  <a:pos x="4" y="98"/>
                </a:cxn>
                <a:cxn ang="0">
                  <a:pos x="7" y="98"/>
                </a:cxn>
                <a:cxn ang="0">
                  <a:pos x="8" y="97"/>
                </a:cxn>
                <a:cxn ang="0">
                  <a:pos x="9" y="95"/>
                </a:cxn>
                <a:cxn ang="0">
                  <a:pos x="10" y="93"/>
                </a:cxn>
                <a:cxn ang="0">
                  <a:pos x="10" y="93"/>
                </a:cxn>
                <a:cxn ang="0">
                  <a:pos x="8" y="70"/>
                </a:cxn>
                <a:cxn ang="0">
                  <a:pos x="9" y="58"/>
                </a:cxn>
                <a:cxn ang="0">
                  <a:pos x="10" y="52"/>
                </a:cxn>
                <a:cxn ang="0">
                  <a:pos x="11" y="48"/>
                </a:cxn>
                <a:cxn ang="0">
                  <a:pos x="11" y="48"/>
                </a:cxn>
                <a:cxn ang="0">
                  <a:pos x="16" y="37"/>
                </a:cxn>
                <a:cxn ang="0">
                  <a:pos x="19" y="27"/>
                </a:cxn>
                <a:cxn ang="0">
                  <a:pos x="21" y="16"/>
                </a:cxn>
                <a:cxn ang="0">
                  <a:pos x="22" y="5"/>
                </a:cxn>
                <a:cxn ang="0">
                  <a:pos x="22" y="5"/>
                </a:cxn>
              </a:cxnLst>
              <a:rect l="0" t="0" r="r" b="b"/>
              <a:pathLst>
                <a:path w="22" h="98">
                  <a:moveTo>
                    <a:pt x="22" y="5"/>
                  </a:moveTo>
                  <a:lnTo>
                    <a:pt x="22" y="5"/>
                  </a:lnTo>
                  <a:lnTo>
                    <a:pt x="22" y="3"/>
                  </a:lnTo>
                  <a:lnTo>
                    <a:pt x="21" y="1"/>
                  </a:lnTo>
                  <a:lnTo>
                    <a:pt x="19" y="1"/>
                  </a:lnTo>
                  <a:lnTo>
                    <a:pt x="18" y="0"/>
                  </a:lnTo>
                  <a:lnTo>
                    <a:pt x="16" y="1"/>
                  </a:lnTo>
                  <a:lnTo>
                    <a:pt x="14" y="1"/>
                  </a:lnTo>
                  <a:lnTo>
                    <a:pt x="13" y="3"/>
                  </a:lnTo>
                  <a:lnTo>
                    <a:pt x="13" y="5"/>
                  </a:lnTo>
                  <a:lnTo>
                    <a:pt x="13" y="5"/>
                  </a:lnTo>
                  <a:lnTo>
                    <a:pt x="12" y="17"/>
                  </a:lnTo>
                  <a:lnTo>
                    <a:pt x="8" y="31"/>
                  </a:lnTo>
                  <a:lnTo>
                    <a:pt x="8" y="31"/>
                  </a:lnTo>
                  <a:lnTo>
                    <a:pt x="3" y="39"/>
                  </a:lnTo>
                  <a:lnTo>
                    <a:pt x="1" y="44"/>
                  </a:lnTo>
                  <a:lnTo>
                    <a:pt x="0" y="50"/>
                  </a:lnTo>
                  <a:lnTo>
                    <a:pt x="0" y="93"/>
                  </a:lnTo>
                  <a:lnTo>
                    <a:pt x="0" y="93"/>
                  </a:lnTo>
                  <a:lnTo>
                    <a:pt x="0" y="95"/>
                  </a:lnTo>
                  <a:lnTo>
                    <a:pt x="1" y="97"/>
                  </a:lnTo>
                  <a:lnTo>
                    <a:pt x="3" y="98"/>
                  </a:lnTo>
                  <a:lnTo>
                    <a:pt x="4" y="98"/>
                  </a:lnTo>
                  <a:lnTo>
                    <a:pt x="7" y="98"/>
                  </a:lnTo>
                  <a:lnTo>
                    <a:pt x="8" y="97"/>
                  </a:lnTo>
                  <a:lnTo>
                    <a:pt x="9" y="95"/>
                  </a:lnTo>
                  <a:lnTo>
                    <a:pt x="10" y="93"/>
                  </a:lnTo>
                  <a:lnTo>
                    <a:pt x="10" y="93"/>
                  </a:lnTo>
                  <a:lnTo>
                    <a:pt x="8" y="70"/>
                  </a:lnTo>
                  <a:lnTo>
                    <a:pt x="9" y="58"/>
                  </a:lnTo>
                  <a:lnTo>
                    <a:pt x="10" y="52"/>
                  </a:lnTo>
                  <a:lnTo>
                    <a:pt x="11" y="48"/>
                  </a:lnTo>
                  <a:lnTo>
                    <a:pt x="11" y="48"/>
                  </a:lnTo>
                  <a:lnTo>
                    <a:pt x="16" y="37"/>
                  </a:lnTo>
                  <a:lnTo>
                    <a:pt x="19" y="27"/>
                  </a:lnTo>
                  <a:lnTo>
                    <a:pt x="21" y="16"/>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67" name="Freeform 783"/>
            <p:cNvSpPr/>
            <p:nvPr/>
          </p:nvSpPr>
          <p:spPr bwMode="auto">
            <a:xfrm>
              <a:off x="6613525" y="2352675"/>
              <a:ext cx="14288" cy="44450"/>
            </a:xfrm>
            <a:custGeom>
              <a:avLst/>
              <a:gdLst/>
              <a:ahLst/>
              <a:cxnLst>
                <a:cxn ang="0">
                  <a:pos x="18" y="6"/>
                </a:cxn>
                <a:cxn ang="0">
                  <a:pos x="18" y="6"/>
                </a:cxn>
                <a:cxn ang="0">
                  <a:pos x="17" y="15"/>
                </a:cxn>
                <a:cxn ang="0">
                  <a:pos x="16" y="24"/>
                </a:cxn>
                <a:cxn ang="0">
                  <a:pos x="11" y="43"/>
                </a:cxn>
                <a:cxn ang="0">
                  <a:pos x="5" y="62"/>
                </a:cxn>
                <a:cxn ang="0">
                  <a:pos x="0" y="80"/>
                </a:cxn>
                <a:cxn ang="0">
                  <a:pos x="0" y="80"/>
                </a:cxn>
                <a:cxn ang="0">
                  <a:pos x="0" y="82"/>
                </a:cxn>
                <a:cxn ang="0">
                  <a:pos x="1" y="83"/>
                </a:cxn>
                <a:cxn ang="0">
                  <a:pos x="2" y="85"/>
                </a:cxn>
                <a:cxn ang="0">
                  <a:pos x="3" y="85"/>
                </a:cxn>
                <a:cxn ang="0">
                  <a:pos x="5" y="86"/>
                </a:cxn>
                <a:cxn ang="0">
                  <a:pos x="7" y="85"/>
                </a:cxn>
                <a:cxn ang="0">
                  <a:pos x="8" y="84"/>
                </a:cxn>
                <a:cxn ang="0">
                  <a:pos x="9" y="82"/>
                </a:cxn>
                <a:cxn ang="0">
                  <a:pos x="9" y="82"/>
                </a:cxn>
                <a:cxn ang="0">
                  <a:pos x="14" y="64"/>
                </a:cxn>
                <a:cxn ang="0">
                  <a:pos x="20" y="44"/>
                </a:cxn>
                <a:cxn ang="0">
                  <a:pos x="25" y="25"/>
                </a:cxn>
                <a:cxn ang="0">
                  <a:pos x="27" y="15"/>
                </a:cxn>
                <a:cxn ang="0">
                  <a:pos x="27" y="6"/>
                </a:cxn>
                <a:cxn ang="0">
                  <a:pos x="27" y="6"/>
                </a:cxn>
                <a:cxn ang="0">
                  <a:pos x="27" y="4"/>
                </a:cxn>
                <a:cxn ang="0">
                  <a:pos x="26" y="1"/>
                </a:cxn>
                <a:cxn ang="0">
                  <a:pos x="25" y="0"/>
                </a:cxn>
                <a:cxn ang="0">
                  <a:pos x="23" y="0"/>
                </a:cxn>
                <a:cxn ang="0">
                  <a:pos x="21" y="0"/>
                </a:cxn>
                <a:cxn ang="0">
                  <a:pos x="20" y="1"/>
                </a:cxn>
                <a:cxn ang="0">
                  <a:pos x="19" y="4"/>
                </a:cxn>
                <a:cxn ang="0">
                  <a:pos x="18" y="6"/>
                </a:cxn>
                <a:cxn ang="0">
                  <a:pos x="18" y="6"/>
                </a:cxn>
              </a:cxnLst>
              <a:rect l="0" t="0" r="r" b="b"/>
              <a:pathLst>
                <a:path w="27" h="86">
                  <a:moveTo>
                    <a:pt x="18" y="6"/>
                  </a:moveTo>
                  <a:lnTo>
                    <a:pt x="18" y="6"/>
                  </a:lnTo>
                  <a:lnTo>
                    <a:pt x="17" y="15"/>
                  </a:lnTo>
                  <a:lnTo>
                    <a:pt x="16" y="24"/>
                  </a:lnTo>
                  <a:lnTo>
                    <a:pt x="11" y="43"/>
                  </a:lnTo>
                  <a:lnTo>
                    <a:pt x="5" y="62"/>
                  </a:lnTo>
                  <a:lnTo>
                    <a:pt x="0" y="80"/>
                  </a:lnTo>
                  <a:lnTo>
                    <a:pt x="0" y="80"/>
                  </a:lnTo>
                  <a:lnTo>
                    <a:pt x="0" y="82"/>
                  </a:lnTo>
                  <a:lnTo>
                    <a:pt x="1" y="83"/>
                  </a:lnTo>
                  <a:lnTo>
                    <a:pt x="2" y="85"/>
                  </a:lnTo>
                  <a:lnTo>
                    <a:pt x="3" y="85"/>
                  </a:lnTo>
                  <a:lnTo>
                    <a:pt x="5" y="86"/>
                  </a:lnTo>
                  <a:lnTo>
                    <a:pt x="7" y="85"/>
                  </a:lnTo>
                  <a:lnTo>
                    <a:pt x="8" y="84"/>
                  </a:lnTo>
                  <a:lnTo>
                    <a:pt x="9" y="82"/>
                  </a:lnTo>
                  <a:lnTo>
                    <a:pt x="9" y="82"/>
                  </a:lnTo>
                  <a:lnTo>
                    <a:pt x="14" y="64"/>
                  </a:lnTo>
                  <a:lnTo>
                    <a:pt x="20" y="44"/>
                  </a:lnTo>
                  <a:lnTo>
                    <a:pt x="25" y="25"/>
                  </a:lnTo>
                  <a:lnTo>
                    <a:pt x="27" y="15"/>
                  </a:lnTo>
                  <a:lnTo>
                    <a:pt x="27" y="6"/>
                  </a:lnTo>
                  <a:lnTo>
                    <a:pt x="27" y="6"/>
                  </a:lnTo>
                  <a:lnTo>
                    <a:pt x="27" y="4"/>
                  </a:lnTo>
                  <a:lnTo>
                    <a:pt x="26" y="1"/>
                  </a:lnTo>
                  <a:lnTo>
                    <a:pt x="25" y="0"/>
                  </a:lnTo>
                  <a:lnTo>
                    <a:pt x="23" y="0"/>
                  </a:lnTo>
                  <a:lnTo>
                    <a:pt x="21" y="0"/>
                  </a:lnTo>
                  <a:lnTo>
                    <a:pt x="20" y="1"/>
                  </a:lnTo>
                  <a:lnTo>
                    <a:pt x="19" y="4"/>
                  </a:lnTo>
                  <a:lnTo>
                    <a:pt x="18" y="6"/>
                  </a:lnTo>
                  <a:lnTo>
                    <a:pt x="18" y="6"/>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68" name="Freeform 784"/>
            <p:cNvSpPr/>
            <p:nvPr/>
          </p:nvSpPr>
          <p:spPr bwMode="auto">
            <a:xfrm>
              <a:off x="6656388" y="2373313"/>
              <a:ext cx="38100" cy="58738"/>
            </a:xfrm>
            <a:custGeom>
              <a:avLst/>
              <a:gdLst/>
              <a:ahLst/>
              <a:cxnLst>
                <a:cxn ang="0">
                  <a:pos x="64" y="2"/>
                </a:cxn>
                <a:cxn ang="0">
                  <a:pos x="64" y="2"/>
                </a:cxn>
                <a:cxn ang="0">
                  <a:pos x="56" y="14"/>
                </a:cxn>
                <a:cxn ang="0">
                  <a:pos x="48" y="26"/>
                </a:cxn>
                <a:cxn ang="0">
                  <a:pos x="32" y="48"/>
                </a:cxn>
                <a:cxn ang="0">
                  <a:pos x="32" y="48"/>
                </a:cxn>
                <a:cxn ang="0">
                  <a:pos x="23" y="62"/>
                </a:cxn>
                <a:cxn ang="0">
                  <a:pos x="15" y="75"/>
                </a:cxn>
                <a:cxn ang="0">
                  <a:pos x="0" y="103"/>
                </a:cxn>
                <a:cxn ang="0">
                  <a:pos x="0" y="103"/>
                </a:cxn>
                <a:cxn ang="0">
                  <a:pos x="0" y="105"/>
                </a:cxn>
                <a:cxn ang="0">
                  <a:pos x="0" y="108"/>
                </a:cxn>
                <a:cxn ang="0">
                  <a:pos x="1" y="109"/>
                </a:cxn>
                <a:cxn ang="0">
                  <a:pos x="2" y="110"/>
                </a:cxn>
                <a:cxn ang="0">
                  <a:pos x="5" y="111"/>
                </a:cxn>
                <a:cxn ang="0">
                  <a:pos x="6" y="111"/>
                </a:cxn>
                <a:cxn ang="0">
                  <a:pos x="8" y="110"/>
                </a:cxn>
                <a:cxn ang="0">
                  <a:pos x="9" y="109"/>
                </a:cxn>
                <a:cxn ang="0">
                  <a:pos x="9" y="109"/>
                </a:cxn>
                <a:cxn ang="0">
                  <a:pos x="24" y="77"/>
                </a:cxn>
                <a:cxn ang="0">
                  <a:pos x="34" y="63"/>
                </a:cxn>
                <a:cxn ang="0">
                  <a:pos x="43" y="50"/>
                </a:cxn>
                <a:cxn ang="0">
                  <a:pos x="43" y="50"/>
                </a:cxn>
                <a:cxn ang="0">
                  <a:pos x="58" y="29"/>
                </a:cxn>
                <a:cxn ang="0">
                  <a:pos x="66" y="18"/>
                </a:cxn>
                <a:cxn ang="0">
                  <a:pos x="72" y="7"/>
                </a:cxn>
                <a:cxn ang="0">
                  <a:pos x="72" y="7"/>
                </a:cxn>
                <a:cxn ang="0">
                  <a:pos x="73" y="5"/>
                </a:cxn>
                <a:cxn ang="0">
                  <a:pos x="73" y="3"/>
                </a:cxn>
                <a:cxn ang="0">
                  <a:pos x="72" y="2"/>
                </a:cxn>
                <a:cxn ang="0">
                  <a:pos x="70" y="0"/>
                </a:cxn>
                <a:cxn ang="0">
                  <a:pos x="69" y="0"/>
                </a:cxn>
                <a:cxn ang="0">
                  <a:pos x="67" y="0"/>
                </a:cxn>
                <a:cxn ang="0">
                  <a:pos x="65" y="1"/>
                </a:cxn>
                <a:cxn ang="0">
                  <a:pos x="64" y="2"/>
                </a:cxn>
                <a:cxn ang="0">
                  <a:pos x="64" y="2"/>
                </a:cxn>
              </a:cxnLst>
              <a:rect l="0" t="0" r="r" b="b"/>
              <a:pathLst>
                <a:path w="73" h="111">
                  <a:moveTo>
                    <a:pt x="64" y="2"/>
                  </a:moveTo>
                  <a:lnTo>
                    <a:pt x="64" y="2"/>
                  </a:lnTo>
                  <a:lnTo>
                    <a:pt x="56" y="14"/>
                  </a:lnTo>
                  <a:lnTo>
                    <a:pt x="48" y="26"/>
                  </a:lnTo>
                  <a:lnTo>
                    <a:pt x="32" y="48"/>
                  </a:lnTo>
                  <a:lnTo>
                    <a:pt x="32" y="48"/>
                  </a:lnTo>
                  <a:lnTo>
                    <a:pt x="23" y="62"/>
                  </a:lnTo>
                  <a:lnTo>
                    <a:pt x="15" y="75"/>
                  </a:lnTo>
                  <a:lnTo>
                    <a:pt x="0" y="103"/>
                  </a:lnTo>
                  <a:lnTo>
                    <a:pt x="0" y="103"/>
                  </a:lnTo>
                  <a:lnTo>
                    <a:pt x="0" y="105"/>
                  </a:lnTo>
                  <a:lnTo>
                    <a:pt x="0" y="108"/>
                  </a:lnTo>
                  <a:lnTo>
                    <a:pt x="1" y="109"/>
                  </a:lnTo>
                  <a:lnTo>
                    <a:pt x="2" y="110"/>
                  </a:lnTo>
                  <a:lnTo>
                    <a:pt x="5" y="111"/>
                  </a:lnTo>
                  <a:lnTo>
                    <a:pt x="6" y="111"/>
                  </a:lnTo>
                  <a:lnTo>
                    <a:pt x="8" y="110"/>
                  </a:lnTo>
                  <a:lnTo>
                    <a:pt x="9" y="109"/>
                  </a:lnTo>
                  <a:lnTo>
                    <a:pt x="9" y="109"/>
                  </a:lnTo>
                  <a:lnTo>
                    <a:pt x="24" y="77"/>
                  </a:lnTo>
                  <a:lnTo>
                    <a:pt x="34" y="63"/>
                  </a:lnTo>
                  <a:lnTo>
                    <a:pt x="43" y="50"/>
                  </a:lnTo>
                  <a:lnTo>
                    <a:pt x="43" y="50"/>
                  </a:lnTo>
                  <a:lnTo>
                    <a:pt x="58" y="29"/>
                  </a:lnTo>
                  <a:lnTo>
                    <a:pt x="66" y="18"/>
                  </a:lnTo>
                  <a:lnTo>
                    <a:pt x="72" y="7"/>
                  </a:lnTo>
                  <a:lnTo>
                    <a:pt x="72" y="7"/>
                  </a:lnTo>
                  <a:lnTo>
                    <a:pt x="73" y="5"/>
                  </a:lnTo>
                  <a:lnTo>
                    <a:pt x="73" y="3"/>
                  </a:lnTo>
                  <a:lnTo>
                    <a:pt x="72" y="2"/>
                  </a:lnTo>
                  <a:lnTo>
                    <a:pt x="70" y="0"/>
                  </a:lnTo>
                  <a:lnTo>
                    <a:pt x="69" y="0"/>
                  </a:lnTo>
                  <a:lnTo>
                    <a:pt x="67" y="0"/>
                  </a:lnTo>
                  <a:lnTo>
                    <a:pt x="65" y="1"/>
                  </a:lnTo>
                  <a:lnTo>
                    <a:pt x="64" y="2"/>
                  </a:lnTo>
                  <a:lnTo>
                    <a:pt x="64"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69" name="Freeform 785"/>
            <p:cNvSpPr/>
            <p:nvPr/>
          </p:nvSpPr>
          <p:spPr bwMode="auto">
            <a:xfrm>
              <a:off x="6532563" y="2520950"/>
              <a:ext cx="17463" cy="47625"/>
            </a:xfrm>
            <a:custGeom>
              <a:avLst/>
              <a:gdLst/>
              <a:ahLst/>
              <a:cxnLst>
                <a:cxn ang="0">
                  <a:pos x="26" y="3"/>
                </a:cxn>
                <a:cxn ang="0">
                  <a:pos x="26" y="3"/>
                </a:cxn>
                <a:cxn ang="0">
                  <a:pos x="20" y="23"/>
                </a:cxn>
                <a:cxn ang="0">
                  <a:pos x="13" y="44"/>
                </a:cxn>
                <a:cxn ang="0">
                  <a:pos x="5" y="65"/>
                </a:cxn>
                <a:cxn ang="0">
                  <a:pos x="0" y="86"/>
                </a:cxn>
                <a:cxn ang="0">
                  <a:pos x="0" y="86"/>
                </a:cxn>
                <a:cxn ang="0">
                  <a:pos x="0" y="88"/>
                </a:cxn>
                <a:cxn ang="0">
                  <a:pos x="1" y="90"/>
                </a:cxn>
                <a:cxn ang="0">
                  <a:pos x="2" y="91"/>
                </a:cxn>
                <a:cxn ang="0">
                  <a:pos x="4" y="92"/>
                </a:cxn>
                <a:cxn ang="0">
                  <a:pos x="5" y="92"/>
                </a:cxn>
                <a:cxn ang="0">
                  <a:pos x="7" y="91"/>
                </a:cxn>
                <a:cxn ang="0">
                  <a:pos x="8" y="90"/>
                </a:cxn>
                <a:cxn ang="0">
                  <a:pos x="9" y="88"/>
                </a:cxn>
                <a:cxn ang="0">
                  <a:pos x="9" y="88"/>
                </a:cxn>
                <a:cxn ang="0">
                  <a:pos x="15" y="67"/>
                </a:cxn>
                <a:cxn ang="0">
                  <a:pos x="22" y="46"/>
                </a:cxn>
                <a:cxn ang="0">
                  <a:pos x="28" y="27"/>
                </a:cxn>
                <a:cxn ang="0">
                  <a:pos x="34" y="6"/>
                </a:cxn>
                <a:cxn ang="0">
                  <a:pos x="34" y="6"/>
                </a:cxn>
                <a:cxn ang="0">
                  <a:pos x="35" y="4"/>
                </a:cxn>
                <a:cxn ang="0">
                  <a:pos x="34" y="2"/>
                </a:cxn>
                <a:cxn ang="0">
                  <a:pos x="33" y="1"/>
                </a:cxn>
                <a:cxn ang="0">
                  <a:pos x="31" y="0"/>
                </a:cxn>
                <a:cxn ang="0">
                  <a:pos x="29" y="0"/>
                </a:cxn>
                <a:cxn ang="0">
                  <a:pos x="28" y="1"/>
                </a:cxn>
                <a:cxn ang="0">
                  <a:pos x="26" y="2"/>
                </a:cxn>
                <a:cxn ang="0">
                  <a:pos x="26" y="3"/>
                </a:cxn>
                <a:cxn ang="0">
                  <a:pos x="26" y="3"/>
                </a:cxn>
              </a:cxnLst>
              <a:rect l="0" t="0" r="r" b="b"/>
              <a:pathLst>
                <a:path w="35" h="92">
                  <a:moveTo>
                    <a:pt x="26" y="3"/>
                  </a:moveTo>
                  <a:lnTo>
                    <a:pt x="26" y="3"/>
                  </a:lnTo>
                  <a:lnTo>
                    <a:pt x="20" y="23"/>
                  </a:lnTo>
                  <a:lnTo>
                    <a:pt x="13" y="44"/>
                  </a:lnTo>
                  <a:lnTo>
                    <a:pt x="5" y="65"/>
                  </a:lnTo>
                  <a:lnTo>
                    <a:pt x="0" y="86"/>
                  </a:lnTo>
                  <a:lnTo>
                    <a:pt x="0" y="86"/>
                  </a:lnTo>
                  <a:lnTo>
                    <a:pt x="0" y="88"/>
                  </a:lnTo>
                  <a:lnTo>
                    <a:pt x="1" y="90"/>
                  </a:lnTo>
                  <a:lnTo>
                    <a:pt x="2" y="91"/>
                  </a:lnTo>
                  <a:lnTo>
                    <a:pt x="4" y="92"/>
                  </a:lnTo>
                  <a:lnTo>
                    <a:pt x="5" y="92"/>
                  </a:lnTo>
                  <a:lnTo>
                    <a:pt x="7" y="91"/>
                  </a:lnTo>
                  <a:lnTo>
                    <a:pt x="8" y="90"/>
                  </a:lnTo>
                  <a:lnTo>
                    <a:pt x="9" y="88"/>
                  </a:lnTo>
                  <a:lnTo>
                    <a:pt x="9" y="88"/>
                  </a:lnTo>
                  <a:lnTo>
                    <a:pt x="15" y="67"/>
                  </a:lnTo>
                  <a:lnTo>
                    <a:pt x="22" y="46"/>
                  </a:lnTo>
                  <a:lnTo>
                    <a:pt x="28" y="27"/>
                  </a:lnTo>
                  <a:lnTo>
                    <a:pt x="34" y="6"/>
                  </a:lnTo>
                  <a:lnTo>
                    <a:pt x="34" y="6"/>
                  </a:lnTo>
                  <a:lnTo>
                    <a:pt x="35" y="4"/>
                  </a:lnTo>
                  <a:lnTo>
                    <a:pt x="34" y="2"/>
                  </a:lnTo>
                  <a:lnTo>
                    <a:pt x="33" y="1"/>
                  </a:lnTo>
                  <a:lnTo>
                    <a:pt x="31" y="0"/>
                  </a:lnTo>
                  <a:lnTo>
                    <a:pt x="29" y="0"/>
                  </a:lnTo>
                  <a:lnTo>
                    <a:pt x="28" y="1"/>
                  </a:lnTo>
                  <a:lnTo>
                    <a:pt x="26" y="2"/>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70" name="Freeform 786"/>
            <p:cNvSpPr/>
            <p:nvPr/>
          </p:nvSpPr>
          <p:spPr bwMode="auto">
            <a:xfrm>
              <a:off x="6569075" y="2543175"/>
              <a:ext cx="11113" cy="25400"/>
            </a:xfrm>
            <a:custGeom>
              <a:avLst/>
              <a:gdLst/>
              <a:ahLst/>
              <a:cxnLst>
                <a:cxn ang="0">
                  <a:pos x="14" y="1"/>
                </a:cxn>
                <a:cxn ang="0">
                  <a:pos x="14" y="1"/>
                </a:cxn>
                <a:cxn ang="0">
                  <a:pos x="11" y="5"/>
                </a:cxn>
                <a:cxn ang="0">
                  <a:pos x="8" y="11"/>
                </a:cxn>
                <a:cxn ang="0">
                  <a:pos x="4" y="21"/>
                </a:cxn>
                <a:cxn ang="0">
                  <a:pos x="1" y="32"/>
                </a:cxn>
                <a:cxn ang="0">
                  <a:pos x="0" y="43"/>
                </a:cxn>
                <a:cxn ang="0">
                  <a:pos x="0" y="43"/>
                </a:cxn>
                <a:cxn ang="0">
                  <a:pos x="1" y="45"/>
                </a:cxn>
                <a:cxn ang="0">
                  <a:pos x="2" y="47"/>
                </a:cxn>
                <a:cxn ang="0">
                  <a:pos x="3" y="47"/>
                </a:cxn>
                <a:cxn ang="0">
                  <a:pos x="5" y="48"/>
                </a:cxn>
                <a:cxn ang="0">
                  <a:pos x="6" y="47"/>
                </a:cxn>
                <a:cxn ang="0">
                  <a:pos x="8" y="47"/>
                </a:cxn>
                <a:cxn ang="0">
                  <a:pos x="9" y="45"/>
                </a:cxn>
                <a:cxn ang="0">
                  <a:pos x="9" y="43"/>
                </a:cxn>
                <a:cxn ang="0">
                  <a:pos x="9" y="43"/>
                </a:cxn>
                <a:cxn ang="0">
                  <a:pos x="10" y="34"/>
                </a:cxn>
                <a:cxn ang="0">
                  <a:pos x="12" y="24"/>
                </a:cxn>
                <a:cxn ang="0">
                  <a:pos x="16" y="16"/>
                </a:cxn>
                <a:cxn ang="0">
                  <a:pos x="18" y="12"/>
                </a:cxn>
                <a:cxn ang="0">
                  <a:pos x="20" y="8"/>
                </a:cxn>
                <a:cxn ang="0">
                  <a:pos x="20" y="8"/>
                </a:cxn>
                <a:cxn ang="0">
                  <a:pos x="21" y="6"/>
                </a:cxn>
                <a:cxn ang="0">
                  <a:pos x="22" y="4"/>
                </a:cxn>
                <a:cxn ang="0">
                  <a:pos x="21" y="3"/>
                </a:cxn>
                <a:cxn ang="0">
                  <a:pos x="20" y="1"/>
                </a:cxn>
                <a:cxn ang="0">
                  <a:pos x="19" y="0"/>
                </a:cxn>
                <a:cxn ang="0">
                  <a:pos x="17" y="0"/>
                </a:cxn>
                <a:cxn ang="0">
                  <a:pos x="15" y="0"/>
                </a:cxn>
                <a:cxn ang="0">
                  <a:pos x="14" y="1"/>
                </a:cxn>
                <a:cxn ang="0">
                  <a:pos x="14" y="1"/>
                </a:cxn>
              </a:cxnLst>
              <a:rect l="0" t="0" r="r" b="b"/>
              <a:pathLst>
                <a:path w="22" h="48">
                  <a:moveTo>
                    <a:pt x="14" y="1"/>
                  </a:moveTo>
                  <a:lnTo>
                    <a:pt x="14" y="1"/>
                  </a:lnTo>
                  <a:lnTo>
                    <a:pt x="11" y="5"/>
                  </a:lnTo>
                  <a:lnTo>
                    <a:pt x="8" y="11"/>
                  </a:lnTo>
                  <a:lnTo>
                    <a:pt x="4" y="21"/>
                  </a:lnTo>
                  <a:lnTo>
                    <a:pt x="1" y="32"/>
                  </a:lnTo>
                  <a:lnTo>
                    <a:pt x="0" y="43"/>
                  </a:lnTo>
                  <a:lnTo>
                    <a:pt x="0" y="43"/>
                  </a:lnTo>
                  <a:lnTo>
                    <a:pt x="1" y="45"/>
                  </a:lnTo>
                  <a:lnTo>
                    <a:pt x="2" y="47"/>
                  </a:lnTo>
                  <a:lnTo>
                    <a:pt x="3" y="47"/>
                  </a:lnTo>
                  <a:lnTo>
                    <a:pt x="5" y="48"/>
                  </a:lnTo>
                  <a:lnTo>
                    <a:pt x="6" y="47"/>
                  </a:lnTo>
                  <a:lnTo>
                    <a:pt x="8" y="47"/>
                  </a:lnTo>
                  <a:lnTo>
                    <a:pt x="9" y="45"/>
                  </a:lnTo>
                  <a:lnTo>
                    <a:pt x="9" y="43"/>
                  </a:lnTo>
                  <a:lnTo>
                    <a:pt x="9" y="43"/>
                  </a:lnTo>
                  <a:lnTo>
                    <a:pt x="10" y="34"/>
                  </a:lnTo>
                  <a:lnTo>
                    <a:pt x="12" y="24"/>
                  </a:lnTo>
                  <a:lnTo>
                    <a:pt x="16" y="16"/>
                  </a:lnTo>
                  <a:lnTo>
                    <a:pt x="18" y="12"/>
                  </a:lnTo>
                  <a:lnTo>
                    <a:pt x="20" y="8"/>
                  </a:lnTo>
                  <a:lnTo>
                    <a:pt x="20" y="8"/>
                  </a:lnTo>
                  <a:lnTo>
                    <a:pt x="21" y="6"/>
                  </a:lnTo>
                  <a:lnTo>
                    <a:pt x="22" y="4"/>
                  </a:lnTo>
                  <a:lnTo>
                    <a:pt x="21" y="3"/>
                  </a:lnTo>
                  <a:lnTo>
                    <a:pt x="20" y="1"/>
                  </a:lnTo>
                  <a:lnTo>
                    <a:pt x="19" y="0"/>
                  </a:lnTo>
                  <a:lnTo>
                    <a:pt x="17" y="0"/>
                  </a:lnTo>
                  <a:lnTo>
                    <a:pt x="15" y="0"/>
                  </a:lnTo>
                  <a:lnTo>
                    <a:pt x="14" y="1"/>
                  </a:lnTo>
                  <a:lnTo>
                    <a:pt x="14"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71" name="Freeform 787"/>
            <p:cNvSpPr/>
            <p:nvPr/>
          </p:nvSpPr>
          <p:spPr bwMode="auto">
            <a:xfrm>
              <a:off x="6665913" y="2536825"/>
              <a:ext cx="9525" cy="34925"/>
            </a:xfrm>
            <a:custGeom>
              <a:avLst/>
              <a:gdLst/>
              <a:ahLst/>
              <a:cxnLst>
                <a:cxn ang="0">
                  <a:pos x="8" y="2"/>
                </a:cxn>
                <a:cxn ang="0">
                  <a:pos x="8" y="2"/>
                </a:cxn>
                <a:cxn ang="0">
                  <a:pos x="4" y="9"/>
                </a:cxn>
                <a:cxn ang="0">
                  <a:pos x="2" y="16"/>
                </a:cxn>
                <a:cxn ang="0">
                  <a:pos x="0" y="24"/>
                </a:cxn>
                <a:cxn ang="0">
                  <a:pos x="0" y="31"/>
                </a:cxn>
                <a:cxn ang="0">
                  <a:pos x="0" y="45"/>
                </a:cxn>
                <a:cxn ang="0">
                  <a:pos x="1" y="61"/>
                </a:cxn>
                <a:cxn ang="0">
                  <a:pos x="1" y="61"/>
                </a:cxn>
                <a:cxn ang="0">
                  <a:pos x="1" y="63"/>
                </a:cxn>
                <a:cxn ang="0">
                  <a:pos x="2" y="65"/>
                </a:cxn>
                <a:cxn ang="0">
                  <a:pos x="4" y="65"/>
                </a:cxn>
                <a:cxn ang="0">
                  <a:pos x="5" y="66"/>
                </a:cxn>
                <a:cxn ang="0">
                  <a:pos x="7" y="65"/>
                </a:cxn>
                <a:cxn ang="0">
                  <a:pos x="9" y="65"/>
                </a:cxn>
                <a:cxn ang="0">
                  <a:pos x="10" y="63"/>
                </a:cxn>
                <a:cxn ang="0">
                  <a:pos x="10" y="61"/>
                </a:cxn>
                <a:cxn ang="0">
                  <a:pos x="10" y="61"/>
                </a:cxn>
                <a:cxn ang="0">
                  <a:pos x="9" y="47"/>
                </a:cxn>
                <a:cxn ang="0">
                  <a:pos x="9" y="33"/>
                </a:cxn>
                <a:cxn ang="0">
                  <a:pos x="9" y="27"/>
                </a:cxn>
                <a:cxn ang="0">
                  <a:pos x="10" y="19"/>
                </a:cxn>
                <a:cxn ang="0">
                  <a:pos x="12" y="13"/>
                </a:cxn>
                <a:cxn ang="0">
                  <a:pos x="16" y="7"/>
                </a:cxn>
                <a:cxn ang="0">
                  <a:pos x="16" y="7"/>
                </a:cxn>
                <a:cxn ang="0">
                  <a:pos x="17" y="5"/>
                </a:cxn>
                <a:cxn ang="0">
                  <a:pos x="17" y="3"/>
                </a:cxn>
                <a:cxn ang="0">
                  <a:pos x="16" y="2"/>
                </a:cxn>
                <a:cxn ang="0">
                  <a:pos x="15" y="0"/>
                </a:cxn>
                <a:cxn ang="0">
                  <a:pos x="12" y="0"/>
                </a:cxn>
                <a:cxn ang="0">
                  <a:pos x="10" y="0"/>
                </a:cxn>
                <a:cxn ang="0">
                  <a:pos x="9" y="0"/>
                </a:cxn>
                <a:cxn ang="0">
                  <a:pos x="8" y="2"/>
                </a:cxn>
                <a:cxn ang="0">
                  <a:pos x="8" y="2"/>
                </a:cxn>
              </a:cxnLst>
              <a:rect l="0" t="0" r="r" b="b"/>
              <a:pathLst>
                <a:path w="17" h="66">
                  <a:moveTo>
                    <a:pt x="8" y="2"/>
                  </a:moveTo>
                  <a:lnTo>
                    <a:pt x="8" y="2"/>
                  </a:lnTo>
                  <a:lnTo>
                    <a:pt x="4" y="9"/>
                  </a:lnTo>
                  <a:lnTo>
                    <a:pt x="2" y="16"/>
                  </a:lnTo>
                  <a:lnTo>
                    <a:pt x="0" y="24"/>
                  </a:lnTo>
                  <a:lnTo>
                    <a:pt x="0" y="31"/>
                  </a:lnTo>
                  <a:lnTo>
                    <a:pt x="0" y="45"/>
                  </a:lnTo>
                  <a:lnTo>
                    <a:pt x="1" y="61"/>
                  </a:lnTo>
                  <a:lnTo>
                    <a:pt x="1" y="61"/>
                  </a:lnTo>
                  <a:lnTo>
                    <a:pt x="1" y="63"/>
                  </a:lnTo>
                  <a:lnTo>
                    <a:pt x="2" y="65"/>
                  </a:lnTo>
                  <a:lnTo>
                    <a:pt x="4" y="65"/>
                  </a:lnTo>
                  <a:lnTo>
                    <a:pt x="5" y="66"/>
                  </a:lnTo>
                  <a:lnTo>
                    <a:pt x="7" y="65"/>
                  </a:lnTo>
                  <a:lnTo>
                    <a:pt x="9" y="65"/>
                  </a:lnTo>
                  <a:lnTo>
                    <a:pt x="10" y="63"/>
                  </a:lnTo>
                  <a:lnTo>
                    <a:pt x="10" y="61"/>
                  </a:lnTo>
                  <a:lnTo>
                    <a:pt x="10" y="61"/>
                  </a:lnTo>
                  <a:lnTo>
                    <a:pt x="9" y="47"/>
                  </a:lnTo>
                  <a:lnTo>
                    <a:pt x="9" y="33"/>
                  </a:lnTo>
                  <a:lnTo>
                    <a:pt x="9" y="27"/>
                  </a:lnTo>
                  <a:lnTo>
                    <a:pt x="10" y="19"/>
                  </a:lnTo>
                  <a:lnTo>
                    <a:pt x="12" y="13"/>
                  </a:lnTo>
                  <a:lnTo>
                    <a:pt x="16" y="7"/>
                  </a:lnTo>
                  <a:lnTo>
                    <a:pt x="16" y="7"/>
                  </a:lnTo>
                  <a:lnTo>
                    <a:pt x="17" y="5"/>
                  </a:lnTo>
                  <a:lnTo>
                    <a:pt x="17" y="3"/>
                  </a:lnTo>
                  <a:lnTo>
                    <a:pt x="16" y="2"/>
                  </a:lnTo>
                  <a:lnTo>
                    <a:pt x="15" y="0"/>
                  </a:lnTo>
                  <a:lnTo>
                    <a:pt x="12" y="0"/>
                  </a:lnTo>
                  <a:lnTo>
                    <a:pt x="10" y="0"/>
                  </a:lnTo>
                  <a:lnTo>
                    <a:pt x="9" y="0"/>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72" name="Freeform 788"/>
            <p:cNvSpPr/>
            <p:nvPr/>
          </p:nvSpPr>
          <p:spPr bwMode="auto">
            <a:xfrm>
              <a:off x="6735763" y="2103438"/>
              <a:ext cx="9525" cy="49213"/>
            </a:xfrm>
            <a:custGeom>
              <a:avLst/>
              <a:gdLst/>
              <a:ahLst/>
              <a:cxnLst>
                <a:cxn ang="0">
                  <a:pos x="16" y="85"/>
                </a:cxn>
                <a:cxn ang="0">
                  <a:pos x="16" y="85"/>
                </a:cxn>
                <a:cxn ang="0">
                  <a:pos x="13" y="76"/>
                </a:cxn>
                <a:cxn ang="0">
                  <a:pos x="10" y="65"/>
                </a:cxn>
                <a:cxn ang="0">
                  <a:pos x="9" y="56"/>
                </a:cxn>
                <a:cxn ang="0">
                  <a:pos x="9" y="45"/>
                </a:cxn>
                <a:cxn ang="0">
                  <a:pos x="10" y="25"/>
                </a:cxn>
                <a:cxn ang="0">
                  <a:pos x="10" y="5"/>
                </a:cxn>
                <a:cxn ang="0">
                  <a:pos x="10" y="5"/>
                </a:cxn>
                <a:cxn ang="0">
                  <a:pos x="10" y="3"/>
                </a:cxn>
                <a:cxn ang="0">
                  <a:pos x="9" y="1"/>
                </a:cxn>
                <a:cxn ang="0">
                  <a:pos x="8" y="1"/>
                </a:cxn>
                <a:cxn ang="0">
                  <a:pos x="6" y="0"/>
                </a:cxn>
                <a:cxn ang="0">
                  <a:pos x="4" y="1"/>
                </a:cxn>
                <a:cxn ang="0">
                  <a:pos x="3" y="1"/>
                </a:cxn>
                <a:cxn ang="0">
                  <a:pos x="2" y="3"/>
                </a:cxn>
                <a:cxn ang="0">
                  <a:pos x="1" y="5"/>
                </a:cxn>
                <a:cxn ang="0">
                  <a:pos x="1" y="5"/>
                </a:cxn>
                <a:cxn ang="0">
                  <a:pos x="1" y="27"/>
                </a:cxn>
                <a:cxn ang="0">
                  <a:pos x="0" y="48"/>
                </a:cxn>
                <a:cxn ang="0">
                  <a:pos x="1" y="58"/>
                </a:cxn>
                <a:cxn ang="0">
                  <a:pos x="2" y="69"/>
                </a:cxn>
                <a:cxn ang="0">
                  <a:pos x="4" y="80"/>
                </a:cxn>
                <a:cxn ang="0">
                  <a:pos x="8" y="90"/>
                </a:cxn>
                <a:cxn ang="0">
                  <a:pos x="8" y="90"/>
                </a:cxn>
                <a:cxn ang="0">
                  <a:pos x="9" y="91"/>
                </a:cxn>
                <a:cxn ang="0">
                  <a:pos x="11" y="92"/>
                </a:cxn>
                <a:cxn ang="0">
                  <a:pos x="12" y="92"/>
                </a:cxn>
                <a:cxn ang="0">
                  <a:pos x="14" y="91"/>
                </a:cxn>
                <a:cxn ang="0">
                  <a:pos x="16" y="89"/>
                </a:cxn>
                <a:cxn ang="0">
                  <a:pos x="16" y="87"/>
                </a:cxn>
                <a:cxn ang="0">
                  <a:pos x="16" y="85"/>
                </a:cxn>
                <a:cxn ang="0">
                  <a:pos x="16" y="85"/>
                </a:cxn>
              </a:cxnLst>
              <a:rect l="0" t="0" r="r" b="b"/>
              <a:pathLst>
                <a:path w="16" h="92">
                  <a:moveTo>
                    <a:pt x="16" y="85"/>
                  </a:moveTo>
                  <a:lnTo>
                    <a:pt x="16" y="85"/>
                  </a:lnTo>
                  <a:lnTo>
                    <a:pt x="13" y="76"/>
                  </a:lnTo>
                  <a:lnTo>
                    <a:pt x="10" y="65"/>
                  </a:lnTo>
                  <a:lnTo>
                    <a:pt x="9" y="56"/>
                  </a:lnTo>
                  <a:lnTo>
                    <a:pt x="9" y="45"/>
                  </a:lnTo>
                  <a:lnTo>
                    <a:pt x="10" y="25"/>
                  </a:lnTo>
                  <a:lnTo>
                    <a:pt x="10" y="5"/>
                  </a:lnTo>
                  <a:lnTo>
                    <a:pt x="10" y="5"/>
                  </a:lnTo>
                  <a:lnTo>
                    <a:pt x="10" y="3"/>
                  </a:lnTo>
                  <a:lnTo>
                    <a:pt x="9" y="1"/>
                  </a:lnTo>
                  <a:lnTo>
                    <a:pt x="8" y="1"/>
                  </a:lnTo>
                  <a:lnTo>
                    <a:pt x="6" y="0"/>
                  </a:lnTo>
                  <a:lnTo>
                    <a:pt x="4" y="1"/>
                  </a:lnTo>
                  <a:lnTo>
                    <a:pt x="3" y="1"/>
                  </a:lnTo>
                  <a:lnTo>
                    <a:pt x="2" y="3"/>
                  </a:lnTo>
                  <a:lnTo>
                    <a:pt x="1" y="5"/>
                  </a:lnTo>
                  <a:lnTo>
                    <a:pt x="1" y="5"/>
                  </a:lnTo>
                  <a:lnTo>
                    <a:pt x="1" y="27"/>
                  </a:lnTo>
                  <a:lnTo>
                    <a:pt x="0" y="48"/>
                  </a:lnTo>
                  <a:lnTo>
                    <a:pt x="1" y="58"/>
                  </a:lnTo>
                  <a:lnTo>
                    <a:pt x="2" y="69"/>
                  </a:lnTo>
                  <a:lnTo>
                    <a:pt x="4" y="80"/>
                  </a:lnTo>
                  <a:lnTo>
                    <a:pt x="8" y="90"/>
                  </a:lnTo>
                  <a:lnTo>
                    <a:pt x="8" y="90"/>
                  </a:lnTo>
                  <a:lnTo>
                    <a:pt x="9" y="91"/>
                  </a:lnTo>
                  <a:lnTo>
                    <a:pt x="11" y="92"/>
                  </a:lnTo>
                  <a:lnTo>
                    <a:pt x="12" y="92"/>
                  </a:lnTo>
                  <a:lnTo>
                    <a:pt x="14" y="91"/>
                  </a:lnTo>
                  <a:lnTo>
                    <a:pt x="16" y="89"/>
                  </a:lnTo>
                  <a:lnTo>
                    <a:pt x="16" y="87"/>
                  </a:lnTo>
                  <a:lnTo>
                    <a:pt x="16" y="85"/>
                  </a:lnTo>
                  <a:lnTo>
                    <a:pt x="16" y="85"/>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73" name="Freeform 789"/>
            <p:cNvSpPr/>
            <p:nvPr/>
          </p:nvSpPr>
          <p:spPr bwMode="auto">
            <a:xfrm>
              <a:off x="6777038" y="2109788"/>
              <a:ext cx="14288" cy="36513"/>
            </a:xfrm>
            <a:custGeom>
              <a:avLst/>
              <a:gdLst/>
              <a:ahLst/>
              <a:cxnLst>
                <a:cxn ang="0">
                  <a:pos x="20" y="1"/>
                </a:cxn>
                <a:cxn ang="0">
                  <a:pos x="20" y="1"/>
                </a:cxn>
                <a:cxn ang="0">
                  <a:pos x="18" y="0"/>
                </a:cxn>
                <a:cxn ang="0">
                  <a:pos x="16" y="0"/>
                </a:cxn>
                <a:cxn ang="0">
                  <a:pos x="15" y="1"/>
                </a:cxn>
                <a:cxn ang="0">
                  <a:pos x="14" y="3"/>
                </a:cxn>
                <a:cxn ang="0">
                  <a:pos x="13" y="4"/>
                </a:cxn>
                <a:cxn ang="0">
                  <a:pos x="13" y="7"/>
                </a:cxn>
                <a:cxn ang="0">
                  <a:pos x="14" y="9"/>
                </a:cxn>
                <a:cxn ang="0">
                  <a:pos x="15" y="10"/>
                </a:cxn>
                <a:cxn ang="0">
                  <a:pos x="15" y="10"/>
                </a:cxn>
                <a:cxn ang="0">
                  <a:pos x="17" y="11"/>
                </a:cxn>
                <a:cxn ang="0">
                  <a:pos x="18" y="14"/>
                </a:cxn>
                <a:cxn ang="0">
                  <a:pos x="18" y="19"/>
                </a:cxn>
                <a:cxn ang="0">
                  <a:pos x="16" y="26"/>
                </a:cxn>
                <a:cxn ang="0">
                  <a:pos x="13" y="35"/>
                </a:cxn>
                <a:cxn ang="0">
                  <a:pos x="6" y="50"/>
                </a:cxn>
                <a:cxn ang="0">
                  <a:pos x="0" y="60"/>
                </a:cxn>
                <a:cxn ang="0">
                  <a:pos x="0" y="60"/>
                </a:cxn>
                <a:cxn ang="0">
                  <a:pos x="0" y="63"/>
                </a:cxn>
                <a:cxn ang="0">
                  <a:pos x="0" y="64"/>
                </a:cxn>
                <a:cxn ang="0">
                  <a:pos x="1" y="66"/>
                </a:cxn>
                <a:cxn ang="0">
                  <a:pos x="3" y="67"/>
                </a:cxn>
                <a:cxn ang="0">
                  <a:pos x="5" y="68"/>
                </a:cxn>
                <a:cxn ang="0">
                  <a:pos x="7" y="68"/>
                </a:cxn>
                <a:cxn ang="0">
                  <a:pos x="8" y="67"/>
                </a:cxn>
                <a:cxn ang="0">
                  <a:pos x="9" y="65"/>
                </a:cxn>
                <a:cxn ang="0">
                  <a:pos x="9" y="65"/>
                </a:cxn>
                <a:cxn ang="0">
                  <a:pos x="16" y="51"/>
                </a:cxn>
                <a:cxn ang="0">
                  <a:pos x="20" y="42"/>
                </a:cxn>
                <a:cxn ang="0">
                  <a:pos x="24" y="32"/>
                </a:cxn>
                <a:cxn ang="0">
                  <a:pos x="26" y="23"/>
                </a:cxn>
                <a:cxn ang="0">
                  <a:pos x="27" y="15"/>
                </a:cxn>
                <a:cxn ang="0">
                  <a:pos x="26" y="11"/>
                </a:cxn>
                <a:cxn ang="0">
                  <a:pos x="25" y="7"/>
                </a:cxn>
                <a:cxn ang="0">
                  <a:pos x="23" y="3"/>
                </a:cxn>
                <a:cxn ang="0">
                  <a:pos x="20" y="1"/>
                </a:cxn>
                <a:cxn ang="0">
                  <a:pos x="20" y="1"/>
                </a:cxn>
              </a:cxnLst>
              <a:rect l="0" t="0" r="r" b="b"/>
              <a:pathLst>
                <a:path w="27" h="68">
                  <a:moveTo>
                    <a:pt x="20" y="1"/>
                  </a:moveTo>
                  <a:lnTo>
                    <a:pt x="20" y="1"/>
                  </a:lnTo>
                  <a:lnTo>
                    <a:pt x="18" y="0"/>
                  </a:lnTo>
                  <a:lnTo>
                    <a:pt x="16" y="0"/>
                  </a:lnTo>
                  <a:lnTo>
                    <a:pt x="15" y="1"/>
                  </a:lnTo>
                  <a:lnTo>
                    <a:pt x="14" y="3"/>
                  </a:lnTo>
                  <a:lnTo>
                    <a:pt x="13" y="4"/>
                  </a:lnTo>
                  <a:lnTo>
                    <a:pt x="13" y="7"/>
                  </a:lnTo>
                  <a:lnTo>
                    <a:pt x="14" y="9"/>
                  </a:lnTo>
                  <a:lnTo>
                    <a:pt x="15" y="10"/>
                  </a:lnTo>
                  <a:lnTo>
                    <a:pt x="15" y="10"/>
                  </a:lnTo>
                  <a:lnTo>
                    <a:pt x="17" y="11"/>
                  </a:lnTo>
                  <a:lnTo>
                    <a:pt x="18" y="14"/>
                  </a:lnTo>
                  <a:lnTo>
                    <a:pt x="18" y="19"/>
                  </a:lnTo>
                  <a:lnTo>
                    <a:pt x="16" y="26"/>
                  </a:lnTo>
                  <a:lnTo>
                    <a:pt x="13" y="35"/>
                  </a:lnTo>
                  <a:lnTo>
                    <a:pt x="6" y="50"/>
                  </a:lnTo>
                  <a:lnTo>
                    <a:pt x="0" y="60"/>
                  </a:lnTo>
                  <a:lnTo>
                    <a:pt x="0" y="60"/>
                  </a:lnTo>
                  <a:lnTo>
                    <a:pt x="0" y="63"/>
                  </a:lnTo>
                  <a:lnTo>
                    <a:pt x="0" y="64"/>
                  </a:lnTo>
                  <a:lnTo>
                    <a:pt x="1" y="66"/>
                  </a:lnTo>
                  <a:lnTo>
                    <a:pt x="3" y="67"/>
                  </a:lnTo>
                  <a:lnTo>
                    <a:pt x="5" y="68"/>
                  </a:lnTo>
                  <a:lnTo>
                    <a:pt x="7" y="68"/>
                  </a:lnTo>
                  <a:lnTo>
                    <a:pt x="8" y="67"/>
                  </a:lnTo>
                  <a:lnTo>
                    <a:pt x="9" y="65"/>
                  </a:lnTo>
                  <a:lnTo>
                    <a:pt x="9" y="65"/>
                  </a:lnTo>
                  <a:lnTo>
                    <a:pt x="16" y="51"/>
                  </a:lnTo>
                  <a:lnTo>
                    <a:pt x="20" y="42"/>
                  </a:lnTo>
                  <a:lnTo>
                    <a:pt x="24" y="32"/>
                  </a:lnTo>
                  <a:lnTo>
                    <a:pt x="26" y="23"/>
                  </a:lnTo>
                  <a:lnTo>
                    <a:pt x="27" y="15"/>
                  </a:lnTo>
                  <a:lnTo>
                    <a:pt x="26" y="11"/>
                  </a:lnTo>
                  <a:lnTo>
                    <a:pt x="25" y="7"/>
                  </a:lnTo>
                  <a:lnTo>
                    <a:pt x="23" y="3"/>
                  </a:lnTo>
                  <a:lnTo>
                    <a:pt x="20" y="1"/>
                  </a:lnTo>
                  <a:lnTo>
                    <a:pt x="20" y="1"/>
                  </a:lnTo>
                  <a:close/>
                </a:path>
              </a:pathLst>
            </a:custGeom>
            <a:grpFill/>
            <a:ln w="9525">
              <a:noFill/>
              <a:round/>
            </a:ln>
          </p:spPr>
          <p:txBody>
            <a:bodyPr vert="horz" wrap="square" lIns="121920" tIns="60960" rIns="121920" bIns="60960" numCol="1" anchor="t" anchorCtr="0" compatLnSpc="1"/>
            <a:lstStyle/>
            <a:p>
              <a:endParaRPr lang="zh-CN" altLang="en-US" sz="2400" b="1"/>
            </a:p>
          </p:txBody>
        </p:sp>
        <p:sp>
          <p:nvSpPr>
            <p:cNvPr id="174" name="Freeform 790"/>
            <p:cNvSpPr>
              <a:spLocks noEditPoints="1"/>
            </p:cNvSpPr>
            <p:nvPr/>
          </p:nvSpPr>
          <p:spPr bwMode="auto">
            <a:xfrm>
              <a:off x="6108700" y="2038350"/>
              <a:ext cx="787400" cy="804863"/>
            </a:xfrm>
            <a:custGeom>
              <a:avLst/>
              <a:gdLst/>
              <a:ahLst/>
              <a:cxnLst>
                <a:cxn ang="0">
                  <a:pos x="578" y="1404"/>
                </a:cxn>
                <a:cxn ang="0">
                  <a:pos x="407" y="1195"/>
                </a:cxn>
                <a:cxn ang="0">
                  <a:pos x="531" y="1138"/>
                </a:cxn>
                <a:cxn ang="0">
                  <a:pos x="680" y="1150"/>
                </a:cxn>
                <a:cxn ang="0">
                  <a:pos x="645" y="932"/>
                </a:cxn>
                <a:cxn ang="0">
                  <a:pos x="408" y="748"/>
                </a:cxn>
                <a:cxn ang="0">
                  <a:pos x="309" y="884"/>
                </a:cxn>
                <a:cxn ang="0">
                  <a:pos x="256" y="1027"/>
                </a:cxn>
                <a:cxn ang="0">
                  <a:pos x="27" y="808"/>
                </a:cxn>
                <a:cxn ang="0">
                  <a:pos x="28" y="580"/>
                </a:cxn>
                <a:cxn ang="0">
                  <a:pos x="237" y="380"/>
                </a:cxn>
                <a:cxn ang="0">
                  <a:pos x="342" y="519"/>
                </a:cxn>
                <a:cxn ang="0">
                  <a:pos x="488" y="635"/>
                </a:cxn>
                <a:cxn ang="0">
                  <a:pos x="644" y="548"/>
                </a:cxn>
                <a:cxn ang="0">
                  <a:pos x="628" y="366"/>
                </a:cxn>
                <a:cxn ang="0">
                  <a:pos x="492" y="300"/>
                </a:cxn>
                <a:cxn ang="0">
                  <a:pos x="415" y="290"/>
                </a:cxn>
                <a:cxn ang="0">
                  <a:pos x="435" y="200"/>
                </a:cxn>
                <a:cxn ang="0">
                  <a:pos x="676" y="5"/>
                </a:cxn>
                <a:cxn ang="0">
                  <a:pos x="880" y="97"/>
                </a:cxn>
                <a:cxn ang="0">
                  <a:pos x="996" y="212"/>
                </a:cxn>
                <a:cxn ang="0">
                  <a:pos x="1057" y="40"/>
                </a:cxn>
                <a:cxn ang="0">
                  <a:pos x="1286" y="30"/>
                </a:cxn>
                <a:cxn ang="0">
                  <a:pos x="1459" y="212"/>
                </a:cxn>
                <a:cxn ang="0">
                  <a:pos x="1441" y="427"/>
                </a:cxn>
                <a:cxn ang="0">
                  <a:pos x="1284" y="473"/>
                </a:cxn>
                <a:cxn ang="0">
                  <a:pos x="1353" y="601"/>
                </a:cxn>
                <a:cxn ang="0">
                  <a:pos x="1487" y="856"/>
                </a:cxn>
                <a:cxn ang="0">
                  <a:pos x="1299" y="1117"/>
                </a:cxn>
                <a:cxn ang="0">
                  <a:pos x="1017" y="1376"/>
                </a:cxn>
                <a:cxn ang="0">
                  <a:pos x="789" y="1521"/>
                </a:cxn>
                <a:cxn ang="0">
                  <a:pos x="453" y="1210"/>
                </a:cxn>
                <a:cxn ang="0">
                  <a:pos x="633" y="1401"/>
                </a:cxn>
                <a:cxn ang="0">
                  <a:pos x="800" y="1483"/>
                </a:cxn>
                <a:cxn ang="0">
                  <a:pos x="1004" y="1338"/>
                </a:cxn>
                <a:cxn ang="0">
                  <a:pos x="1270" y="1096"/>
                </a:cxn>
                <a:cxn ang="0">
                  <a:pos x="1454" y="851"/>
                </a:cxn>
                <a:cxn ang="0">
                  <a:pos x="1336" y="635"/>
                </a:cxn>
                <a:cxn ang="0">
                  <a:pos x="1274" y="564"/>
                </a:cxn>
                <a:cxn ang="0">
                  <a:pos x="1278" y="427"/>
                </a:cxn>
                <a:cxn ang="0">
                  <a:pos x="1442" y="370"/>
                </a:cxn>
                <a:cxn ang="0">
                  <a:pos x="1397" y="175"/>
                </a:cxn>
                <a:cxn ang="0">
                  <a:pos x="1211" y="37"/>
                </a:cxn>
                <a:cxn ang="0">
                  <a:pos x="1064" y="102"/>
                </a:cxn>
                <a:cxn ang="0">
                  <a:pos x="999" y="246"/>
                </a:cxn>
                <a:cxn ang="0">
                  <a:pos x="939" y="213"/>
                </a:cxn>
                <a:cxn ang="0">
                  <a:pos x="716" y="34"/>
                </a:cxn>
                <a:cxn ang="0">
                  <a:pos x="480" y="208"/>
                </a:cxn>
                <a:cxn ang="0">
                  <a:pos x="502" y="262"/>
                </a:cxn>
                <a:cxn ang="0">
                  <a:pos x="695" y="412"/>
                </a:cxn>
                <a:cxn ang="0">
                  <a:pos x="640" y="610"/>
                </a:cxn>
                <a:cxn ang="0">
                  <a:pos x="420" y="655"/>
                </a:cxn>
                <a:cxn ang="0">
                  <a:pos x="277" y="462"/>
                </a:cxn>
                <a:cxn ang="0">
                  <a:pos x="213" y="447"/>
                </a:cxn>
                <a:cxn ang="0">
                  <a:pos x="43" y="639"/>
                </a:cxn>
                <a:cxn ang="0">
                  <a:pos x="210" y="963"/>
                </a:cxn>
                <a:cxn ang="0">
                  <a:pos x="265" y="982"/>
                </a:cxn>
                <a:cxn ang="0">
                  <a:pos x="280" y="792"/>
                </a:cxn>
                <a:cxn ang="0">
                  <a:pos x="469" y="724"/>
                </a:cxn>
                <a:cxn ang="0">
                  <a:pos x="730" y="1027"/>
                </a:cxn>
                <a:cxn ang="0">
                  <a:pos x="672" y="1200"/>
                </a:cxn>
                <a:cxn ang="0">
                  <a:pos x="499" y="1166"/>
                </a:cxn>
              </a:cxnLst>
              <a:rect l="0" t="0" r="r" b="b"/>
              <a:pathLst>
                <a:path w="1489" h="1521">
                  <a:moveTo>
                    <a:pt x="789" y="1521"/>
                  </a:moveTo>
                  <a:lnTo>
                    <a:pt x="789" y="1521"/>
                  </a:lnTo>
                  <a:lnTo>
                    <a:pt x="778" y="1521"/>
                  </a:lnTo>
                  <a:lnTo>
                    <a:pt x="778" y="1521"/>
                  </a:lnTo>
                  <a:lnTo>
                    <a:pt x="762" y="1519"/>
                  </a:lnTo>
                  <a:lnTo>
                    <a:pt x="747" y="1516"/>
                  </a:lnTo>
                  <a:lnTo>
                    <a:pt x="733" y="1512"/>
                  </a:lnTo>
                  <a:lnTo>
                    <a:pt x="718" y="1507"/>
                  </a:lnTo>
                  <a:lnTo>
                    <a:pt x="705" y="1501"/>
                  </a:lnTo>
                  <a:lnTo>
                    <a:pt x="691" y="1494"/>
                  </a:lnTo>
                  <a:lnTo>
                    <a:pt x="678" y="1486"/>
                  </a:lnTo>
                  <a:lnTo>
                    <a:pt x="663" y="1476"/>
                  </a:lnTo>
                  <a:lnTo>
                    <a:pt x="663" y="1476"/>
                  </a:lnTo>
                  <a:lnTo>
                    <a:pt x="643" y="1461"/>
                  </a:lnTo>
                  <a:lnTo>
                    <a:pt x="621" y="1444"/>
                  </a:lnTo>
                  <a:lnTo>
                    <a:pt x="599" y="1425"/>
                  </a:lnTo>
                  <a:lnTo>
                    <a:pt x="578" y="1404"/>
                  </a:lnTo>
                  <a:lnTo>
                    <a:pt x="578" y="1404"/>
                  </a:lnTo>
                  <a:lnTo>
                    <a:pt x="552" y="1378"/>
                  </a:lnTo>
                  <a:lnTo>
                    <a:pt x="529" y="1352"/>
                  </a:lnTo>
                  <a:lnTo>
                    <a:pt x="505" y="1326"/>
                  </a:lnTo>
                  <a:lnTo>
                    <a:pt x="484" y="1300"/>
                  </a:lnTo>
                  <a:lnTo>
                    <a:pt x="484" y="1300"/>
                  </a:lnTo>
                  <a:lnTo>
                    <a:pt x="475" y="1289"/>
                  </a:lnTo>
                  <a:lnTo>
                    <a:pt x="463" y="1277"/>
                  </a:lnTo>
                  <a:lnTo>
                    <a:pt x="442" y="1256"/>
                  </a:lnTo>
                  <a:lnTo>
                    <a:pt x="442" y="1256"/>
                  </a:lnTo>
                  <a:lnTo>
                    <a:pt x="436" y="1251"/>
                  </a:lnTo>
                  <a:lnTo>
                    <a:pt x="439" y="1249"/>
                  </a:lnTo>
                  <a:lnTo>
                    <a:pt x="434" y="1244"/>
                  </a:lnTo>
                  <a:lnTo>
                    <a:pt x="434" y="1244"/>
                  </a:lnTo>
                  <a:lnTo>
                    <a:pt x="426" y="1233"/>
                  </a:lnTo>
                  <a:lnTo>
                    <a:pt x="419" y="1223"/>
                  </a:lnTo>
                  <a:lnTo>
                    <a:pt x="414" y="1213"/>
                  </a:lnTo>
                  <a:lnTo>
                    <a:pt x="409" y="1204"/>
                  </a:lnTo>
                  <a:lnTo>
                    <a:pt x="407" y="1195"/>
                  </a:lnTo>
                  <a:lnTo>
                    <a:pt x="407" y="1186"/>
                  </a:lnTo>
                  <a:lnTo>
                    <a:pt x="409" y="1178"/>
                  </a:lnTo>
                  <a:lnTo>
                    <a:pt x="413" y="1171"/>
                  </a:lnTo>
                  <a:lnTo>
                    <a:pt x="413" y="1171"/>
                  </a:lnTo>
                  <a:lnTo>
                    <a:pt x="419" y="1161"/>
                  </a:lnTo>
                  <a:lnTo>
                    <a:pt x="426" y="1153"/>
                  </a:lnTo>
                  <a:lnTo>
                    <a:pt x="434" y="1147"/>
                  </a:lnTo>
                  <a:lnTo>
                    <a:pt x="444" y="1141"/>
                  </a:lnTo>
                  <a:lnTo>
                    <a:pt x="454" y="1135"/>
                  </a:lnTo>
                  <a:lnTo>
                    <a:pt x="465" y="1132"/>
                  </a:lnTo>
                  <a:lnTo>
                    <a:pt x="477" y="1130"/>
                  </a:lnTo>
                  <a:lnTo>
                    <a:pt x="489" y="1129"/>
                  </a:lnTo>
                  <a:lnTo>
                    <a:pt x="489" y="1129"/>
                  </a:lnTo>
                  <a:lnTo>
                    <a:pt x="501" y="1130"/>
                  </a:lnTo>
                  <a:lnTo>
                    <a:pt x="511" y="1131"/>
                  </a:lnTo>
                  <a:lnTo>
                    <a:pt x="521" y="1134"/>
                  </a:lnTo>
                  <a:lnTo>
                    <a:pt x="531" y="1138"/>
                  </a:lnTo>
                  <a:lnTo>
                    <a:pt x="531" y="1138"/>
                  </a:lnTo>
                  <a:lnTo>
                    <a:pt x="553" y="1148"/>
                  </a:lnTo>
                  <a:lnTo>
                    <a:pt x="553" y="1148"/>
                  </a:lnTo>
                  <a:lnTo>
                    <a:pt x="571" y="1156"/>
                  </a:lnTo>
                  <a:lnTo>
                    <a:pt x="591" y="1165"/>
                  </a:lnTo>
                  <a:lnTo>
                    <a:pt x="600" y="1168"/>
                  </a:lnTo>
                  <a:lnTo>
                    <a:pt x="609" y="1170"/>
                  </a:lnTo>
                  <a:lnTo>
                    <a:pt x="619" y="1171"/>
                  </a:lnTo>
                  <a:lnTo>
                    <a:pt x="629" y="1172"/>
                  </a:lnTo>
                  <a:lnTo>
                    <a:pt x="631" y="1172"/>
                  </a:lnTo>
                  <a:lnTo>
                    <a:pt x="631" y="1172"/>
                  </a:lnTo>
                  <a:lnTo>
                    <a:pt x="638" y="1171"/>
                  </a:lnTo>
                  <a:lnTo>
                    <a:pt x="646" y="1170"/>
                  </a:lnTo>
                  <a:lnTo>
                    <a:pt x="652" y="1168"/>
                  </a:lnTo>
                  <a:lnTo>
                    <a:pt x="658" y="1166"/>
                  </a:lnTo>
                  <a:lnTo>
                    <a:pt x="664" y="1162"/>
                  </a:lnTo>
                  <a:lnTo>
                    <a:pt x="671" y="1158"/>
                  </a:lnTo>
                  <a:lnTo>
                    <a:pt x="676" y="1154"/>
                  </a:lnTo>
                  <a:lnTo>
                    <a:pt x="680" y="1150"/>
                  </a:lnTo>
                  <a:lnTo>
                    <a:pt x="680" y="1150"/>
                  </a:lnTo>
                  <a:lnTo>
                    <a:pt x="686" y="1143"/>
                  </a:lnTo>
                  <a:lnTo>
                    <a:pt x="690" y="1134"/>
                  </a:lnTo>
                  <a:lnTo>
                    <a:pt x="694" y="1125"/>
                  </a:lnTo>
                  <a:lnTo>
                    <a:pt x="698" y="1116"/>
                  </a:lnTo>
                  <a:lnTo>
                    <a:pt x="700" y="1105"/>
                  </a:lnTo>
                  <a:lnTo>
                    <a:pt x="702" y="1095"/>
                  </a:lnTo>
                  <a:lnTo>
                    <a:pt x="702" y="1085"/>
                  </a:lnTo>
                  <a:lnTo>
                    <a:pt x="702" y="1073"/>
                  </a:lnTo>
                  <a:lnTo>
                    <a:pt x="702" y="1073"/>
                  </a:lnTo>
                  <a:lnTo>
                    <a:pt x="700" y="1061"/>
                  </a:lnTo>
                  <a:lnTo>
                    <a:pt x="698" y="1048"/>
                  </a:lnTo>
                  <a:lnTo>
                    <a:pt x="694" y="1036"/>
                  </a:lnTo>
                  <a:lnTo>
                    <a:pt x="690" y="1024"/>
                  </a:lnTo>
                  <a:lnTo>
                    <a:pt x="682" y="1000"/>
                  </a:lnTo>
                  <a:lnTo>
                    <a:pt x="671" y="976"/>
                  </a:lnTo>
                  <a:lnTo>
                    <a:pt x="658" y="954"/>
                  </a:lnTo>
                  <a:lnTo>
                    <a:pt x="645" y="932"/>
                  </a:lnTo>
                  <a:lnTo>
                    <a:pt x="630" y="911"/>
                  </a:lnTo>
                  <a:lnTo>
                    <a:pt x="616" y="891"/>
                  </a:lnTo>
                  <a:lnTo>
                    <a:pt x="616" y="891"/>
                  </a:lnTo>
                  <a:lnTo>
                    <a:pt x="596" y="865"/>
                  </a:lnTo>
                  <a:lnTo>
                    <a:pt x="574" y="840"/>
                  </a:lnTo>
                  <a:lnTo>
                    <a:pt x="562" y="828"/>
                  </a:lnTo>
                  <a:lnTo>
                    <a:pt x="549" y="816"/>
                  </a:lnTo>
                  <a:lnTo>
                    <a:pt x="537" y="805"/>
                  </a:lnTo>
                  <a:lnTo>
                    <a:pt x="523" y="794"/>
                  </a:lnTo>
                  <a:lnTo>
                    <a:pt x="510" y="785"/>
                  </a:lnTo>
                  <a:lnTo>
                    <a:pt x="495" y="776"/>
                  </a:lnTo>
                  <a:lnTo>
                    <a:pt x="481" y="768"/>
                  </a:lnTo>
                  <a:lnTo>
                    <a:pt x="467" y="761"/>
                  </a:lnTo>
                  <a:lnTo>
                    <a:pt x="453" y="755"/>
                  </a:lnTo>
                  <a:lnTo>
                    <a:pt x="438" y="751"/>
                  </a:lnTo>
                  <a:lnTo>
                    <a:pt x="423" y="749"/>
                  </a:lnTo>
                  <a:lnTo>
                    <a:pt x="408" y="748"/>
                  </a:lnTo>
                  <a:lnTo>
                    <a:pt x="408" y="748"/>
                  </a:lnTo>
                  <a:lnTo>
                    <a:pt x="404" y="748"/>
                  </a:lnTo>
                  <a:lnTo>
                    <a:pt x="404" y="748"/>
                  </a:lnTo>
                  <a:lnTo>
                    <a:pt x="393" y="748"/>
                  </a:lnTo>
                  <a:lnTo>
                    <a:pt x="382" y="749"/>
                  </a:lnTo>
                  <a:lnTo>
                    <a:pt x="372" y="751"/>
                  </a:lnTo>
                  <a:lnTo>
                    <a:pt x="363" y="754"/>
                  </a:lnTo>
                  <a:lnTo>
                    <a:pt x="354" y="758"/>
                  </a:lnTo>
                  <a:lnTo>
                    <a:pt x="346" y="763"/>
                  </a:lnTo>
                  <a:lnTo>
                    <a:pt x="339" y="770"/>
                  </a:lnTo>
                  <a:lnTo>
                    <a:pt x="333" y="776"/>
                  </a:lnTo>
                  <a:lnTo>
                    <a:pt x="333" y="776"/>
                  </a:lnTo>
                  <a:lnTo>
                    <a:pt x="324" y="786"/>
                  </a:lnTo>
                  <a:lnTo>
                    <a:pt x="318" y="799"/>
                  </a:lnTo>
                  <a:lnTo>
                    <a:pt x="313" y="813"/>
                  </a:lnTo>
                  <a:lnTo>
                    <a:pt x="310" y="829"/>
                  </a:lnTo>
                  <a:lnTo>
                    <a:pt x="308" y="845"/>
                  </a:lnTo>
                  <a:lnTo>
                    <a:pt x="308" y="864"/>
                  </a:lnTo>
                  <a:lnTo>
                    <a:pt x="309" y="884"/>
                  </a:lnTo>
                  <a:lnTo>
                    <a:pt x="311" y="905"/>
                  </a:lnTo>
                  <a:lnTo>
                    <a:pt x="311" y="905"/>
                  </a:lnTo>
                  <a:lnTo>
                    <a:pt x="313" y="922"/>
                  </a:lnTo>
                  <a:lnTo>
                    <a:pt x="315" y="938"/>
                  </a:lnTo>
                  <a:lnTo>
                    <a:pt x="315" y="952"/>
                  </a:lnTo>
                  <a:lnTo>
                    <a:pt x="313" y="966"/>
                  </a:lnTo>
                  <a:lnTo>
                    <a:pt x="312" y="972"/>
                  </a:lnTo>
                  <a:lnTo>
                    <a:pt x="310" y="978"/>
                  </a:lnTo>
                  <a:lnTo>
                    <a:pt x="307" y="984"/>
                  </a:lnTo>
                  <a:lnTo>
                    <a:pt x="303" y="990"/>
                  </a:lnTo>
                  <a:lnTo>
                    <a:pt x="299" y="997"/>
                  </a:lnTo>
                  <a:lnTo>
                    <a:pt x="294" y="1002"/>
                  </a:lnTo>
                  <a:lnTo>
                    <a:pt x="288" y="1008"/>
                  </a:lnTo>
                  <a:lnTo>
                    <a:pt x="281" y="1013"/>
                  </a:lnTo>
                  <a:lnTo>
                    <a:pt x="281" y="1013"/>
                  </a:lnTo>
                  <a:lnTo>
                    <a:pt x="273" y="1019"/>
                  </a:lnTo>
                  <a:lnTo>
                    <a:pt x="264" y="1024"/>
                  </a:lnTo>
                  <a:lnTo>
                    <a:pt x="256" y="1027"/>
                  </a:lnTo>
                  <a:lnTo>
                    <a:pt x="248" y="1028"/>
                  </a:lnTo>
                  <a:lnTo>
                    <a:pt x="248" y="1028"/>
                  </a:lnTo>
                  <a:lnTo>
                    <a:pt x="239" y="1027"/>
                  </a:lnTo>
                  <a:lnTo>
                    <a:pt x="232" y="1024"/>
                  </a:lnTo>
                  <a:lnTo>
                    <a:pt x="224" y="1019"/>
                  </a:lnTo>
                  <a:lnTo>
                    <a:pt x="216" y="1014"/>
                  </a:lnTo>
                  <a:lnTo>
                    <a:pt x="213" y="1010"/>
                  </a:lnTo>
                  <a:lnTo>
                    <a:pt x="209" y="1013"/>
                  </a:lnTo>
                  <a:lnTo>
                    <a:pt x="164" y="968"/>
                  </a:lnTo>
                  <a:lnTo>
                    <a:pt x="164" y="968"/>
                  </a:lnTo>
                  <a:lnTo>
                    <a:pt x="125" y="929"/>
                  </a:lnTo>
                  <a:lnTo>
                    <a:pt x="108" y="911"/>
                  </a:lnTo>
                  <a:lnTo>
                    <a:pt x="90" y="891"/>
                  </a:lnTo>
                  <a:lnTo>
                    <a:pt x="73" y="871"/>
                  </a:lnTo>
                  <a:lnTo>
                    <a:pt x="57" y="851"/>
                  </a:lnTo>
                  <a:lnTo>
                    <a:pt x="41" y="830"/>
                  </a:lnTo>
                  <a:lnTo>
                    <a:pt x="27" y="808"/>
                  </a:lnTo>
                  <a:lnTo>
                    <a:pt x="27" y="808"/>
                  </a:lnTo>
                  <a:lnTo>
                    <a:pt x="22" y="798"/>
                  </a:lnTo>
                  <a:lnTo>
                    <a:pt x="17" y="786"/>
                  </a:lnTo>
                  <a:lnTo>
                    <a:pt x="11" y="776"/>
                  </a:lnTo>
                  <a:lnTo>
                    <a:pt x="8" y="764"/>
                  </a:lnTo>
                  <a:lnTo>
                    <a:pt x="5" y="752"/>
                  </a:lnTo>
                  <a:lnTo>
                    <a:pt x="2" y="741"/>
                  </a:lnTo>
                  <a:lnTo>
                    <a:pt x="1" y="728"/>
                  </a:lnTo>
                  <a:lnTo>
                    <a:pt x="0" y="716"/>
                  </a:lnTo>
                  <a:lnTo>
                    <a:pt x="0" y="702"/>
                  </a:lnTo>
                  <a:lnTo>
                    <a:pt x="0" y="689"/>
                  </a:lnTo>
                  <a:lnTo>
                    <a:pt x="2" y="675"/>
                  </a:lnTo>
                  <a:lnTo>
                    <a:pt x="4" y="662"/>
                  </a:lnTo>
                  <a:lnTo>
                    <a:pt x="6" y="647"/>
                  </a:lnTo>
                  <a:lnTo>
                    <a:pt x="9" y="633"/>
                  </a:lnTo>
                  <a:lnTo>
                    <a:pt x="19" y="602"/>
                  </a:lnTo>
                  <a:lnTo>
                    <a:pt x="19" y="602"/>
                  </a:lnTo>
                  <a:lnTo>
                    <a:pt x="23" y="590"/>
                  </a:lnTo>
                  <a:lnTo>
                    <a:pt x="28" y="580"/>
                  </a:lnTo>
                  <a:lnTo>
                    <a:pt x="33" y="570"/>
                  </a:lnTo>
                  <a:lnTo>
                    <a:pt x="39" y="560"/>
                  </a:lnTo>
                  <a:lnTo>
                    <a:pt x="53" y="541"/>
                  </a:lnTo>
                  <a:lnTo>
                    <a:pt x="68" y="523"/>
                  </a:lnTo>
                  <a:lnTo>
                    <a:pt x="85" y="506"/>
                  </a:lnTo>
                  <a:lnTo>
                    <a:pt x="104" y="490"/>
                  </a:lnTo>
                  <a:lnTo>
                    <a:pt x="141" y="459"/>
                  </a:lnTo>
                  <a:lnTo>
                    <a:pt x="141" y="459"/>
                  </a:lnTo>
                  <a:lnTo>
                    <a:pt x="156" y="446"/>
                  </a:lnTo>
                  <a:lnTo>
                    <a:pt x="156" y="446"/>
                  </a:lnTo>
                  <a:lnTo>
                    <a:pt x="178" y="428"/>
                  </a:lnTo>
                  <a:lnTo>
                    <a:pt x="202" y="405"/>
                  </a:lnTo>
                  <a:lnTo>
                    <a:pt x="205" y="408"/>
                  </a:lnTo>
                  <a:lnTo>
                    <a:pt x="209" y="404"/>
                  </a:lnTo>
                  <a:lnTo>
                    <a:pt x="209" y="404"/>
                  </a:lnTo>
                  <a:lnTo>
                    <a:pt x="220" y="393"/>
                  </a:lnTo>
                  <a:lnTo>
                    <a:pt x="231" y="384"/>
                  </a:lnTo>
                  <a:lnTo>
                    <a:pt x="237" y="380"/>
                  </a:lnTo>
                  <a:lnTo>
                    <a:pt x="244" y="377"/>
                  </a:lnTo>
                  <a:lnTo>
                    <a:pt x="249" y="375"/>
                  </a:lnTo>
                  <a:lnTo>
                    <a:pt x="255" y="375"/>
                  </a:lnTo>
                  <a:lnTo>
                    <a:pt x="255" y="375"/>
                  </a:lnTo>
                  <a:lnTo>
                    <a:pt x="261" y="376"/>
                  </a:lnTo>
                  <a:lnTo>
                    <a:pt x="267" y="378"/>
                  </a:lnTo>
                  <a:lnTo>
                    <a:pt x="274" y="381"/>
                  </a:lnTo>
                  <a:lnTo>
                    <a:pt x="280" y="386"/>
                  </a:lnTo>
                  <a:lnTo>
                    <a:pt x="280" y="386"/>
                  </a:lnTo>
                  <a:lnTo>
                    <a:pt x="290" y="399"/>
                  </a:lnTo>
                  <a:lnTo>
                    <a:pt x="300" y="411"/>
                  </a:lnTo>
                  <a:lnTo>
                    <a:pt x="307" y="422"/>
                  </a:lnTo>
                  <a:lnTo>
                    <a:pt x="314" y="435"/>
                  </a:lnTo>
                  <a:lnTo>
                    <a:pt x="319" y="447"/>
                  </a:lnTo>
                  <a:lnTo>
                    <a:pt x="324" y="461"/>
                  </a:lnTo>
                  <a:lnTo>
                    <a:pt x="333" y="489"/>
                  </a:lnTo>
                  <a:lnTo>
                    <a:pt x="333" y="489"/>
                  </a:lnTo>
                  <a:lnTo>
                    <a:pt x="342" y="519"/>
                  </a:lnTo>
                  <a:lnTo>
                    <a:pt x="345" y="527"/>
                  </a:lnTo>
                  <a:lnTo>
                    <a:pt x="345" y="527"/>
                  </a:lnTo>
                  <a:lnTo>
                    <a:pt x="352" y="549"/>
                  </a:lnTo>
                  <a:lnTo>
                    <a:pt x="357" y="559"/>
                  </a:lnTo>
                  <a:lnTo>
                    <a:pt x="362" y="570"/>
                  </a:lnTo>
                  <a:lnTo>
                    <a:pt x="368" y="580"/>
                  </a:lnTo>
                  <a:lnTo>
                    <a:pt x="375" y="588"/>
                  </a:lnTo>
                  <a:lnTo>
                    <a:pt x="385" y="595"/>
                  </a:lnTo>
                  <a:lnTo>
                    <a:pt x="395" y="602"/>
                  </a:lnTo>
                  <a:lnTo>
                    <a:pt x="395" y="602"/>
                  </a:lnTo>
                  <a:lnTo>
                    <a:pt x="411" y="610"/>
                  </a:lnTo>
                  <a:lnTo>
                    <a:pt x="411" y="610"/>
                  </a:lnTo>
                  <a:lnTo>
                    <a:pt x="428" y="617"/>
                  </a:lnTo>
                  <a:lnTo>
                    <a:pt x="446" y="625"/>
                  </a:lnTo>
                  <a:lnTo>
                    <a:pt x="462" y="631"/>
                  </a:lnTo>
                  <a:lnTo>
                    <a:pt x="480" y="635"/>
                  </a:lnTo>
                  <a:lnTo>
                    <a:pt x="480" y="635"/>
                  </a:lnTo>
                  <a:lnTo>
                    <a:pt x="488" y="635"/>
                  </a:lnTo>
                  <a:lnTo>
                    <a:pt x="488" y="635"/>
                  </a:lnTo>
                  <a:lnTo>
                    <a:pt x="498" y="635"/>
                  </a:lnTo>
                  <a:lnTo>
                    <a:pt x="507" y="633"/>
                  </a:lnTo>
                  <a:lnTo>
                    <a:pt x="517" y="631"/>
                  </a:lnTo>
                  <a:lnTo>
                    <a:pt x="528" y="627"/>
                  </a:lnTo>
                  <a:lnTo>
                    <a:pt x="547" y="619"/>
                  </a:lnTo>
                  <a:lnTo>
                    <a:pt x="566" y="611"/>
                  </a:lnTo>
                  <a:lnTo>
                    <a:pt x="574" y="607"/>
                  </a:lnTo>
                  <a:lnTo>
                    <a:pt x="574" y="607"/>
                  </a:lnTo>
                  <a:lnTo>
                    <a:pt x="584" y="603"/>
                  </a:lnTo>
                  <a:lnTo>
                    <a:pt x="592" y="598"/>
                  </a:lnTo>
                  <a:lnTo>
                    <a:pt x="599" y="593"/>
                  </a:lnTo>
                  <a:lnTo>
                    <a:pt x="605" y="588"/>
                  </a:lnTo>
                  <a:lnTo>
                    <a:pt x="618" y="577"/>
                  </a:lnTo>
                  <a:lnTo>
                    <a:pt x="629" y="564"/>
                  </a:lnTo>
                  <a:lnTo>
                    <a:pt x="629" y="564"/>
                  </a:lnTo>
                  <a:lnTo>
                    <a:pt x="644" y="548"/>
                  </a:lnTo>
                  <a:lnTo>
                    <a:pt x="644" y="548"/>
                  </a:lnTo>
                  <a:lnTo>
                    <a:pt x="652" y="538"/>
                  </a:lnTo>
                  <a:lnTo>
                    <a:pt x="659" y="529"/>
                  </a:lnTo>
                  <a:lnTo>
                    <a:pt x="664" y="519"/>
                  </a:lnTo>
                  <a:lnTo>
                    <a:pt x="667" y="508"/>
                  </a:lnTo>
                  <a:lnTo>
                    <a:pt x="671" y="497"/>
                  </a:lnTo>
                  <a:lnTo>
                    <a:pt x="673" y="486"/>
                  </a:lnTo>
                  <a:lnTo>
                    <a:pt x="673" y="474"/>
                  </a:lnTo>
                  <a:lnTo>
                    <a:pt x="673" y="463"/>
                  </a:lnTo>
                  <a:lnTo>
                    <a:pt x="671" y="451"/>
                  </a:lnTo>
                  <a:lnTo>
                    <a:pt x="669" y="440"/>
                  </a:lnTo>
                  <a:lnTo>
                    <a:pt x="665" y="430"/>
                  </a:lnTo>
                  <a:lnTo>
                    <a:pt x="661" y="418"/>
                  </a:lnTo>
                  <a:lnTo>
                    <a:pt x="656" y="408"/>
                  </a:lnTo>
                  <a:lnTo>
                    <a:pt x="651" y="398"/>
                  </a:lnTo>
                  <a:lnTo>
                    <a:pt x="645" y="388"/>
                  </a:lnTo>
                  <a:lnTo>
                    <a:pt x="637" y="379"/>
                  </a:lnTo>
                  <a:lnTo>
                    <a:pt x="637" y="379"/>
                  </a:lnTo>
                  <a:lnTo>
                    <a:pt x="628" y="366"/>
                  </a:lnTo>
                  <a:lnTo>
                    <a:pt x="628" y="366"/>
                  </a:lnTo>
                  <a:lnTo>
                    <a:pt x="619" y="355"/>
                  </a:lnTo>
                  <a:lnTo>
                    <a:pt x="609" y="344"/>
                  </a:lnTo>
                  <a:lnTo>
                    <a:pt x="597" y="332"/>
                  </a:lnTo>
                  <a:lnTo>
                    <a:pt x="591" y="328"/>
                  </a:lnTo>
                  <a:lnTo>
                    <a:pt x="584" y="324"/>
                  </a:lnTo>
                  <a:lnTo>
                    <a:pt x="584" y="324"/>
                  </a:lnTo>
                  <a:lnTo>
                    <a:pt x="570" y="316"/>
                  </a:lnTo>
                  <a:lnTo>
                    <a:pt x="570" y="316"/>
                  </a:lnTo>
                  <a:lnTo>
                    <a:pt x="563" y="311"/>
                  </a:lnTo>
                  <a:lnTo>
                    <a:pt x="555" y="307"/>
                  </a:lnTo>
                  <a:lnTo>
                    <a:pt x="546" y="304"/>
                  </a:lnTo>
                  <a:lnTo>
                    <a:pt x="537" y="301"/>
                  </a:lnTo>
                  <a:lnTo>
                    <a:pt x="537" y="301"/>
                  </a:lnTo>
                  <a:lnTo>
                    <a:pt x="520" y="300"/>
                  </a:lnTo>
                  <a:lnTo>
                    <a:pt x="506" y="300"/>
                  </a:lnTo>
                  <a:lnTo>
                    <a:pt x="492" y="300"/>
                  </a:lnTo>
                  <a:lnTo>
                    <a:pt x="492" y="300"/>
                  </a:lnTo>
                  <a:lnTo>
                    <a:pt x="483" y="298"/>
                  </a:lnTo>
                  <a:lnTo>
                    <a:pt x="483" y="298"/>
                  </a:lnTo>
                  <a:lnTo>
                    <a:pt x="473" y="296"/>
                  </a:lnTo>
                  <a:lnTo>
                    <a:pt x="471" y="296"/>
                  </a:lnTo>
                  <a:lnTo>
                    <a:pt x="469" y="297"/>
                  </a:lnTo>
                  <a:lnTo>
                    <a:pt x="469" y="297"/>
                  </a:lnTo>
                  <a:lnTo>
                    <a:pt x="464" y="300"/>
                  </a:lnTo>
                  <a:lnTo>
                    <a:pt x="460" y="302"/>
                  </a:lnTo>
                  <a:lnTo>
                    <a:pt x="451" y="303"/>
                  </a:lnTo>
                  <a:lnTo>
                    <a:pt x="450" y="303"/>
                  </a:lnTo>
                  <a:lnTo>
                    <a:pt x="450" y="303"/>
                  </a:lnTo>
                  <a:lnTo>
                    <a:pt x="445" y="304"/>
                  </a:lnTo>
                  <a:lnTo>
                    <a:pt x="445" y="304"/>
                  </a:lnTo>
                  <a:lnTo>
                    <a:pt x="437" y="303"/>
                  </a:lnTo>
                  <a:lnTo>
                    <a:pt x="429" y="300"/>
                  </a:lnTo>
                  <a:lnTo>
                    <a:pt x="422" y="296"/>
                  </a:lnTo>
                  <a:lnTo>
                    <a:pt x="415" y="290"/>
                  </a:lnTo>
                  <a:lnTo>
                    <a:pt x="415" y="290"/>
                  </a:lnTo>
                  <a:lnTo>
                    <a:pt x="408" y="282"/>
                  </a:lnTo>
                  <a:lnTo>
                    <a:pt x="403" y="275"/>
                  </a:lnTo>
                  <a:lnTo>
                    <a:pt x="400" y="268"/>
                  </a:lnTo>
                  <a:lnTo>
                    <a:pt x="400" y="261"/>
                  </a:lnTo>
                  <a:lnTo>
                    <a:pt x="400" y="252"/>
                  </a:lnTo>
                  <a:lnTo>
                    <a:pt x="402" y="244"/>
                  </a:lnTo>
                  <a:lnTo>
                    <a:pt x="406" y="235"/>
                  </a:lnTo>
                  <a:lnTo>
                    <a:pt x="410" y="225"/>
                  </a:lnTo>
                  <a:lnTo>
                    <a:pt x="413" y="220"/>
                  </a:lnTo>
                  <a:lnTo>
                    <a:pt x="411" y="220"/>
                  </a:lnTo>
                  <a:lnTo>
                    <a:pt x="415" y="218"/>
                  </a:lnTo>
                  <a:lnTo>
                    <a:pt x="419" y="209"/>
                  </a:lnTo>
                  <a:lnTo>
                    <a:pt x="419" y="209"/>
                  </a:lnTo>
                  <a:lnTo>
                    <a:pt x="423" y="204"/>
                  </a:lnTo>
                  <a:lnTo>
                    <a:pt x="426" y="202"/>
                  </a:lnTo>
                  <a:lnTo>
                    <a:pt x="430" y="200"/>
                  </a:lnTo>
                  <a:lnTo>
                    <a:pt x="433" y="200"/>
                  </a:lnTo>
                  <a:lnTo>
                    <a:pt x="435" y="200"/>
                  </a:lnTo>
                  <a:lnTo>
                    <a:pt x="438" y="199"/>
                  </a:lnTo>
                  <a:lnTo>
                    <a:pt x="438" y="199"/>
                  </a:lnTo>
                  <a:lnTo>
                    <a:pt x="459" y="180"/>
                  </a:lnTo>
                  <a:lnTo>
                    <a:pt x="479" y="163"/>
                  </a:lnTo>
                  <a:lnTo>
                    <a:pt x="495" y="147"/>
                  </a:lnTo>
                  <a:lnTo>
                    <a:pt x="511" y="131"/>
                  </a:lnTo>
                  <a:lnTo>
                    <a:pt x="522" y="119"/>
                  </a:lnTo>
                  <a:lnTo>
                    <a:pt x="522" y="119"/>
                  </a:lnTo>
                  <a:lnTo>
                    <a:pt x="541" y="99"/>
                  </a:lnTo>
                  <a:lnTo>
                    <a:pt x="560" y="80"/>
                  </a:lnTo>
                  <a:lnTo>
                    <a:pt x="578" y="63"/>
                  </a:lnTo>
                  <a:lnTo>
                    <a:pt x="597" y="47"/>
                  </a:lnTo>
                  <a:lnTo>
                    <a:pt x="618" y="32"/>
                  </a:lnTo>
                  <a:lnTo>
                    <a:pt x="629" y="25"/>
                  </a:lnTo>
                  <a:lnTo>
                    <a:pt x="640" y="19"/>
                  </a:lnTo>
                  <a:lnTo>
                    <a:pt x="651" y="14"/>
                  </a:lnTo>
                  <a:lnTo>
                    <a:pt x="663" y="9"/>
                  </a:lnTo>
                  <a:lnTo>
                    <a:pt x="676" y="5"/>
                  </a:lnTo>
                  <a:lnTo>
                    <a:pt x="689" y="2"/>
                  </a:lnTo>
                  <a:lnTo>
                    <a:pt x="689" y="2"/>
                  </a:lnTo>
                  <a:lnTo>
                    <a:pt x="701" y="0"/>
                  </a:lnTo>
                  <a:lnTo>
                    <a:pt x="713" y="0"/>
                  </a:lnTo>
                  <a:lnTo>
                    <a:pt x="713" y="0"/>
                  </a:lnTo>
                  <a:lnTo>
                    <a:pt x="723" y="0"/>
                  </a:lnTo>
                  <a:lnTo>
                    <a:pt x="734" y="1"/>
                  </a:lnTo>
                  <a:lnTo>
                    <a:pt x="744" y="3"/>
                  </a:lnTo>
                  <a:lnTo>
                    <a:pt x="755" y="6"/>
                  </a:lnTo>
                  <a:lnTo>
                    <a:pt x="765" y="10"/>
                  </a:lnTo>
                  <a:lnTo>
                    <a:pt x="775" y="14"/>
                  </a:lnTo>
                  <a:lnTo>
                    <a:pt x="795" y="23"/>
                  </a:lnTo>
                  <a:lnTo>
                    <a:pt x="813" y="35"/>
                  </a:lnTo>
                  <a:lnTo>
                    <a:pt x="829" y="47"/>
                  </a:lnTo>
                  <a:lnTo>
                    <a:pt x="845" y="61"/>
                  </a:lnTo>
                  <a:lnTo>
                    <a:pt x="857" y="73"/>
                  </a:lnTo>
                  <a:lnTo>
                    <a:pt x="857" y="73"/>
                  </a:lnTo>
                  <a:lnTo>
                    <a:pt x="880" y="97"/>
                  </a:lnTo>
                  <a:lnTo>
                    <a:pt x="903" y="120"/>
                  </a:lnTo>
                  <a:lnTo>
                    <a:pt x="903" y="120"/>
                  </a:lnTo>
                  <a:lnTo>
                    <a:pt x="923" y="142"/>
                  </a:lnTo>
                  <a:lnTo>
                    <a:pt x="945" y="164"/>
                  </a:lnTo>
                  <a:lnTo>
                    <a:pt x="945" y="164"/>
                  </a:lnTo>
                  <a:lnTo>
                    <a:pt x="956" y="177"/>
                  </a:lnTo>
                  <a:lnTo>
                    <a:pt x="966" y="188"/>
                  </a:lnTo>
                  <a:lnTo>
                    <a:pt x="966" y="188"/>
                  </a:lnTo>
                  <a:lnTo>
                    <a:pt x="978" y="204"/>
                  </a:lnTo>
                  <a:lnTo>
                    <a:pt x="978" y="205"/>
                  </a:lnTo>
                  <a:lnTo>
                    <a:pt x="979" y="205"/>
                  </a:lnTo>
                  <a:lnTo>
                    <a:pt x="979" y="205"/>
                  </a:lnTo>
                  <a:lnTo>
                    <a:pt x="983" y="208"/>
                  </a:lnTo>
                  <a:lnTo>
                    <a:pt x="986" y="210"/>
                  </a:lnTo>
                  <a:lnTo>
                    <a:pt x="990" y="212"/>
                  </a:lnTo>
                  <a:lnTo>
                    <a:pt x="993" y="212"/>
                  </a:lnTo>
                  <a:lnTo>
                    <a:pt x="993" y="212"/>
                  </a:lnTo>
                  <a:lnTo>
                    <a:pt x="996" y="212"/>
                  </a:lnTo>
                  <a:lnTo>
                    <a:pt x="999" y="210"/>
                  </a:lnTo>
                  <a:lnTo>
                    <a:pt x="1002" y="209"/>
                  </a:lnTo>
                  <a:lnTo>
                    <a:pt x="1004" y="206"/>
                  </a:lnTo>
                  <a:lnTo>
                    <a:pt x="1008" y="200"/>
                  </a:lnTo>
                  <a:lnTo>
                    <a:pt x="1013" y="190"/>
                  </a:lnTo>
                  <a:lnTo>
                    <a:pt x="1015" y="181"/>
                  </a:lnTo>
                  <a:lnTo>
                    <a:pt x="1017" y="169"/>
                  </a:lnTo>
                  <a:lnTo>
                    <a:pt x="1019" y="147"/>
                  </a:lnTo>
                  <a:lnTo>
                    <a:pt x="1019" y="147"/>
                  </a:lnTo>
                  <a:lnTo>
                    <a:pt x="1021" y="130"/>
                  </a:lnTo>
                  <a:lnTo>
                    <a:pt x="1023" y="114"/>
                  </a:lnTo>
                  <a:lnTo>
                    <a:pt x="1027" y="97"/>
                  </a:lnTo>
                  <a:lnTo>
                    <a:pt x="1032" y="80"/>
                  </a:lnTo>
                  <a:lnTo>
                    <a:pt x="1032" y="80"/>
                  </a:lnTo>
                  <a:lnTo>
                    <a:pt x="1034" y="73"/>
                  </a:lnTo>
                  <a:lnTo>
                    <a:pt x="1037" y="66"/>
                  </a:lnTo>
                  <a:lnTo>
                    <a:pt x="1047" y="52"/>
                  </a:lnTo>
                  <a:lnTo>
                    <a:pt x="1057" y="40"/>
                  </a:lnTo>
                  <a:lnTo>
                    <a:pt x="1069" y="30"/>
                  </a:lnTo>
                  <a:lnTo>
                    <a:pt x="1082" y="20"/>
                  </a:lnTo>
                  <a:lnTo>
                    <a:pt x="1097" y="12"/>
                  </a:lnTo>
                  <a:lnTo>
                    <a:pt x="1112" y="7"/>
                  </a:lnTo>
                  <a:lnTo>
                    <a:pt x="1128" y="4"/>
                  </a:lnTo>
                  <a:lnTo>
                    <a:pt x="1128" y="4"/>
                  </a:lnTo>
                  <a:lnTo>
                    <a:pt x="1153" y="1"/>
                  </a:lnTo>
                  <a:lnTo>
                    <a:pt x="1176" y="1"/>
                  </a:lnTo>
                  <a:lnTo>
                    <a:pt x="1176" y="1"/>
                  </a:lnTo>
                  <a:lnTo>
                    <a:pt x="1192" y="1"/>
                  </a:lnTo>
                  <a:lnTo>
                    <a:pt x="1207" y="2"/>
                  </a:lnTo>
                  <a:lnTo>
                    <a:pt x="1222" y="5"/>
                  </a:lnTo>
                  <a:lnTo>
                    <a:pt x="1235" y="8"/>
                  </a:lnTo>
                  <a:lnTo>
                    <a:pt x="1249" y="12"/>
                  </a:lnTo>
                  <a:lnTo>
                    <a:pt x="1262" y="17"/>
                  </a:lnTo>
                  <a:lnTo>
                    <a:pt x="1274" y="22"/>
                  </a:lnTo>
                  <a:lnTo>
                    <a:pt x="1286" y="30"/>
                  </a:lnTo>
                  <a:lnTo>
                    <a:pt x="1286" y="30"/>
                  </a:lnTo>
                  <a:lnTo>
                    <a:pt x="1298" y="38"/>
                  </a:lnTo>
                  <a:lnTo>
                    <a:pt x="1309" y="47"/>
                  </a:lnTo>
                  <a:lnTo>
                    <a:pt x="1331" y="67"/>
                  </a:lnTo>
                  <a:lnTo>
                    <a:pt x="1331" y="67"/>
                  </a:lnTo>
                  <a:lnTo>
                    <a:pt x="1343" y="79"/>
                  </a:lnTo>
                  <a:lnTo>
                    <a:pt x="1357" y="91"/>
                  </a:lnTo>
                  <a:lnTo>
                    <a:pt x="1357" y="91"/>
                  </a:lnTo>
                  <a:lnTo>
                    <a:pt x="1373" y="104"/>
                  </a:lnTo>
                  <a:lnTo>
                    <a:pt x="1373" y="104"/>
                  </a:lnTo>
                  <a:lnTo>
                    <a:pt x="1387" y="116"/>
                  </a:lnTo>
                  <a:lnTo>
                    <a:pt x="1400" y="128"/>
                  </a:lnTo>
                  <a:lnTo>
                    <a:pt x="1413" y="140"/>
                  </a:lnTo>
                  <a:lnTo>
                    <a:pt x="1425" y="154"/>
                  </a:lnTo>
                  <a:lnTo>
                    <a:pt x="1425" y="154"/>
                  </a:lnTo>
                  <a:lnTo>
                    <a:pt x="1433" y="166"/>
                  </a:lnTo>
                  <a:lnTo>
                    <a:pt x="1443" y="180"/>
                  </a:lnTo>
                  <a:lnTo>
                    <a:pt x="1451" y="195"/>
                  </a:lnTo>
                  <a:lnTo>
                    <a:pt x="1459" y="212"/>
                  </a:lnTo>
                  <a:lnTo>
                    <a:pt x="1468" y="230"/>
                  </a:lnTo>
                  <a:lnTo>
                    <a:pt x="1474" y="248"/>
                  </a:lnTo>
                  <a:lnTo>
                    <a:pt x="1480" y="267"/>
                  </a:lnTo>
                  <a:lnTo>
                    <a:pt x="1484" y="286"/>
                  </a:lnTo>
                  <a:lnTo>
                    <a:pt x="1487" y="305"/>
                  </a:lnTo>
                  <a:lnTo>
                    <a:pt x="1488" y="324"/>
                  </a:lnTo>
                  <a:lnTo>
                    <a:pt x="1487" y="343"/>
                  </a:lnTo>
                  <a:lnTo>
                    <a:pt x="1484" y="360"/>
                  </a:lnTo>
                  <a:lnTo>
                    <a:pt x="1482" y="368"/>
                  </a:lnTo>
                  <a:lnTo>
                    <a:pt x="1479" y="378"/>
                  </a:lnTo>
                  <a:lnTo>
                    <a:pt x="1476" y="386"/>
                  </a:lnTo>
                  <a:lnTo>
                    <a:pt x="1472" y="393"/>
                  </a:lnTo>
                  <a:lnTo>
                    <a:pt x="1467" y="401"/>
                  </a:lnTo>
                  <a:lnTo>
                    <a:pt x="1461" y="408"/>
                  </a:lnTo>
                  <a:lnTo>
                    <a:pt x="1455" y="415"/>
                  </a:lnTo>
                  <a:lnTo>
                    <a:pt x="1448" y="421"/>
                  </a:lnTo>
                  <a:lnTo>
                    <a:pt x="1448" y="421"/>
                  </a:lnTo>
                  <a:lnTo>
                    <a:pt x="1441" y="427"/>
                  </a:lnTo>
                  <a:lnTo>
                    <a:pt x="1432" y="431"/>
                  </a:lnTo>
                  <a:lnTo>
                    <a:pt x="1424" y="433"/>
                  </a:lnTo>
                  <a:lnTo>
                    <a:pt x="1416" y="435"/>
                  </a:lnTo>
                  <a:lnTo>
                    <a:pt x="1406" y="436"/>
                  </a:lnTo>
                  <a:lnTo>
                    <a:pt x="1397" y="437"/>
                  </a:lnTo>
                  <a:lnTo>
                    <a:pt x="1377" y="437"/>
                  </a:lnTo>
                  <a:lnTo>
                    <a:pt x="1377" y="437"/>
                  </a:lnTo>
                  <a:lnTo>
                    <a:pt x="1359" y="437"/>
                  </a:lnTo>
                  <a:lnTo>
                    <a:pt x="1339" y="439"/>
                  </a:lnTo>
                  <a:lnTo>
                    <a:pt x="1331" y="441"/>
                  </a:lnTo>
                  <a:lnTo>
                    <a:pt x="1321" y="443"/>
                  </a:lnTo>
                  <a:lnTo>
                    <a:pt x="1313" y="447"/>
                  </a:lnTo>
                  <a:lnTo>
                    <a:pt x="1305" y="452"/>
                  </a:lnTo>
                  <a:lnTo>
                    <a:pt x="1305" y="452"/>
                  </a:lnTo>
                  <a:lnTo>
                    <a:pt x="1298" y="458"/>
                  </a:lnTo>
                  <a:lnTo>
                    <a:pt x="1292" y="463"/>
                  </a:lnTo>
                  <a:lnTo>
                    <a:pt x="1287" y="468"/>
                  </a:lnTo>
                  <a:lnTo>
                    <a:pt x="1284" y="473"/>
                  </a:lnTo>
                  <a:lnTo>
                    <a:pt x="1281" y="478"/>
                  </a:lnTo>
                  <a:lnTo>
                    <a:pt x="1280" y="484"/>
                  </a:lnTo>
                  <a:lnTo>
                    <a:pt x="1279" y="488"/>
                  </a:lnTo>
                  <a:lnTo>
                    <a:pt x="1279" y="493"/>
                  </a:lnTo>
                  <a:lnTo>
                    <a:pt x="1281" y="501"/>
                  </a:lnTo>
                  <a:lnTo>
                    <a:pt x="1284" y="510"/>
                  </a:lnTo>
                  <a:lnTo>
                    <a:pt x="1289" y="518"/>
                  </a:lnTo>
                  <a:lnTo>
                    <a:pt x="1295" y="526"/>
                  </a:lnTo>
                  <a:lnTo>
                    <a:pt x="1295" y="526"/>
                  </a:lnTo>
                  <a:lnTo>
                    <a:pt x="1302" y="537"/>
                  </a:lnTo>
                  <a:lnTo>
                    <a:pt x="1308" y="549"/>
                  </a:lnTo>
                  <a:lnTo>
                    <a:pt x="1308" y="549"/>
                  </a:lnTo>
                  <a:lnTo>
                    <a:pt x="1308" y="549"/>
                  </a:lnTo>
                  <a:lnTo>
                    <a:pt x="1316" y="559"/>
                  </a:lnTo>
                  <a:lnTo>
                    <a:pt x="1316" y="559"/>
                  </a:lnTo>
                  <a:lnTo>
                    <a:pt x="1333" y="581"/>
                  </a:lnTo>
                  <a:lnTo>
                    <a:pt x="1342" y="591"/>
                  </a:lnTo>
                  <a:lnTo>
                    <a:pt x="1353" y="601"/>
                  </a:lnTo>
                  <a:lnTo>
                    <a:pt x="1353" y="601"/>
                  </a:lnTo>
                  <a:lnTo>
                    <a:pt x="1367" y="614"/>
                  </a:lnTo>
                  <a:lnTo>
                    <a:pt x="1367" y="614"/>
                  </a:lnTo>
                  <a:lnTo>
                    <a:pt x="1400" y="644"/>
                  </a:lnTo>
                  <a:lnTo>
                    <a:pt x="1416" y="660"/>
                  </a:lnTo>
                  <a:lnTo>
                    <a:pt x="1431" y="677"/>
                  </a:lnTo>
                  <a:lnTo>
                    <a:pt x="1446" y="694"/>
                  </a:lnTo>
                  <a:lnTo>
                    <a:pt x="1459" y="713"/>
                  </a:lnTo>
                  <a:lnTo>
                    <a:pt x="1464" y="721"/>
                  </a:lnTo>
                  <a:lnTo>
                    <a:pt x="1470" y="730"/>
                  </a:lnTo>
                  <a:lnTo>
                    <a:pt x="1474" y="741"/>
                  </a:lnTo>
                  <a:lnTo>
                    <a:pt x="1477" y="750"/>
                  </a:lnTo>
                  <a:lnTo>
                    <a:pt x="1477" y="750"/>
                  </a:lnTo>
                  <a:lnTo>
                    <a:pt x="1483" y="773"/>
                  </a:lnTo>
                  <a:lnTo>
                    <a:pt x="1487" y="794"/>
                  </a:lnTo>
                  <a:lnTo>
                    <a:pt x="1489" y="816"/>
                  </a:lnTo>
                  <a:lnTo>
                    <a:pt x="1489" y="836"/>
                  </a:lnTo>
                  <a:lnTo>
                    <a:pt x="1487" y="856"/>
                  </a:lnTo>
                  <a:lnTo>
                    <a:pt x="1483" y="876"/>
                  </a:lnTo>
                  <a:lnTo>
                    <a:pt x="1476" y="896"/>
                  </a:lnTo>
                  <a:lnTo>
                    <a:pt x="1467" y="918"/>
                  </a:lnTo>
                  <a:lnTo>
                    <a:pt x="1467" y="918"/>
                  </a:lnTo>
                  <a:lnTo>
                    <a:pt x="1458" y="933"/>
                  </a:lnTo>
                  <a:lnTo>
                    <a:pt x="1448" y="949"/>
                  </a:lnTo>
                  <a:lnTo>
                    <a:pt x="1437" y="963"/>
                  </a:lnTo>
                  <a:lnTo>
                    <a:pt x="1425" y="978"/>
                  </a:lnTo>
                  <a:lnTo>
                    <a:pt x="1425" y="978"/>
                  </a:lnTo>
                  <a:lnTo>
                    <a:pt x="1404" y="1004"/>
                  </a:lnTo>
                  <a:lnTo>
                    <a:pt x="1404" y="1004"/>
                  </a:lnTo>
                  <a:lnTo>
                    <a:pt x="1389" y="1024"/>
                  </a:lnTo>
                  <a:lnTo>
                    <a:pt x="1373" y="1041"/>
                  </a:lnTo>
                  <a:lnTo>
                    <a:pt x="1340" y="1075"/>
                  </a:lnTo>
                  <a:lnTo>
                    <a:pt x="1340" y="1075"/>
                  </a:lnTo>
                  <a:lnTo>
                    <a:pt x="1320" y="1096"/>
                  </a:lnTo>
                  <a:lnTo>
                    <a:pt x="1320" y="1096"/>
                  </a:lnTo>
                  <a:lnTo>
                    <a:pt x="1299" y="1117"/>
                  </a:lnTo>
                  <a:lnTo>
                    <a:pt x="1278" y="1137"/>
                  </a:lnTo>
                  <a:lnTo>
                    <a:pt x="1233" y="1175"/>
                  </a:lnTo>
                  <a:lnTo>
                    <a:pt x="1233" y="1175"/>
                  </a:lnTo>
                  <a:lnTo>
                    <a:pt x="1194" y="1209"/>
                  </a:lnTo>
                  <a:lnTo>
                    <a:pt x="1174" y="1227"/>
                  </a:lnTo>
                  <a:lnTo>
                    <a:pt x="1155" y="1245"/>
                  </a:lnTo>
                  <a:lnTo>
                    <a:pt x="1155" y="1245"/>
                  </a:lnTo>
                  <a:lnTo>
                    <a:pt x="1134" y="1266"/>
                  </a:lnTo>
                  <a:lnTo>
                    <a:pt x="1112" y="1286"/>
                  </a:lnTo>
                  <a:lnTo>
                    <a:pt x="1112" y="1286"/>
                  </a:lnTo>
                  <a:lnTo>
                    <a:pt x="1089" y="1305"/>
                  </a:lnTo>
                  <a:lnTo>
                    <a:pt x="1068" y="1326"/>
                  </a:lnTo>
                  <a:lnTo>
                    <a:pt x="1063" y="1330"/>
                  </a:lnTo>
                  <a:lnTo>
                    <a:pt x="1063" y="1330"/>
                  </a:lnTo>
                  <a:lnTo>
                    <a:pt x="1041" y="1352"/>
                  </a:lnTo>
                  <a:lnTo>
                    <a:pt x="1018" y="1374"/>
                  </a:lnTo>
                  <a:lnTo>
                    <a:pt x="1017" y="1375"/>
                  </a:lnTo>
                  <a:lnTo>
                    <a:pt x="1017" y="1376"/>
                  </a:lnTo>
                  <a:lnTo>
                    <a:pt x="1017" y="1376"/>
                  </a:lnTo>
                  <a:lnTo>
                    <a:pt x="1013" y="1381"/>
                  </a:lnTo>
                  <a:lnTo>
                    <a:pt x="1013" y="1381"/>
                  </a:lnTo>
                  <a:lnTo>
                    <a:pt x="988" y="1404"/>
                  </a:lnTo>
                  <a:lnTo>
                    <a:pt x="962" y="1427"/>
                  </a:lnTo>
                  <a:lnTo>
                    <a:pt x="935" y="1447"/>
                  </a:lnTo>
                  <a:lnTo>
                    <a:pt x="909" y="1468"/>
                  </a:lnTo>
                  <a:lnTo>
                    <a:pt x="909" y="1468"/>
                  </a:lnTo>
                  <a:lnTo>
                    <a:pt x="883" y="1489"/>
                  </a:lnTo>
                  <a:lnTo>
                    <a:pt x="883" y="1489"/>
                  </a:lnTo>
                  <a:lnTo>
                    <a:pt x="873" y="1496"/>
                  </a:lnTo>
                  <a:lnTo>
                    <a:pt x="861" y="1502"/>
                  </a:lnTo>
                  <a:lnTo>
                    <a:pt x="850" y="1509"/>
                  </a:lnTo>
                  <a:lnTo>
                    <a:pt x="839" y="1513"/>
                  </a:lnTo>
                  <a:lnTo>
                    <a:pt x="826" y="1517"/>
                  </a:lnTo>
                  <a:lnTo>
                    <a:pt x="814" y="1519"/>
                  </a:lnTo>
                  <a:lnTo>
                    <a:pt x="801" y="1521"/>
                  </a:lnTo>
                  <a:lnTo>
                    <a:pt x="789" y="1521"/>
                  </a:lnTo>
                  <a:lnTo>
                    <a:pt x="789" y="1521"/>
                  </a:lnTo>
                  <a:lnTo>
                    <a:pt x="789" y="1521"/>
                  </a:lnTo>
                  <a:lnTo>
                    <a:pt x="789" y="1521"/>
                  </a:lnTo>
                  <a:close/>
                  <a:moveTo>
                    <a:pt x="490" y="1165"/>
                  </a:moveTo>
                  <a:lnTo>
                    <a:pt x="490" y="1165"/>
                  </a:lnTo>
                  <a:lnTo>
                    <a:pt x="484" y="1165"/>
                  </a:lnTo>
                  <a:lnTo>
                    <a:pt x="478" y="1166"/>
                  </a:lnTo>
                  <a:lnTo>
                    <a:pt x="473" y="1168"/>
                  </a:lnTo>
                  <a:lnTo>
                    <a:pt x="467" y="1171"/>
                  </a:lnTo>
                  <a:lnTo>
                    <a:pt x="467" y="1171"/>
                  </a:lnTo>
                  <a:lnTo>
                    <a:pt x="460" y="1176"/>
                  </a:lnTo>
                  <a:lnTo>
                    <a:pt x="454" y="1181"/>
                  </a:lnTo>
                  <a:lnTo>
                    <a:pt x="450" y="1187"/>
                  </a:lnTo>
                  <a:lnTo>
                    <a:pt x="449" y="1194"/>
                  </a:lnTo>
                  <a:lnTo>
                    <a:pt x="449" y="1194"/>
                  </a:lnTo>
                  <a:lnTo>
                    <a:pt x="449" y="1200"/>
                  </a:lnTo>
                  <a:lnTo>
                    <a:pt x="450" y="1205"/>
                  </a:lnTo>
                  <a:lnTo>
                    <a:pt x="453" y="1210"/>
                  </a:lnTo>
                  <a:lnTo>
                    <a:pt x="456" y="1215"/>
                  </a:lnTo>
                  <a:lnTo>
                    <a:pt x="465" y="1226"/>
                  </a:lnTo>
                  <a:lnTo>
                    <a:pt x="476" y="1236"/>
                  </a:lnTo>
                  <a:lnTo>
                    <a:pt x="476" y="1236"/>
                  </a:lnTo>
                  <a:lnTo>
                    <a:pt x="485" y="1244"/>
                  </a:lnTo>
                  <a:lnTo>
                    <a:pt x="485" y="1244"/>
                  </a:lnTo>
                  <a:lnTo>
                    <a:pt x="487" y="1247"/>
                  </a:lnTo>
                  <a:lnTo>
                    <a:pt x="489" y="1252"/>
                  </a:lnTo>
                  <a:lnTo>
                    <a:pt x="489" y="1253"/>
                  </a:lnTo>
                  <a:lnTo>
                    <a:pt x="504" y="1268"/>
                  </a:lnTo>
                  <a:lnTo>
                    <a:pt x="504" y="1268"/>
                  </a:lnTo>
                  <a:lnTo>
                    <a:pt x="545" y="1312"/>
                  </a:lnTo>
                  <a:lnTo>
                    <a:pt x="545" y="1312"/>
                  </a:lnTo>
                  <a:lnTo>
                    <a:pt x="567" y="1334"/>
                  </a:lnTo>
                  <a:lnTo>
                    <a:pt x="567" y="1334"/>
                  </a:lnTo>
                  <a:lnTo>
                    <a:pt x="598" y="1369"/>
                  </a:lnTo>
                  <a:lnTo>
                    <a:pt x="615" y="1385"/>
                  </a:lnTo>
                  <a:lnTo>
                    <a:pt x="633" y="1401"/>
                  </a:lnTo>
                  <a:lnTo>
                    <a:pt x="633" y="1401"/>
                  </a:lnTo>
                  <a:lnTo>
                    <a:pt x="646" y="1412"/>
                  </a:lnTo>
                  <a:lnTo>
                    <a:pt x="658" y="1424"/>
                  </a:lnTo>
                  <a:lnTo>
                    <a:pt x="658" y="1424"/>
                  </a:lnTo>
                  <a:lnTo>
                    <a:pt x="676" y="1440"/>
                  </a:lnTo>
                  <a:lnTo>
                    <a:pt x="685" y="1447"/>
                  </a:lnTo>
                  <a:lnTo>
                    <a:pt x="694" y="1455"/>
                  </a:lnTo>
                  <a:lnTo>
                    <a:pt x="705" y="1462"/>
                  </a:lnTo>
                  <a:lnTo>
                    <a:pt x="715" y="1468"/>
                  </a:lnTo>
                  <a:lnTo>
                    <a:pt x="727" y="1472"/>
                  </a:lnTo>
                  <a:lnTo>
                    <a:pt x="739" y="1476"/>
                  </a:lnTo>
                  <a:lnTo>
                    <a:pt x="739" y="1476"/>
                  </a:lnTo>
                  <a:lnTo>
                    <a:pt x="752" y="1480"/>
                  </a:lnTo>
                  <a:lnTo>
                    <a:pt x="765" y="1482"/>
                  </a:lnTo>
                  <a:lnTo>
                    <a:pt x="776" y="1483"/>
                  </a:lnTo>
                  <a:lnTo>
                    <a:pt x="787" y="1483"/>
                  </a:lnTo>
                  <a:lnTo>
                    <a:pt x="787" y="1483"/>
                  </a:lnTo>
                  <a:lnTo>
                    <a:pt x="800" y="1483"/>
                  </a:lnTo>
                  <a:lnTo>
                    <a:pt x="813" y="1481"/>
                  </a:lnTo>
                  <a:lnTo>
                    <a:pt x="824" y="1478"/>
                  </a:lnTo>
                  <a:lnTo>
                    <a:pt x="836" y="1473"/>
                  </a:lnTo>
                  <a:lnTo>
                    <a:pt x="848" y="1467"/>
                  </a:lnTo>
                  <a:lnTo>
                    <a:pt x="859" y="1460"/>
                  </a:lnTo>
                  <a:lnTo>
                    <a:pt x="872" y="1452"/>
                  </a:lnTo>
                  <a:lnTo>
                    <a:pt x="883" y="1442"/>
                  </a:lnTo>
                  <a:lnTo>
                    <a:pt x="883" y="1442"/>
                  </a:lnTo>
                  <a:lnTo>
                    <a:pt x="905" y="1424"/>
                  </a:lnTo>
                  <a:lnTo>
                    <a:pt x="928" y="1405"/>
                  </a:lnTo>
                  <a:lnTo>
                    <a:pt x="928" y="1405"/>
                  </a:lnTo>
                  <a:lnTo>
                    <a:pt x="945" y="1391"/>
                  </a:lnTo>
                  <a:lnTo>
                    <a:pt x="949" y="1388"/>
                  </a:lnTo>
                  <a:lnTo>
                    <a:pt x="946" y="1384"/>
                  </a:lnTo>
                  <a:lnTo>
                    <a:pt x="959" y="1376"/>
                  </a:lnTo>
                  <a:lnTo>
                    <a:pt x="959" y="1376"/>
                  </a:lnTo>
                  <a:lnTo>
                    <a:pt x="982" y="1357"/>
                  </a:lnTo>
                  <a:lnTo>
                    <a:pt x="1004" y="1338"/>
                  </a:lnTo>
                  <a:lnTo>
                    <a:pt x="1025" y="1317"/>
                  </a:lnTo>
                  <a:lnTo>
                    <a:pt x="1047" y="1296"/>
                  </a:lnTo>
                  <a:lnTo>
                    <a:pt x="1053" y="1289"/>
                  </a:lnTo>
                  <a:lnTo>
                    <a:pt x="1053" y="1289"/>
                  </a:lnTo>
                  <a:lnTo>
                    <a:pt x="1070" y="1274"/>
                  </a:lnTo>
                  <a:lnTo>
                    <a:pt x="1086" y="1260"/>
                  </a:lnTo>
                  <a:lnTo>
                    <a:pt x="1086" y="1260"/>
                  </a:lnTo>
                  <a:lnTo>
                    <a:pt x="1102" y="1246"/>
                  </a:lnTo>
                  <a:lnTo>
                    <a:pt x="1118" y="1231"/>
                  </a:lnTo>
                  <a:lnTo>
                    <a:pt x="1118" y="1231"/>
                  </a:lnTo>
                  <a:lnTo>
                    <a:pt x="1136" y="1214"/>
                  </a:lnTo>
                  <a:lnTo>
                    <a:pt x="1155" y="1198"/>
                  </a:lnTo>
                  <a:lnTo>
                    <a:pt x="1192" y="1166"/>
                  </a:lnTo>
                  <a:lnTo>
                    <a:pt x="1192" y="1166"/>
                  </a:lnTo>
                  <a:lnTo>
                    <a:pt x="1231" y="1132"/>
                  </a:lnTo>
                  <a:lnTo>
                    <a:pt x="1251" y="1115"/>
                  </a:lnTo>
                  <a:lnTo>
                    <a:pt x="1270" y="1096"/>
                  </a:lnTo>
                  <a:lnTo>
                    <a:pt x="1270" y="1096"/>
                  </a:lnTo>
                  <a:lnTo>
                    <a:pt x="1307" y="1057"/>
                  </a:lnTo>
                  <a:lnTo>
                    <a:pt x="1343" y="1017"/>
                  </a:lnTo>
                  <a:lnTo>
                    <a:pt x="1377" y="977"/>
                  </a:lnTo>
                  <a:lnTo>
                    <a:pt x="1410" y="936"/>
                  </a:lnTo>
                  <a:lnTo>
                    <a:pt x="1410" y="936"/>
                  </a:lnTo>
                  <a:lnTo>
                    <a:pt x="1419" y="924"/>
                  </a:lnTo>
                  <a:lnTo>
                    <a:pt x="1427" y="911"/>
                  </a:lnTo>
                  <a:lnTo>
                    <a:pt x="1431" y="903"/>
                  </a:lnTo>
                  <a:lnTo>
                    <a:pt x="1434" y="896"/>
                  </a:lnTo>
                  <a:lnTo>
                    <a:pt x="1438" y="888"/>
                  </a:lnTo>
                  <a:lnTo>
                    <a:pt x="1440" y="878"/>
                  </a:lnTo>
                  <a:lnTo>
                    <a:pt x="1440" y="878"/>
                  </a:lnTo>
                  <a:lnTo>
                    <a:pt x="1442" y="874"/>
                  </a:lnTo>
                  <a:lnTo>
                    <a:pt x="1443" y="871"/>
                  </a:lnTo>
                  <a:lnTo>
                    <a:pt x="1448" y="864"/>
                  </a:lnTo>
                  <a:lnTo>
                    <a:pt x="1448" y="864"/>
                  </a:lnTo>
                  <a:lnTo>
                    <a:pt x="1451" y="858"/>
                  </a:lnTo>
                  <a:lnTo>
                    <a:pt x="1454" y="851"/>
                  </a:lnTo>
                  <a:lnTo>
                    <a:pt x="1456" y="843"/>
                  </a:lnTo>
                  <a:lnTo>
                    <a:pt x="1457" y="834"/>
                  </a:lnTo>
                  <a:lnTo>
                    <a:pt x="1457" y="834"/>
                  </a:lnTo>
                  <a:lnTo>
                    <a:pt x="1455" y="816"/>
                  </a:lnTo>
                  <a:lnTo>
                    <a:pt x="1452" y="800"/>
                  </a:lnTo>
                  <a:lnTo>
                    <a:pt x="1449" y="783"/>
                  </a:lnTo>
                  <a:lnTo>
                    <a:pt x="1444" y="769"/>
                  </a:lnTo>
                  <a:lnTo>
                    <a:pt x="1439" y="755"/>
                  </a:lnTo>
                  <a:lnTo>
                    <a:pt x="1431" y="743"/>
                  </a:lnTo>
                  <a:lnTo>
                    <a:pt x="1424" y="730"/>
                  </a:lnTo>
                  <a:lnTo>
                    <a:pt x="1415" y="719"/>
                  </a:lnTo>
                  <a:lnTo>
                    <a:pt x="1410" y="713"/>
                  </a:lnTo>
                  <a:lnTo>
                    <a:pt x="1410" y="713"/>
                  </a:lnTo>
                  <a:lnTo>
                    <a:pt x="1381" y="678"/>
                  </a:lnTo>
                  <a:lnTo>
                    <a:pt x="1366" y="663"/>
                  </a:lnTo>
                  <a:lnTo>
                    <a:pt x="1349" y="647"/>
                  </a:lnTo>
                  <a:lnTo>
                    <a:pt x="1349" y="647"/>
                  </a:lnTo>
                  <a:lnTo>
                    <a:pt x="1336" y="635"/>
                  </a:lnTo>
                  <a:lnTo>
                    <a:pt x="1336" y="635"/>
                  </a:lnTo>
                  <a:lnTo>
                    <a:pt x="1323" y="623"/>
                  </a:lnTo>
                  <a:lnTo>
                    <a:pt x="1310" y="612"/>
                  </a:lnTo>
                  <a:lnTo>
                    <a:pt x="1300" y="600"/>
                  </a:lnTo>
                  <a:lnTo>
                    <a:pt x="1295" y="593"/>
                  </a:lnTo>
                  <a:lnTo>
                    <a:pt x="1290" y="586"/>
                  </a:lnTo>
                  <a:lnTo>
                    <a:pt x="1290" y="586"/>
                  </a:lnTo>
                  <a:lnTo>
                    <a:pt x="1288" y="582"/>
                  </a:lnTo>
                  <a:lnTo>
                    <a:pt x="1286" y="580"/>
                  </a:lnTo>
                  <a:lnTo>
                    <a:pt x="1285" y="579"/>
                  </a:lnTo>
                  <a:lnTo>
                    <a:pt x="1285" y="579"/>
                  </a:lnTo>
                  <a:lnTo>
                    <a:pt x="1281" y="577"/>
                  </a:lnTo>
                  <a:lnTo>
                    <a:pt x="1279" y="574"/>
                  </a:lnTo>
                  <a:lnTo>
                    <a:pt x="1277" y="571"/>
                  </a:lnTo>
                  <a:lnTo>
                    <a:pt x="1276" y="566"/>
                  </a:lnTo>
                  <a:lnTo>
                    <a:pt x="1275" y="565"/>
                  </a:lnTo>
                  <a:lnTo>
                    <a:pt x="1274" y="564"/>
                  </a:lnTo>
                  <a:lnTo>
                    <a:pt x="1274" y="564"/>
                  </a:lnTo>
                  <a:lnTo>
                    <a:pt x="1263" y="552"/>
                  </a:lnTo>
                  <a:lnTo>
                    <a:pt x="1263" y="552"/>
                  </a:lnTo>
                  <a:lnTo>
                    <a:pt x="1259" y="547"/>
                  </a:lnTo>
                  <a:lnTo>
                    <a:pt x="1257" y="543"/>
                  </a:lnTo>
                  <a:lnTo>
                    <a:pt x="1257" y="543"/>
                  </a:lnTo>
                  <a:lnTo>
                    <a:pt x="1248" y="527"/>
                  </a:lnTo>
                  <a:lnTo>
                    <a:pt x="1244" y="520"/>
                  </a:lnTo>
                  <a:lnTo>
                    <a:pt x="1242" y="514"/>
                  </a:lnTo>
                  <a:lnTo>
                    <a:pt x="1240" y="506"/>
                  </a:lnTo>
                  <a:lnTo>
                    <a:pt x="1239" y="500"/>
                  </a:lnTo>
                  <a:lnTo>
                    <a:pt x="1239" y="493"/>
                  </a:lnTo>
                  <a:lnTo>
                    <a:pt x="1240" y="487"/>
                  </a:lnTo>
                  <a:lnTo>
                    <a:pt x="1240" y="487"/>
                  </a:lnTo>
                  <a:lnTo>
                    <a:pt x="1244" y="473"/>
                  </a:lnTo>
                  <a:lnTo>
                    <a:pt x="1250" y="460"/>
                  </a:lnTo>
                  <a:lnTo>
                    <a:pt x="1257" y="447"/>
                  </a:lnTo>
                  <a:lnTo>
                    <a:pt x="1267" y="436"/>
                  </a:lnTo>
                  <a:lnTo>
                    <a:pt x="1278" y="427"/>
                  </a:lnTo>
                  <a:lnTo>
                    <a:pt x="1289" y="418"/>
                  </a:lnTo>
                  <a:lnTo>
                    <a:pt x="1302" y="412"/>
                  </a:lnTo>
                  <a:lnTo>
                    <a:pt x="1315" y="408"/>
                  </a:lnTo>
                  <a:lnTo>
                    <a:pt x="1315" y="408"/>
                  </a:lnTo>
                  <a:lnTo>
                    <a:pt x="1324" y="407"/>
                  </a:lnTo>
                  <a:lnTo>
                    <a:pt x="1333" y="406"/>
                  </a:lnTo>
                  <a:lnTo>
                    <a:pt x="1353" y="405"/>
                  </a:lnTo>
                  <a:lnTo>
                    <a:pt x="1353" y="405"/>
                  </a:lnTo>
                  <a:lnTo>
                    <a:pt x="1368" y="404"/>
                  </a:lnTo>
                  <a:lnTo>
                    <a:pt x="1383" y="403"/>
                  </a:lnTo>
                  <a:lnTo>
                    <a:pt x="1397" y="401"/>
                  </a:lnTo>
                  <a:lnTo>
                    <a:pt x="1412" y="396"/>
                  </a:lnTo>
                  <a:lnTo>
                    <a:pt x="1418" y="393"/>
                  </a:lnTo>
                  <a:lnTo>
                    <a:pt x="1423" y="390"/>
                  </a:lnTo>
                  <a:lnTo>
                    <a:pt x="1429" y="386"/>
                  </a:lnTo>
                  <a:lnTo>
                    <a:pt x="1433" y="382"/>
                  </a:lnTo>
                  <a:lnTo>
                    <a:pt x="1439" y="376"/>
                  </a:lnTo>
                  <a:lnTo>
                    <a:pt x="1442" y="370"/>
                  </a:lnTo>
                  <a:lnTo>
                    <a:pt x="1445" y="362"/>
                  </a:lnTo>
                  <a:lnTo>
                    <a:pt x="1447" y="354"/>
                  </a:lnTo>
                  <a:lnTo>
                    <a:pt x="1447" y="354"/>
                  </a:lnTo>
                  <a:lnTo>
                    <a:pt x="1449" y="343"/>
                  </a:lnTo>
                  <a:lnTo>
                    <a:pt x="1449" y="331"/>
                  </a:lnTo>
                  <a:lnTo>
                    <a:pt x="1449" y="319"/>
                  </a:lnTo>
                  <a:lnTo>
                    <a:pt x="1449" y="306"/>
                  </a:lnTo>
                  <a:lnTo>
                    <a:pt x="1447" y="294"/>
                  </a:lnTo>
                  <a:lnTo>
                    <a:pt x="1445" y="280"/>
                  </a:lnTo>
                  <a:lnTo>
                    <a:pt x="1442" y="268"/>
                  </a:lnTo>
                  <a:lnTo>
                    <a:pt x="1438" y="254"/>
                  </a:lnTo>
                  <a:lnTo>
                    <a:pt x="1433" y="242"/>
                  </a:lnTo>
                  <a:lnTo>
                    <a:pt x="1429" y="230"/>
                  </a:lnTo>
                  <a:lnTo>
                    <a:pt x="1424" y="217"/>
                  </a:lnTo>
                  <a:lnTo>
                    <a:pt x="1418" y="206"/>
                  </a:lnTo>
                  <a:lnTo>
                    <a:pt x="1412" y="194"/>
                  </a:lnTo>
                  <a:lnTo>
                    <a:pt x="1404" y="184"/>
                  </a:lnTo>
                  <a:lnTo>
                    <a:pt x="1397" y="175"/>
                  </a:lnTo>
                  <a:lnTo>
                    <a:pt x="1389" y="166"/>
                  </a:lnTo>
                  <a:lnTo>
                    <a:pt x="1389" y="166"/>
                  </a:lnTo>
                  <a:lnTo>
                    <a:pt x="1381" y="158"/>
                  </a:lnTo>
                  <a:lnTo>
                    <a:pt x="1371" y="150"/>
                  </a:lnTo>
                  <a:lnTo>
                    <a:pt x="1354" y="134"/>
                  </a:lnTo>
                  <a:lnTo>
                    <a:pt x="1354" y="134"/>
                  </a:lnTo>
                  <a:lnTo>
                    <a:pt x="1336" y="121"/>
                  </a:lnTo>
                  <a:lnTo>
                    <a:pt x="1320" y="106"/>
                  </a:lnTo>
                  <a:lnTo>
                    <a:pt x="1320" y="106"/>
                  </a:lnTo>
                  <a:lnTo>
                    <a:pt x="1302" y="88"/>
                  </a:lnTo>
                  <a:lnTo>
                    <a:pt x="1282" y="72"/>
                  </a:lnTo>
                  <a:lnTo>
                    <a:pt x="1273" y="65"/>
                  </a:lnTo>
                  <a:lnTo>
                    <a:pt x="1263" y="59"/>
                  </a:lnTo>
                  <a:lnTo>
                    <a:pt x="1253" y="52"/>
                  </a:lnTo>
                  <a:lnTo>
                    <a:pt x="1242" y="47"/>
                  </a:lnTo>
                  <a:lnTo>
                    <a:pt x="1242" y="47"/>
                  </a:lnTo>
                  <a:lnTo>
                    <a:pt x="1227" y="41"/>
                  </a:lnTo>
                  <a:lnTo>
                    <a:pt x="1211" y="37"/>
                  </a:lnTo>
                  <a:lnTo>
                    <a:pt x="1195" y="35"/>
                  </a:lnTo>
                  <a:lnTo>
                    <a:pt x="1177" y="34"/>
                  </a:lnTo>
                  <a:lnTo>
                    <a:pt x="1177" y="34"/>
                  </a:lnTo>
                  <a:lnTo>
                    <a:pt x="1167" y="34"/>
                  </a:lnTo>
                  <a:lnTo>
                    <a:pt x="1157" y="35"/>
                  </a:lnTo>
                  <a:lnTo>
                    <a:pt x="1146" y="37"/>
                  </a:lnTo>
                  <a:lnTo>
                    <a:pt x="1137" y="39"/>
                  </a:lnTo>
                  <a:lnTo>
                    <a:pt x="1128" y="42"/>
                  </a:lnTo>
                  <a:lnTo>
                    <a:pt x="1119" y="45"/>
                  </a:lnTo>
                  <a:lnTo>
                    <a:pt x="1111" y="49"/>
                  </a:lnTo>
                  <a:lnTo>
                    <a:pt x="1103" y="54"/>
                  </a:lnTo>
                  <a:lnTo>
                    <a:pt x="1096" y="60"/>
                  </a:lnTo>
                  <a:lnTo>
                    <a:pt x="1088" y="66"/>
                  </a:lnTo>
                  <a:lnTo>
                    <a:pt x="1082" y="72"/>
                  </a:lnTo>
                  <a:lnTo>
                    <a:pt x="1077" y="79"/>
                  </a:lnTo>
                  <a:lnTo>
                    <a:pt x="1072" y="87"/>
                  </a:lnTo>
                  <a:lnTo>
                    <a:pt x="1068" y="94"/>
                  </a:lnTo>
                  <a:lnTo>
                    <a:pt x="1064" y="102"/>
                  </a:lnTo>
                  <a:lnTo>
                    <a:pt x="1061" y="111"/>
                  </a:lnTo>
                  <a:lnTo>
                    <a:pt x="1061" y="111"/>
                  </a:lnTo>
                  <a:lnTo>
                    <a:pt x="1058" y="123"/>
                  </a:lnTo>
                  <a:lnTo>
                    <a:pt x="1057" y="134"/>
                  </a:lnTo>
                  <a:lnTo>
                    <a:pt x="1055" y="157"/>
                  </a:lnTo>
                  <a:lnTo>
                    <a:pt x="1055" y="157"/>
                  </a:lnTo>
                  <a:lnTo>
                    <a:pt x="1054" y="175"/>
                  </a:lnTo>
                  <a:lnTo>
                    <a:pt x="1053" y="184"/>
                  </a:lnTo>
                  <a:lnTo>
                    <a:pt x="1051" y="192"/>
                  </a:lnTo>
                  <a:lnTo>
                    <a:pt x="1049" y="201"/>
                  </a:lnTo>
                  <a:lnTo>
                    <a:pt x="1045" y="209"/>
                  </a:lnTo>
                  <a:lnTo>
                    <a:pt x="1040" y="216"/>
                  </a:lnTo>
                  <a:lnTo>
                    <a:pt x="1032" y="224"/>
                  </a:lnTo>
                  <a:lnTo>
                    <a:pt x="1032" y="224"/>
                  </a:lnTo>
                  <a:lnTo>
                    <a:pt x="1021" y="235"/>
                  </a:lnTo>
                  <a:lnTo>
                    <a:pt x="1011" y="242"/>
                  </a:lnTo>
                  <a:lnTo>
                    <a:pt x="1004" y="244"/>
                  </a:lnTo>
                  <a:lnTo>
                    <a:pt x="999" y="246"/>
                  </a:lnTo>
                  <a:lnTo>
                    <a:pt x="994" y="247"/>
                  </a:lnTo>
                  <a:lnTo>
                    <a:pt x="989" y="248"/>
                  </a:lnTo>
                  <a:lnTo>
                    <a:pt x="989" y="248"/>
                  </a:lnTo>
                  <a:lnTo>
                    <a:pt x="984" y="247"/>
                  </a:lnTo>
                  <a:lnTo>
                    <a:pt x="978" y="246"/>
                  </a:lnTo>
                  <a:lnTo>
                    <a:pt x="973" y="244"/>
                  </a:lnTo>
                  <a:lnTo>
                    <a:pt x="968" y="242"/>
                  </a:lnTo>
                  <a:lnTo>
                    <a:pt x="964" y="239"/>
                  </a:lnTo>
                  <a:lnTo>
                    <a:pt x="963" y="240"/>
                  </a:lnTo>
                  <a:lnTo>
                    <a:pt x="963" y="240"/>
                  </a:lnTo>
                  <a:lnTo>
                    <a:pt x="959" y="235"/>
                  </a:lnTo>
                  <a:lnTo>
                    <a:pt x="959" y="235"/>
                  </a:lnTo>
                  <a:lnTo>
                    <a:pt x="954" y="231"/>
                  </a:lnTo>
                  <a:lnTo>
                    <a:pt x="954" y="231"/>
                  </a:lnTo>
                  <a:lnTo>
                    <a:pt x="950" y="225"/>
                  </a:lnTo>
                  <a:lnTo>
                    <a:pt x="949" y="224"/>
                  </a:lnTo>
                  <a:lnTo>
                    <a:pt x="939" y="213"/>
                  </a:lnTo>
                  <a:lnTo>
                    <a:pt x="939" y="213"/>
                  </a:lnTo>
                  <a:lnTo>
                    <a:pt x="927" y="199"/>
                  </a:lnTo>
                  <a:lnTo>
                    <a:pt x="914" y="184"/>
                  </a:lnTo>
                  <a:lnTo>
                    <a:pt x="887" y="157"/>
                  </a:lnTo>
                  <a:lnTo>
                    <a:pt x="887" y="157"/>
                  </a:lnTo>
                  <a:lnTo>
                    <a:pt x="875" y="145"/>
                  </a:lnTo>
                  <a:lnTo>
                    <a:pt x="875" y="145"/>
                  </a:lnTo>
                  <a:lnTo>
                    <a:pt x="854" y="124"/>
                  </a:lnTo>
                  <a:lnTo>
                    <a:pt x="854" y="124"/>
                  </a:lnTo>
                  <a:lnTo>
                    <a:pt x="825" y="93"/>
                  </a:lnTo>
                  <a:lnTo>
                    <a:pt x="808" y="78"/>
                  </a:lnTo>
                  <a:lnTo>
                    <a:pt x="792" y="64"/>
                  </a:lnTo>
                  <a:lnTo>
                    <a:pt x="774" y="52"/>
                  </a:lnTo>
                  <a:lnTo>
                    <a:pt x="765" y="47"/>
                  </a:lnTo>
                  <a:lnTo>
                    <a:pt x="756" y="43"/>
                  </a:lnTo>
                  <a:lnTo>
                    <a:pt x="745" y="39"/>
                  </a:lnTo>
                  <a:lnTo>
                    <a:pt x="736" y="37"/>
                  </a:lnTo>
                  <a:lnTo>
                    <a:pt x="726" y="35"/>
                  </a:lnTo>
                  <a:lnTo>
                    <a:pt x="716" y="34"/>
                  </a:lnTo>
                  <a:lnTo>
                    <a:pt x="716" y="34"/>
                  </a:lnTo>
                  <a:lnTo>
                    <a:pt x="708" y="35"/>
                  </a:lnTo>
                  <a:lnTo>
                    <a:pt x="700" y="36"/>
                  </a:lnTo>
                  <a:lnTo>
                    <a:pt x="692" y="38"/>
                  </a:lnTo>
                  <a:lnTo>
                    <a:pt x="684" y="40"/>
                  </a:lnTo>
                  <a:lnTo>
                    <a:pt x="684" y="40"/>
                  </a:lnTo>
                  <a:lnTo>
                    <a:pt x="664" y="48"/>
                  </a:lnTo>
                  <a:lnTo>
                    <a:pt x="646" y="59"/>
                  </a:lnTo>
                  <a:lnTo>
                    <a:pt x="628" y="70"/>
                  </a:lnTo>
                  <a:lnTo>
                    <a:pt x="612" y="82"/>
                  </a:lnTo>
                  <a:lnTo>
                    <a:pt x="597" y="95"/>
                  </a:lnTo>
                  <a:lnTo>
                    <a:pt x="581" y="109"/>
                  </a:lnTo>
                  <a:lnTo>
                    <a:pt x="552" y="138"/>
                  </a:lnTo>
                  <a:lnTo>
                    <a:pt x="552" y="138"/>
                  </a:lnTo>
                  <a:lnTo>
                    <a:pt x="535" y="158"/>
                  </a:lnTo>
                  <a:lnTo>
                    <a:pt x="515" y="177"/>
                  </a:lnTo>
                  <a:lnTo>
                    <a:pt x="515" y="177"/>
                  </a:lnTo>
                  <a:lnTo>
                    <a:pt x="480" y="208"/>
                  </a:lnTo>
                  <a:lnTo>
                    <a:pt x="448" y="235"/>
                  </a:lnTo>
                  <a:lnTo>
                    <a:pt x="447" y="236"/>
                  </a:lnTo>
                  <a:lnTo>
                    <a:pt x="447" y="236"/>
                  </a:lnTo>
                  <a:lnTo>
                    <a:pt x="444" y="247"/>
                  </a:lnTo>
                  <a:lnTo>
                    <a:pt x="444" y="247"/>
                  </a:lnTo>
                  <a:lnTo>
                    <a:pt x="438" y="261"/>
                  </a:lnTo>
                  <a:lnTo>
                    <a:pt x="439" y="259"/>
                  </a:lnTo>
                  <a:lnTo>
                    <a:pt x="448" y="268"/>
                  </a:lnTo>
                  <a:lnTo>
                    <a:pt x="448" y="268"/>
                  </a:lnTo>
                  <a:lnTo>
                    <a:pt x="451" y="265"/>
                  </a:lnTo>
                  <a:lnTo>
                    <a:pt x="455" y="264"/>
                  </a:lnTo>
                  <a:lnTo>
                    <a:pt x="463" y="261"/>
                  </a:lnTo>
                  <a:lnTo>
                    <a:pt x="463" y="261"/>
                  </a:lnTo>
                  <a:lnTo>
                    <a:pt x="470" y="260"/>
                  </a:lnTo>
                  <a:lnTo>
                    <a:pt x="477" y="260"/>
                  </a:lnTo>
                  <a:lnTo>
                    <a:pt x="477" y="260"/>
                  </a:lnTo>
                  <a:lnTo>
                    <a:pt x="489" y="260"/>
                  </a:lnTo>
                  <a:lnTo>
                    <a:pt x="502" y="262"/>
                  </a:lnTo>
                  <a:lnTo>
                    <a:pt x="502" y="262"/>
                  </a:lnTo>
                  <a:lnTo>
                    <a:pt x="514" y="263"/>
                  </a:lnTo>
                  <a:lnTo>
                    <a:pt x="526" y="264"/>
                  </a:lnTo>
                  <a:lnTo>
                    <a:pt x="526" y="264"/>
                  </a:lnTo>
                  <a:lnTo>
                    <a:pt x="541" y="265"/>
                  </a:lnTo>
                  <a:lnTo>
                    <a:pt x="557" y="268"/>
                  </a:lnTo>
                  <a:lnTo>
                    <a:pt x="572" y="273"/>
                  </a:lnTo>
                  <a:lnTo>
                    <a:pt x="588" y="280"/>
                  </a:lnTo>
                  <a:lnTo>
                    <a:pt x="603" y="291"/>
                  </a:lnTo>
                  <a:lnTo>
                    <a:pt x="618" y="301"/>
                  </a:lnTo>
                  <a:lnTo>
                    <a:pt x="632" y="315"/>
                  </a:lnTo>
                  <a:lnTo>
                    <a:pt x="646" y="329"/>
                  </a:lnTo>
                  <a:lnTo>
                    <a:pt x="646" y="329"/>
                  </a:lnTo>
                  <a:lnTo>
                    <a:pt x="658" y="345"/>
                  </a:lnTo>
                  <a:lnTo>
                    <a:pt x="670" y="361"/>
                  </a:lnTo>
                  <a:lnTo>
                    <a:pt x="679" y="378"/>
                  </a:lnTo>
                  <a:lnTo>
                    <a:pt x="687" y="394"/>
                  </a:lnTo>
                  <a:lnTo>
                    <a:pt x="695" y="412"/>
                  </a:lnTo>
                  <a:lnTo>
                    <a:pt x="702" y="431"/>
                  </a:lnTo>
                  <a:lnTo>
                    <a:pt x="706" y="449"/>
                  </a:lnTo>
                  <a:lnTo>
                    <a:pt x="710" y="469"/>
                  </a:lnTo>
                  <a:lnTo>
                    <a:pt x="710" y="469"/>
                  </a:lnTo>
                  <a:lnTo>
                    <a:pt x="711" y="484"/>
                  </a:lnTo>
                  <a:lnTo>
                    <a:pt x="710" y="497"/>
                  </a:lnTo>
                  <a:lnTo>
                    <a:pt x="708" y="508"/>
                  </a:lnTo>
                  <a:lnTo>
                    <a:pt x="704" y="521"/>
                  </a:lnTo>
                  <a:lnTo>
                    <a:pt x="698" y="532"/>
                  </a:lnTo>
                  <a:lnTo>
                    <a:pt x="691" y="543"/>
                  </a:lnTo>
                  <a:lnTo>
                    <a:pt x="676" y="565"/>
                  </a:lnTo>
                  <a:lnTo>
                    <a:pt x="676" y="565"/>
                  </a:lnTo>
                  <a:lnTo>
                    <a:pt x="664" y="581"/>
                  </a:lnTo>
                  <a:lnTo>
                    <a:pt x="664" y="581"/>
                  </a:lnTo>
                  <a:lnTo>
                    <a:pt x="659" y="589"/>
                  </a:lnTo>
                  <a:lnTo>
                    <a:pt x="653" y="597"/>
                  </a:lnTo>
                  <a:lnTo>
                    <a:pt x="646" y="604"/>
                  </a:lnTo>
                  <a:lnTo>
                    <a:pt x="640" y="610"/>
                  </a:lnTo>
                  <a:lnTo>
                    <a:pt x="624" y="621"/>
                  </a:lnTo>
                  <a:lnTo>
                    <a:pt x="608" y="631"/>
                  </a:lnTo>
                  <a:lnTo>
                    <a:pt x="592" y="639"/>
                  </a:lnTo>
                  <a:lnTo>
                    <a:pt x="574" y="645"/>
                  </a:lnTo>
                  <a:lnTo>
                    <a:pt x="538" y="659"/>
                  </a:lnTo>
                  <a:lnTo>
                    <a:pt x="535" y="660"/>
                  </a:lnTo>
                  <a:lnTo>
                    <a:pt x="535" y="660"/>
                  </a:lnTo>
                  <a:lnTo>
                    <a:pt x="521" y="663"/>
                  </a:lnTo>
                  <a:lnTo>
                    <a:pt x="508" y="666"/>
                  </a:lnTo>
                  <a:lnTo>
                    <a:pt x="495" y="668"/>
                  </a:lnTo>
                  <a:lnTo>
                    <a:pt x="482" y="668"/>
                  </a:lnTo>
                  <a:lnTo>
                    <a:pt x="482" y="668"/>
                  </a:lnTo>
                  <a:lnTo>
                    <a:pt x="472" y="668"/>
                  </a:lnTo>
                  <a:lnTo>
                    <a:pt x="461" y="667"/>
                  </a:lnTo>
                  <a:lnTo>
                    <a:pt x="451" y="665"/>
                  </a:lnTo>
                  <a:lnTo>
                    <a:pt x="441" y="663"/>
                  </a:lnTo>
                  <a:lnTo>
                    <a:pt x="430" y="659"/>
                  </a:lnTo>
                  <a:lnTo>
                    <a:pt x="420" y="655"/>
                  </a:lnTo>
                  <a:lnTo>
                    <a:pt x="409" y="649"/>
                  </a:lnTo>
                  <a:lnTo>
                    <a:pt x="398" y="644"/>
                  </a:lnTo>
                  <a:lnTo>
                    <a:pt x="398" y="644"/>
                  </a:lnTo>
                  <a:lnTo>
                    <a:pt x="381" y="634"/>
                  </a:lnTo>
                  <a:lnTo>
                    <a:pt x="367" y="623"/>
                  </a:lnTo>
                  <a:lnTo>
                    <a:pt x="354" y="613"/>
                  </a:lnTo>
                  <a:lnTo>
                    <a:pt x="343" y="602"/>
                  </a:lnTo>
                  <a:lnTo>
                    <a:pt x="334" y="589"/>
                  </a:lnTo>
                  <a:lnTo>
                    <a:pt x="325" y="575"/>
                  </a:lnTo>
                  <a:lnTo>
                    <a:pt x="318" y="559"/>
                  </a:lnTo>
                  <a:lnTo>
                    <a:pt x="312" y="543"/>
                  </a:lnTo>
                  <a:lnTo>
                    <a:pt x="312" y="543"/>
                  </a:lnTo>
                  <a:lnTo>
                    <a:pt x="306" y="521"/>
                  </a:lnTo>
                  <a:lnTo>
                    <a:pt x="300" y="499"/>
                  </a:lnTo>
                  <a:lnTo>
                    <a:pt x="300" y="499"/>
                  </a:lnTo>
                  <a:lnTo>
                    <a:pt x="294" y="478"/>
                  </a:lnTo>
                  <a:lnTo>
                    <a:pt x="288" y="459"/>
                  </a:lnTo>
                  <a:lnTo>
                    <a:pt x="277" y="462"/>
                  </a:lnTo>
                  <a:lnTo>
                    <a:pt x="278" y="457"/>
                  </a:lnTo>
                  <a:lnTo>
                    <a:pt x="282" y="455"/>
                  </a:lnTo>
                  <a:lnTo>
                    <a:pt x="287" y="457"/>
                  </a:lnTo>
                  <a:lnTo>
                    <a:pt x="287" y="457"/>
                  </a:lnTo>
                  <a:lnTo>
                    <a:pt x="283" y="450"/>
                  </a:lnTo>
                  <a:lnTo>
                    <a:pt x="283" y="450"/>
                  </a:lnTo>
                  <a:lnTo>
                    <a:pt x="273" y="433"/>
                  </a:lnTo>
                  <a:lnTo>
                    <a:pt x="265" y="421"/>
                  </a:lnTo>
                  <a:lnTo>
                    <a:pt x="259" y="415"/>
                  </a:lnTo>
                  <a:lnTo>
                    <a:pt x="256" y="414"/>
                  </a:lnTo>
                  <a:lnTo>
                    <a:pt x="254" y="413"/>
                  </a:lnTo>
                  <a:lnTo>
                    <a:pt x="254" y="413"/>
                  </a:lnTo>
                  <a:lnTo>
                    <a:pt x="252" y="414"/>
                  </a:lnTo>
                  <a:lnTo>
                    <a:pt x="249" y="415"/>
                  </a:lnTo>
                  <a:lnTo>
                    <a:pt x="222" y="442"/>
                  </a:lnTo>
                  <a:lnTo>
                    <a:pt x="222" y="442"/>
                  </a:lnTo>
                  <a:lnTo>
                    <a:pt x="218" y="446"/>
                  </a:lnTo>
                  <a:lnTo>
                    <a:pt x="213" y="447"/>
                  </a:lnTo>
                  <a:lnTo>
                    <a:pt x="210" y="447"/>
                  </a:lnTo>
                  <a:lnTo>
                    <a:pt x="208" y="449"/>
                  </a:lnTo>
                  <a:lnTo>
                    <a:pt x="208" y="449"/>
                  </a:lnTo>
                  <a:lnTo>
                    <a:pt x="196" y="461"/>
                  </a:lnTo>
                  <a:lnTo>
                    <a:pt x="182" y="472"/>
                  </a:lnTo>
                  <a:lnTo>
                    <a:pt x="157" y="494"/>
                  </a:lnTo>
                  <a:lnTo>
                    <a:pt x="157" y="494"/>
                  </a:lnTo>
                  <a:lnTo>
                    <a:pt x="136" y="510"/>
                  </a:lnTo>
                  <a:lnTo>
                    <a:pt x="115" y="528"/>
                  </a:lnTo>
                  <a:lnTo>
                    <a:pt x="95" y="548"/>
                  </a:lnTo>
                  <a:lnTo>
                    <a:pt x="86" y="558"/>
                  </a:lnTo>
                  <a:lnTo>
                    <a:pt x="77" y="569"/>
                  </a:lnTo>
                  <a:lnTo>
                    <a:pt x="77" y="569"/>
                  </a:lnTo>
                  <a:lnTo>
                    <a:pt x="68" y="581"/>
                  </a:lnTo>
                  <a:lnTo>
                    <a:pt x="60" y="594"/>
                  </a:lnTo>
                  <a:lnTo>
                    <a:pt x="53" y="609"/>
                  </a:lnTo>
                  <a:lnTo>
                    <a:pt x="48" y="623"/>
                  </a:lnTo>
                  <a:lnTo>
                    <a:pt x="43" y="639"/>
                  </a:lnTo>
                  <a:lnTo>
                    <a:pt x="39" y="655"/>
                  </a:lnTo>
                  <a:lnTo>
                    <a:pt x="36" y="670"/>
                  </a:lnTo>
                  <a:lnTo>
                    <a:pt x="35" y="687"/>
                  </a:lnTo>
                  <a:lnTo>
                    <a:pt x="35" y="702"/>
                  </a:lnTo>
                  <a:lnTo>
                    <a:pt x="36" y="718"/>
                  </a:lnTo>
                  <a:lnTo>
                    <a:pt x="38" y="733"/>
                  </a:lnTo>
                  <a:lnTo>
                    <a:pt x="41" y="748"/>
                  </a:lnTo>
                  <a:lnTo>
                    <a:pt x="47" y="762"/>
                  </a:lnTo>
                  <a:lnTo>
                    <a:pt x="52" y="776"/>
                  </a:lnTo>
                  <a:lnTo>
                    <a:pt x="59" y="789"/>
                  </a:lnTo>
                  <a:lnTo>
                    <a:pt x="66" y="801"/>
                  </a:lnTo>
                  <a:lnTo>
                    <a:pt x="66" y="801"/>
                  </a:lnTo>
                  <a:lnTo>
                    <a:pt x="94" y="837"/>
                  </a:lnTo>
                  <a:lnTo>
                    <a:pt x="124" y="873"/>
                  </a:lnTo>
                  <a:lnTo>
                    <a:pt x="159" y="911"/>
                  </a:lnTo>
                  <a:lnTo>
                    <a:pt x="199" y="952"/>
                  </a:lnTo>
                  <a:lnTo>
                    <a:pt x="199" y="952"/>
                  </a:lnTo>
                  <a:lnTo>
                    <a:pt x="210" y="963"/>
                  </a:lnTo>
                  <a:lnTo>
                    <a:pt x="216" y="969"/>
                  </a:lnTo>
                  <a:lnTo>
                    <a:pt x="218" y="969"/>
                  </a:lnTo>
                  <a:lnTo>
                    <a:pt x="218" y="969"/>
                  </a:lnTo>
                  <a:lnTo>
                    <a:pt x="221" y="970"/>
                  </a:lnTo>
                  <a:lnTo>
                    <a:pt x="224" y="971"/>
                  </a:lnTo>
                  <a:lnTo>
                    <a:pt x="226" y="973"/>
                  </a:lnTo>
                  <a:lnTo>
                    <a:pt x="229" y="975"/>
                  </a:lnTo>
                  <a:lnTo>
                    <a:pt x="229" y="975"/>
                  </a:lnTo>
                  <a:lnTo>
                    <a:pt x="234" y="981"/>
                  </a:lnTo>
                  <a:lnTo>
                    <a:pt x="240" y="985"/>
                  </a:lnTo>
                  <a:lnTo>
                    <a:pt x="246" y="988"/>
                  </a:lnTo>
                  <a:lnTo>
                    <a:pt x="251" y="989"/>
                  </a:lnTo>
                  <a:lnTo>
                    <a:pt x="251" y="989"/>
                  </a:lnTo>
                  <a:lnTo>
                    <a:pt x="254" y="988"/>
                  </a:lnTo>
                  <a:lnTo>
                    <a:pt x="257" y="987"/>
                  </a:lnTo>
                  <a:lnTo>
                    <a:pt x="261" y="985"/>
                  </a:lnTo>
                  <a:lnTo>
                    <a:pt x="265" y="982"/>
                  </a:lnTo>
                  <a:lnTo>
                    <a:pt x="265" y="982"/>
                  </a:lnTo>
                  <a:lnTo>
                    <a:pt x="268" y="977"/>
                  </a:lnTo>
                  <a:lnTo>
                    <a:pt x="272" y="971"/>
                  </a:lnTo>
                  <a:lnTo>
                    <a:pt x="275" y="963"/>
                  </a:lnTo>
                  <a:lnTo>
                    <a:pt x="276" y="956"/>
                  </a:lnTo>
                  <a:lnTo>
                    <a:pt x="278" y="942"/>
                  </a:lnTo>
                  <a:lnTo>
                    <a:pt x="277" y="928"/>
                  </a:lnTo>
                  <a:lnTo>
                    <a:pt x="277" y="928"/>
                  </a:lnTo>
                  <a:lnTo>
                    <a:pt x="275" y="915"/>
                  </a:lnTo>
                  <a:lnTo>
                    <a:pt x="275" y="915"/>
                  </a:lnTo>
                  <a:lnTo>
                    <a:pt x="271" y="882"/>
                  </a:lnTo>
                  <a:lnTo>
                    <a:pt x="270" y="865"/>
                  </a:lnTo>
                  <a:lnTo>
                    <a:pt x="268" y="848"/>
                  </a:lnTo>
                  <a:lnTo>
                    <a:pt x="268" y="848"/>
                  </a:lnTo>
                  <a:lnTo>
                    <a:pt x="270" y="838"/>
                  </a:lnTo>
                  <a:lnTo>
                    <a:pt x="271" y="828"/>
                  </a:lnTo>
                  <a:lnTo>
                    <a:pt x="273" y="818"/>
                  </a:lnTo>
                  <a:lnTo>
                    <a:pt x="275" y="809"/>
                  </a:lnTo>
                  <a:lnTo>
                    <a:pt x="280" y="792"/>
                  </a:lnTo>
                  <a:lnTo>
                    <a:pt x="288" y="777"/>
                  </a:lnTo>
                  <a:lnTo>
                    <a:pt x="297" y="762"/>
                  </a:lnTo>
                  <a:lnTo>
                    <a:pt x="309" y="748"/>
                  </a:lnTo>
                  <a:lnTo>
                    <a:pt x="322" y="735"/>
                  </a:lnTo>
                  <a:lnTo>
                    <a:pt x="337" y="722"/>
                  </a:lnTo>
                  <a:lnTo>
                    <a:pt x="337" y="722"/>
                  </a:lnTo>
                  <a:lnTo>
                    <a:pt x="341" y="719"/>
                  </a:lnTo>
                  <a:lnTo>
                    <a:pt x="346" y="716"/>
                  </a:lnTo>
                  <a:lnTo>
                    <a:pt x="352" y="714"/>
                  </a:lnTo>
                  <a:lnTo>
                    <a:pt x="359" y="712"/>
                  </a:lnTo>
                  <a:lnTo>
                    <a:pt x="373" y="708"/>
                  </a:lnTo>
                  <a:lnTo>
                    <a:pt x="391" y="707"/>
                  </a:lnTo>
                  <a:lnTo>
                    <a:pt x="391" y="707"/>
                  </a:lnTo>
                  <a:lnTo>
                    <a:pt x="402" y="708"/>
                  </a:lnTo>
                  <a:lnTo>
                    <a:pt x="414" y="709"/>
                  </a:lnTo>
                  <a:lnTo>
                    <a:pt x="434" y="713"/>
                  </a:lnTo>
                  <a:lnTo>
                    <a:pt x="453" y="718"/>
                  </a:lnTo>
                  <a:lnTo>
                    <a:pt x="469" y="724"/>
                  </a:lnTo>
                  <a:lnTo>
                    <a:pt x="469" y="724"/>
                  </a:lnTo>
                  <a:lnTo>
                    <a:pt x="495" y="737"/>
                  </a:lnTo>
                  <a:lnTo>
                    <a:pt x="520" y="752"/>
                  </a:lnTo>
                  <a:lnTo>
                    <a:pt x="543" y="767"/>
                  </a:lnTo>
                  <a:lnTo>
                    <a:pt x="564" y="782"/>
                  </a:lnTo>
                  <a:lnTo>
                    <a:pt x="584" y="799"/>
                  </a:lnTo>
                  <a:lnTo>
                    <a:pt x="601" y="815"/>
                  </a:lnTo>
                  <a:lnTo>
                    <a:pt x="617" y="833"/>
                  </a:lnTo>
                  <a:lnTo>
                    <a:pt x="631" y="850"/>
                  </a:lnTo>
                  <a:lnTo>
                    <a:pt x="642" y="865"/>
                  </a:lnTo>
                  <a:lnTo>
                    <a:pt x="642" y="865"/>
                  </a:lnTo>
                  <a:lnTo>
                    <a:pt x="669" y="902"/>
                  </a:lnTo>
                  <a:lnTo>
                    <a:pt x="681" y="922"/>
                  </a:lnTo>
                  <a:lnTo>
                    <a:pt x="693" y="942"/>
                  </a:lnTo>
                  <a:lnTo>
                    <a:pt x="705" y="962"/>
                  </a:lnTo>
                  <a:lnTo>
                    <a:pt x="715" y="983"/>
                  </a:lnTo>
                  <a:lnTo>
                    <a:pt x="723" y="1005"/>
                  </a:lnTo>
                  <a:lnTo>
                    <a:pt x="730" y="1027"/>
                  </a:lnTo>
                  <a:lnTo>
                    <a:pt x="730" y="1027"/>
                  </a:lnTo>
                  <a:lnTo>
                    <a:pt x="733" y="1040"/>
                  </a:lnTo>
                  <a:lnTo>
                    <a:pt x="735" y="1057"/>
                  </a:lnTo>
                  <a:lnTo>
                    <a:pt x="737" y="1076"/>
                  </a:lnTo>
                  <a:lnTo>
                    <a:pt x="737" y="1097"/>
                  </a:lnTo>
                  <a:lnTo>
                    <a:pt x="736" y="1108"/>
                  </a:lnTo>
                  <a:lnTo>
                    <a:pt x="735" y="1118"/>
                  </a:lnTo>
                  <a:lnTo>
                    <a:pt x="733" y="1129"/>
                  </a:lnTo>
                  <a:lnTo>
                    <a:pt x="730" y="1140"/>
                  </a:lnTo>
                  <a:lnTo>
                    <a:pt x="726" y="1149"/>
                  </a:lnTo>
                  <a:lnTo>
                    <a:pt x="720" y="1158"/>
                  </a:lnTo>
                  <a:lnTo>
                    <a:pt x="714" y="1168"/>
                  </a:lnTo>
                  <a:lnTo>
                    <a:pt x="707" y="1176"/>
                  </a:lnTo>
                  <a:lnTo>
                    <a:pt x="707" y="1176"/>
                  </a:lnTo>
                  <a:lnTo>
                    <a:pt x="699" y="1183"/>
                  </a:lnTo>
                  <a:lnTo>
                    <a:pt x="689" y="1189"/>
                  </a:lnTo>
                  <a:lnTo>
                    <a:pt x="681" y="1196"/>
                  </a:lnTo>
                  <a:lnTo>
                    <a:pt x="672" y="1200"/>
                  </a:lnTo>
                  <a:lnTo>
                    <a:pt x="662" y="1203"/>
                  </a:lnTo>
                  <a:lnTo>
                    <a:pt x="653" y="1206"/>
                  </a:lnTo>
                  <a:lnTo>
                    <a:pt x="643" y="1207"/>
                  </a:lnTo>
                  <a:lnTo>
                    <a:pt x="633" y="1208"/>
                  </a:lnTo>
                  <a:lnTo>
                    <a:pt x="633" y="1208"/>
                  </a:lnTo>
                  <a:lnTo>
                    <a:pt x="620" y="1207"/>
                  </a:lnTo>
                  <a:lnTo>
                    <a:pt x="607" y="1205"/>
                  </a:lnTo>
                  <a:lnTo>
                    <a:pt x="593" y="1202"/>
                  </a:lnTo>
                  <a:lnTo>
                    <a:pt x="578" y="1197"/>
                  </a:lnTo>
                  <a:lnTo>
                    <a:pt x="578" y="1197"/>
                  </a:lnTo>
                  <a:lnTo>
                    <a:pt x="568" y="1192"/>
                  </a:lnTo>
                  <a:lnTo>
                    <a:pt x="557" y="1186"/>
                  </a:lnTo>
                  <a:lnTo>
                    <a:pt x="557" y="1186"/>
                  </a:lnTo>
                  <a:lnTo>
                    <a:pt x="540" y="1179"/>
                  </a:lnTo>
                  <a:lnTo>
                    <a:pt x="523" y="1172"/>
                  </a:lnTo>
                  <a:lnTo>
                    <a:pt x="515" y="1169"/>
                  </a:lnTo>
                  <a:lnTo>
                    <a:pt x="507" y="1167"/>
                  </a:lnTo>
                  <a:lnTo>
                    <a:pt x="499" y="1166"/>
                  </a:lnTo>
                  <a:lnTo>
                    <a:pt x="490" y="1165"/>
                  </a:lnTo>
                  <a:lnTo>
                    <a:pt x="490" y="1165"/>
                  </a:lnTo>
                  <a:close/>
                </a:path>
              </a:pathLst>
            </a:custGeom>
            <a:grpFill/>
            <a:ln w="9525">
              <a:noFill/>
              <a:round/>
            </a:ln>
          </p:spPr>
          <p:txBody>
            <a:bodyPr vert="horz" wrap="square" lIns="121920" tIns="60960" rIns="121920" bIns="60960" numCol="1" anchor="t" anchorCtr="0" compatLnSpc="1"/>
            <a:lstStyle/>
            <a:p>
              <a:endParaRPr lang="zh-CN" altLang="en-US" sz="2400" b="1"/>
            </a:p>
          </p:txBody>
        </p:sp>
      </p:grpSp>
    </p:spTree>
    <p:extLst>
      <p:ext uri="{BB962C8B-B14F-4D97-AF65-F5344CB8AC3E}">
        <p14:creationId xmlns:p14="http://schemas.microsoft.com/office/powerpoint/2010/main" xmlns="" val="2953523872"/>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0-#ppt_w/2"/>
                                          </p:val>
                                        </p:tav>
                                        <p:tav tm="100000">
                                          <p:val>
                                            <p:strVal val="#ppt_x"/>
                                          </p:val>
                                        </p:tav>
                                      </p:tavLst>
                                    </p:anim>
                                    <p:anim calcmode="lin" valueType="num">
                                      <p:cBhvr additive="base">
                                        <p:cTn id="39" dur="500" fill="hold"/>
                                        <p:tgtEl>
                                          <p:spTgt spid="35"/>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0-#ppt_w/2"/>
                                          </p:val>
                                        </p:tav>
                                        <p:tav tm="100000">
                                          <p:val>
                                            <p:strVal val="#ppt_x"/>
                                          </p:val>
                                        </p:tav>
                                      </p:tavLst>
                                    </p:anim>
                                    <p:anim calcmode="lin" valueType="num">
                                      <p:cBhvr additive="base">
                                        <p:cTn id="43" dur="500" fill="hold"/>
                                        <p:tgtEl>
                                          <p:spTgt spid="70"/>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105"/>
                                        </p:tgtEl>
                                        <p:attrNameLst>
                                          <p:attrName>style.visibility</p:attrName>
                                        </p:attrNameLst>
                                      </p:cBhvr>
                                      <p:to>
                                        <p:strVal val="visible"/>
                                      </p:to>
                                    </p:set>
                                    <p:anim calcmode="lin" valueType="num">
                                      <p:cBhvr additive="base">
                                        <p:cTn id="46" dur="500" fill="hold"/>
                                        <p:tgtEl>
                                          <p:spTgt spid="105"/>
                                        </p:tgtEl>
                                        <p:attrNameLst>
                                          <p:attrName>ppt_x</p:attrName>
                                        </p:attrNameLst>
                                      </p:cBhvr>
                                      <p:tavLst>
                                        <p:tav tm="0">
                                          <p:val>
                                            <p:strVal val="0-#ppt_w/2"/>
                                          </p:val>
                                        </p:tav>
                                        <p:tav tm="100000">
                                          <p:val>
                                            <p:strVal val="#ppt_x"/>
                                          </p:val>
                                        </p:tav>
                                      </p:tavLst>
                                    </p:anim>
                                    <p:anim calcmode="lin" valueType="num">
                                      <p:cBhvr additive="base">
                                        <p:cTn id="47" dur="500" fill="hold"/>
                                        <p:tgtEl>
                                          <p:spTgt spid="105"/>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40"/>
                                        </p:tgtEl>
                                        <p:attrNameLst>
                                          <p:attrName>style.visibility</p:attrName>
                                        </p:attrNameLst>
                                      </p:cBhvr>
                                      <p:to>
                                        <p:strVal val="visible"/>
                                      </p:to>
                                    </p:set>
                                    <p:anim calcmode="lin" valueType="num">
                                      <p:cBhvr additive="base">
                                        <p:cTn id="50" dur="500" fill="hold"/>
                                        <p:tgtEl>
                                          <p:spTgt spid="140"/>
                                        </p:tgtEl>
                                        <p:attrNameLst>
                                          <p:attrName>ppt_x</p:attrName>
                                        </p:attrNameLst>
                                      </p:cBhvr>
                                      <p:tavLst>
                                        <p:tav tm="0">
                                          <p:val>
                                            <p:strVal val="0-#ppt_w/2"/>
                                          </p:val>
                                        </p:tav>
                                        <p:tav tm="100000">
                                          <p:val>
                                            <p:strVal val="#ppt_x"/>
                                          </p:val>
                                        </p:tav>
                                      </p:tavLst>
                                    </p:anim>
                                    <p:anim calcmode="lin" valueType="num">
                                      <p:cBhvr additive="base">
                                        <p:cTn id="51" dur="500" fill="hold"/>
                                        <p:tgtEl>
                                          <p:spTgt spid="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noChangeAspect="1"/>
          </p:cNvGrpSpPr>
          <p:nvPr/>
        </p:nvGrpSpPr>
        <p:grpSpPr bwMode="auto">
          <a:xfrm>
            <a:off x="2252201" y="2048269"/>
            <a:ext cx="1158875" cy="2000249"/>
            <a:chOff x="1449" y="1496"/>
            <a:chExt cx="730" cy="1260"/>
          </a:xfrm>
          <a:solidFill>
            <a:schemeClr val="tx1">
              <a:lumMod val="65000"/>
              <a:lumOff val="35000"/>
            </a:schemeClr>
          </a:solidFill>
        </p:grpSpPr>
        <p:sp>
          <p:nvSpPr>
            <p:cNvPr id="70"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73"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grpSp>
      <p:grpSp>
        <p:nvGrpSpPr>
          <p:cNvPr id="3" name="Group 21"/>
          <p:cNvGrpSpPr>
            <a:grpSpLocks noChangeAspect="1"/>
          </p:cNvGrpSpPr>
          <p:nvPr/>
        </p:nvGrpSpPr>
        <p:grpSpPr bwMode="auto">
          <a:xfrm>
            <a:off x="5462352" y="2067844"/>
            <a:ext cx="1209675" cy="1979613"/>
            <a:chOff x="3270" y="1510"/>
            <a:chExt cx="762" cy="1247"/>
          </a:xfrm>
          <a:solidFill>
            <a:schemeClr val="tx1">
              <a:lumMod val="65000"/>
              <a:lumOff val="35000"/>
            </a:schemeClr>
          </a:solidFill>
        </p:grpSpPr>
        <p:sp>
          <p:nvSpPr>
            <p:cNvPr id="123"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24"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grpSp>
      <p:sp>
        <p:nvSpPr>
          <p:cNvPr id="128" name="文本框 127"/>
          <p:cNvSpPr txBox="1"/>
          <p:nvPr/>
        </p:nvSpPr>
        <p:spPr>
          <a:xfrm>
            <a:off x="911424" y="4094711"/>
            <a:ext cx="3816424" cy="830997"/>
          </a:xfrm>
          <a:prstGeom prst="rect">
            <a:avLst/>
          </a:prstGeom>
          <a:noFill/>
        </p:spPr>
        <p:txBody>
          <a:bodyPr wrap="square" rtlCol="0">
            <a:spAutoFit/>
          </a:bodyPr>
          <a:lstStyle/>
          <a:p>
            <a:pPr algn="ctr" defTabSz="914400"/>
            <a:r>
              <a:rPr lang="zh-CN" altLang="en-US" b="1" dirty="0" smtClean="0">
                <a:solidFill>
                  <a:prstClr val="black"/>
                </a:solidFill>
                <a:ea typeface="方正静蕾简体" panose="02000000000000000000" pitchFamily="2" charset="-122"/>
              </a:rPr>
              <a:t>面</a:t>
            </a:r>
            <a:r>
              <a:rPr lang="zh-CN" altLang="en-US" b="1" dirty="0" smtClean="0">
                <a:solidFill>
                  <a:prstClr val="black"/>
                </a:solidFill>
                <a:ea typeface="方正静蕾简体" panose="02000000000000000000" pitchFamily="2" charset="-122"/>
              </a:rPr>
              <a:t>向社会</a:t>
            </a:r>
            <a:r>
              <a:rPr lang="zh-CN" altLang="en-US" b="1" dirty="0" smtClean="0">
                <a:solidFill>
                  <a:prstClr val="black"/>
                </a:solidFill>
                <a:ea typeface="方正静蕾简体" panose="02000000000000000000" pitchFamily="2" charset="-122"/>
              </a:rPr>
              <a:t>招生</a:t>
            </a:r>
            <a:endParaRPr lang="en-US" altLang="zh-CN" b="1" dirty="0" smtClean="0">
              <a:solidFill>
                <a:prstClr val="black"/>
              </a:solidFill>
              <a:ea typeface="方正静蕾简体" panose="02000000000000000000" pitchFamily="2" charset="-122"/>
            </a:endParaRPr>
          </a:p>
          <a:p>
            <a:pPr algn="ctr" defTabSz="914400"/>
            <a:r>
              <a:rPr lang="zh-CN" altLang="en-US" b="1" dirty="0" smtClean="0">
                <a:solidFill>
                  <a:prstClr val="black"/>
                </a:solidFill>
                <a:ea typeface="方正静蕾简体" panose="02000000000000000000" pitchFamily="2" charset="-122"/>
              </a:rPr>
              <a:t>（简</a:t>
            </a:r>
            <a:r>
              <a:rPr lang="zh-CN" altLang="en-US" b="1" dirty="0" smtClean="0">
                <a:solidFill>
                  <a:prstClr val="black"/>
                </a:solidFill>
                <a:ea typeface="方正静蕾简体" panose="02000000000000000000" pitchFamily="2" charset="-122"/>
              </a:rPr>
              <a:t>称社招项目）</a:t>
            </a:r>
            <a:endParaRPr lang="zh-CN" altLang="en-US" b="1" dirty="0">
              <a:solidFill>
                <a:prstClr val="black"/>
              </a:solidFill>
              <a:ea typeface="方正静蕾简体" panose="02000000000000000000" pitchFamily="2" charset="-122"/>
            </a:endParaRPr>
          </a:p>
        </p:txBody>
      </p:sp>
      <p:sp>
        <p:nvSpPr>
          <p:cNvPr id="129" name="文本框 128"/>
          <p:cNvSpPr txBox="1"/>
          <p:nvPr/>
        </p:nvSpPr>
        <p:spPr>
          <a:xfrm>
            <a:off x="4727848" y="4138253"/>
            <a:ext cx="2808311" cy="1200329"/>
          </a:xfrm>
          <a:prstGeom prst="rect">
            <a:avLst/>
          </a:prstGeom>
          <a:noFill/>
        </p:spPr>
        <p:txBody>
          <a:bodyPr wrap="square" rtlCol="0">
            <a:spAutoFit/>
          </a:bodyPr>
          <a:lstStyle/>
          <a:p>
            <a:pPr algn="ctr" defTabSz="914400"/>
            <a:r>
              <a:rPr lang="zh-CN" altLang="en-US" b="1" dirty="0" smtClean="0">
                <a:solidFill>
                  <a:prstClr val="black"/>
                </a:solidFill>
                <a:ea typeface="方正静蕾简体" panose="02000000000000000000" pitchFamily="2" charset="-122"/>
              </a:rPr>
              <a:t>接受单位委</a:t>
            </a:r>
            <a:r>
              <a:rPr lang="zh-CN" altLang="en-US" b="1" dirty="0" smtClean="0">
                <a:solidFill>
                  <a:prstClr val="black"/>
                </a:solidFill>
                <a:ea typeface="方正静蕾简体" panose="02000000000000000000" pitchFamily="2" charset="-122"/>
              </a:rPr>
              <a:t>托</a:t>
            </a:r>
            <a:endParaRPr lang="en-US" altLang="zh-CN" b="1" dirty="0" smtClean="0">
              <a:solidFill>
                <a:prstClr val="black"/>
              </a:solidFill>
              <a:ea typeface="方正静蕾简体" panose="02000000000000000000" pitchFamily="2" charset="-122"/>
            </a:endParaRPr>
          </a:p>
          <a:p>
            <a:pPr algn="ctr" defTabSz="914400"/>
            <a:r>
              <a:rPr lang="zh-CN" altLang="en-US" b="1" dirty="0" smtClean="0">
                <a:solidFill>
                  <a:prstClr val="black"/>
                </a:solidFill>
                <a:ea typeface="方正静蕾简体" panose="02000000000000000000" pitchFamily="2" charset="-122"/>
              </a:rPr>
              <a:t>举</a:t>
            </a:r>
            <a:r>
              <a:rPr lang="zh-CN" altLang="en-US" b="1" dirty="0" smtClean="0">
                <a:solidFill>
                  <a:prstClr val="black"/>
                </a:solidFill>
                <a:ea typeface="方正静蕾简体" panose="02000000000000000000" pitchFamily="2" charset="-122"/>
              </a:rPr>
              <a:t>办内部培</a:t>
            </a:r>
            <a:r>
              <a:rPr lang="zh-CN" altLang="en-US" b="1" dirty="0" smtClean="0">
                <a:solidFill>
                  <a:prstClr val="black"/>
                </a:solidFill>
                <a:ea typeface="方正静蕾简体" panose="02000000000000000000" pitchFamily="2" charset="-122"/>
              </a:rPr>
              <a:t>训</a:t>
            </a:r>
            <a:endParaRPr lang="en-US" altLang="zh-CN" b="1" dirty="0" smtClean="0">
              <a:solidFill>
                <a:prstClr val="black"/>
              </a:solidFill>
              <a:ea typeface="方正静蕾简体" panose="02000000000000000000" pitchFamily="2" charset="-122"/>
            </a:endParaRPr>
          </a:p>
          <a:p>
            <a:pPr algn="ctr" defTabSz="914400"/>
            <a:r>
              <a:rPr lang="zh-CN" altLang="en-US" b="1" dirty="0" smtClean="0">
                <a:solidFill>
                  <a:prstClr val="black"/>
                </a:solidFill>
                <a:ea typeface="方正静蕾简体" panose="02000000000000000000" pitchFamily="2" charset="-122"/>
              </a:rPr>
              <a:t>（简称委托培训）</a:t>
            </a:r>
            <a:endParaRPr lang="zh-CN" altLang="en-US" b="1" dirty="0">
              <a:solidFill>
                <a:prstClr val="black"/>
              </a:solidFill>
              <a:ea typeface="方正静蕾简体" panose="02000000000000000000" pitchFamily="2" charset="-122"/>
            </a:endParaRPr>
          </a:p>
        </p:txBody>
      </p:sp>
      <p:sp>
        <p:nvSpPr>
          <p:cNvPr id="131" name="文本框 130"/>
          <p:cNvSpPr txBox="1"/>
          <p:nvPr/>
        </p:nvSpPr>
        <p:spPr>
          <a:xfrm>
            <a:off x="1487488" y="5229200"/>
            <a:ext cx="2603854" cy="369332"/>
          </a:xfrm>
          <a:prstGeom prst="rect">
            <a:avLst/>
          </a:prstGeom>
          <a:noFill/>
        </p:spPr>
        <p:txBody>
          <a:bodyPr wrap="square" rtlCol="0">
            <a:spAutoFit/>
          </a:bodyPr>
          <a:lstStyle/>
          <a:p>
            <a:pPr algn="dist" defTabSz="914400"/>
            <a:r>
              <a:rPr lang="zh-CN" altLang="en-US" sz="1800" dirty="0" smtClean="0">
                <a:solidFill>
                  <a:prstClr val="black"/>
                </a:solidFill>
                <a:ea typeface="方正静蕾简体" panose="02000000000000000000" pitchFamily="2" charset="-122"/>
              </a:rPr>
              <a:t>生源应与招</a:t>
            </a:r>
            <a:r>
              <a:rPr lang="zh-CN" altLang="en-US" sz="1800" dirty="0" smtClean="0">
                <a:solidFill>
                  <a:prstClr val="black"/>
                </a:solidFill>
                <a:ea typeface="方正静蕾简体" panose="02000000000000000000" pitchFamily="2" charset="-122"/>
              </a:rPr>
              <a:t>生</a:t>
            </a:r>
            <a:r>
              <a:rPr lang="zh-CN" altLang="en-US" sz="1800" dirty="0" smtClean="0">
                <a:solidFill>
                  <a:prstClr val="black"/>
                </a:solidFill>
                <a:ea typeface="方正静蕾简体" panose="02000000000000000000" pitchFamily="2" charset="-122"/>
              </a:rPr>
              <a:t>简介</a:t>
            </a:r>
            <a:r>
              <a:rPr lang="zh-CN" altLang="en-US" sz="1800" dirty="0" smtClean="0">
                <a:solidFill>
                  <a:prstClr val="black"/>
                </a:solidFill>
                <a:ea typeface="方正静蕾简体" panose="02000000000000000000" pitchFamily="2" charset="-122"/>
              </a:rPr>
              <a:t>一致</a:t>
            </a:r>
            <a:endParaRPr lang="en-US" altLang="zh-CN" sz="1800" dirty="0">
              <a:solidFill>
                <a:prstClr val="black"/>
              </a:solidFill>
              <a:ea typeface="方正静蕾简体" panose="02000000000000000000" pitchFamily="2" charset="-122"/>
            </a:endParaRPr>
          </a:p>
        </p:txBody>
      </p:sp>
      <p:sp>
        <p:nvSpPr>
          <p:cNvPr id="132" name="文本框 131"/>
          <p:cNvSpPr txBox="1"/>
          <p:nvPr/>
        </p:nvSpPr>
        <p:spPr>
          <a:xfrm>
            <a:off x="8348927" y="3284984"/>
            <a:ext cx="2139561" cy="646331"/>
          </a:xfrm>
          <a:prstGeom prst="rect">
            <a:avLst/>
          </a:prstGeom>
          <a:noFill/>
        </p:spPr>
        <p:txBody>
          <a:bodyPr wrap="square" rtlCol="0">
            <a:spAutoFit/>
          </a:bodyPr>
          <a:lstStyle/>
          <a:p>
            <a:pPr algn="dist" defTabSz="914400"/>
            <a:r>
              <a:rPr lang="zh-CN" altLang="en-US" sz="1800" dirty="0" smtClean="0">
                <a:solidFill>
                  <a:prstClr val="black"/>
                </a:solidFill>
                <a:ea typeface="方正静蕾简体" panose="02000000000000000000" pitchFamily="2" charset="-122"/>
              </a:rPr>
              <a:t>学员的工作单位应与委托单位一致</a:t>
            </a:r>
            <a:endParaRPr lang="en-US" altLang="zh-CN" sz="1800" dirty="0">
              <a:solidFill>
                <a:prstClr val="black"/>
              </a:solidFill>
              <a:ea typeface="方正静蕾简体" panose="02000000000000000000" pitchFamily="2" charset="-122"/>
            </a:endParaRPr>
          </a:p>
        </p:txBody>
      </p:sp>
      <p:sp>
        <p:nvSpPr>
          <p:cNvPr id="133" name="文本框 132"/>
          <p:cNvSpPr txBox="1"/>
          <p:nvPr/>
        </p:nvSpPr>
        <p:spPr>
          <a:xfrm>
            <a:off x="8382169" y="5158933"/>
            <a:ext cx="2106319" cy="646331"/>
          </a:xfrm>
          <a:prstGeom prst="rect">
            <a:avLst/>
          </a:prstGeom>
          <a:noFill/>
        </p:spPr>
        <p:txBody>
          <a:bodyPr wrap="square" rtlCol="0">
            <a:spAutoFit/>
          </a:bodyPr>
          <a:lstStyle/>
          <a:p>
            <a:pPr algn="dist" defTabSz="914400"/>
            <a:r>
              <a:rPr lang="zh-CN" altLang="en-US" sz="1800" dirty="0" smtClean="0">
                <a:solidFill>
                  <a:prstClr val="black"/>
                </a:solidFill>
                <a:ea typeface="方正静蕾简体" panose="02000000000000000000" pitchFamily="2" charset="-122"/>
              </a:rPr>
              <a:t>禁止接收招生中介输送的生源</a:t>
            </a:r>
            <a:endParaRPr lang="en-US" altLang="zh-CN" sz="1800" dirty="0">
              <a:solidFill>
                <a:prstClr val="black"/>
              </a:solidFill>
              <a:ea typeface="方正静蕾简体" panose="02000000000000000000" pitchFamily="2" charset="-122"/>
            </a:endParaRPr>
          </a:p>
        </p:txBody>
      </p:sp>
      <p:sp>
        <p:nvSpPr>
          <p:cNvPr id="21" name="文本框 20"/>
          <p:cNvSpPr txBox="1"/>
          <p:nvPr/>
        </p:nvSpPr>
        <p:spPr>
          <a:xfrm>
            <a:off x="1452734" y="534992"/>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方正静蕾简体" panose="02000000000000000000" pitchFamily="2" charset="-122"/>
                <a:ea typeface="方正静蕾简体" panose="02000000000000000000" pitchFamily="2" charset="-122"/>
              </a:rPr>
              <a:t>两种办学形式</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0" name="文本框 131"/>
          <p:cNvSpPr txBox="1"/>
          <p:nvPr/>
        </p:nvSpPr>
        <p:spPr>
          <a:xfrm>
            <a:off x="8348928" y="4078813"/>
            <a:ext cx="2139561" cy="923330"/>
          </a:xfrm>
          <a:prstGeom prst="rect">
            <a:avLst/>
          </a:prstGeom>
          <a:noFill/>
          <a:ln w="63500">
            <a:solidFill>
              <a:srgbClr val="92D050"/>
            </a:solidFill>
          </a:ln>
        </p:spPr>
        <p:txBody>
          <a:bodyPr wrap="square" rtlCol="0">
            <a:spAutoFit/>
          </a:bodyPr>
          <a:lstStyle/>
          <a:p>
            <a:pPr algn="dist" defTabSz="914400"/>
            <a:r>
              <a:rPr lang="zh-CN" altLang="en-US" sz="1800" dirty="0" smtClean="0">
                <a:solidFill>
                  <a:prstClr val="black"/>
                </a:solidFill>
                <a:ea typeface="方正静蕾简体" panose="02000000000000000000" pitchFamily="2" charset="-122"/>
              </a:rPr>
              <a:t>有</a:t>
            </a:r>
            <a:r>
              <a:rPr lang="zh-CN" altLang="en-US" sz="1800" dirty="0" smtClean="0">
                <a:solidFill>
                  <a:prstClr val="black"/>
                </a:solidFill>
                <a:ea typeface="方正静蕾简体" panose="02000000000000000000" pitchFamily="2" charset="-122"/>
              </a:rPr>
              <a:t>行业协会会员、专业学会会员身份等隶属关系</a:t>
            </a:r>
            <a:endParaRPr lang="en-US" altLang="zh-CN" sz="1800" dirty="0">
              <a:solidFill>
                <a:prstClr val="black"/>
              </a:solidFill>
              <a:ea typeface="方正静蕾简体" panose="02000000000000000000" pitchFamily="2" charset="-122"/>
            </a:endParaRPr>
          </a:p>
        </p:txBody>
      </p:sp>
      <p:grpSp>
        <p:nvGrpSpPr>
          <p:cNvPr id="23" name="组合 22"/>
          <p:cNvGrpSpPr/>
          <p:nvPr/>
        </p:nvGrpSpPr>
        <p:grpSpPr>
          <a:xfrm>
            <a:off x="10416480" y="3933056"/>
            <a:ext cx="308537" cy="351830"/>
            <a:chOff x="5268913" y="4124325"/>
            <a:chExt cx="652463" cy="666751"/>
          </a:xfrm>
          <a:solidFill>
            <a:schemeClr val="tx1"/>
          </a:solidFill>
        </p:grpSpPr>
        <p:sp>
          <p:nvSpPr>
            <p:cNvPr id="24"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25" name="组合 124"/>
          <p:cNvGrpSpPr/>
          <p:nvPr/>
        </p:nvGrpSpPr>
        <p:grpSpPr>
          <a:xfrm>
            <a:off x="7968208" y="3429000"/>
            <a:ext cx="282229" cy="377223"/>
            <a:chOff x="3213101" y="3067051"/>
            <a:chExt cx="541337" cy="720725"/>
          </a:xfrm>
          <a:solidFill>
            <a:schemeClr val="tx1"/>
          </a:solidFill>
        </p:grpSpPr>
        <p:sp>
          <p:nvSpPr>
            <p:cNvPr id="136"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9"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0"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1"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2"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0"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1"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2"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3"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4"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5"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6"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7"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8"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9"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0"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1"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2"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3"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4"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5"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6"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7"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8"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9"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0"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1"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2"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3"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4"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5"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6"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7"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8"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9"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0"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1"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2"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3"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4"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5"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6"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pic>
        <p:nvPicPr>
          <p:cNvPr id="1026" name="Picture 2" descr="E:\岳琛琛\1 继教办工作\6 年度考核-总结\2024\2024春季学期行政总结会-知识分享\图片素材\别碰.jpg"/>
          <p:cNvPicPr>
            <a:picLocks noChangeAspect="1" noChangeArrowheads="1"/>
          </p:cNvPicPr>
          <p:nvPr/>
        </p:nvPicPr>
        <p:blipFill>
          <a:blip r:embed="rId3" cstate="print"/>
          <a:srcRect/>
          <a:stretch>
            <a:fillRect/>
          </a:stretch>
        </p:blipFill>
        <p:spPr bwMode="auto">
          <a:xfrm>
            <a:off x="7824192" y="5229200"/>
            <a:ext cx="543944" cy="543944"/>
          </a:xfrm>
          <a:prstGeom prst="rect">
            <a:avLst/>
          </a:prstGeom>
          <a:noFill/>
        </p:spPr>
      </p:pic>
      <p:pic>
        <p:nvPicPr>
          <p:cNvPr id="187" name="Picture 2" descr="E:\岳琛琛\1 继教办工作\6 年度考核-总结\2024\2024春季学期行政总结会-知识分享\图片素材\有机会.jpg"/>
          <p:cNvPicPr>
            <a:picLocks noChangeAspect="1" noChangeArrowheads="1"/>
          </p:cNvPicPr>
          <p:nvPr/>
        </p:nvPicPr>
        <p:blipFill>
          <a:blip r:embed="rId4" cstate="print"/>
          <a:srcRect/>
          <a:stretch>
            <a:fillRect/>
          </a:stretch>
        </p:blipFill>
        <p:spPr bwMode="auto">
          <a:xfrm>
            <a:off x="10704512" y="4293096"/>
            <a:ext cx="791072" cy="527381"/>
          </a:xfrm>
          <a:prstGeom prst="rect">
            <a:avLst/>
          </a:prstGeom>
          <a:noFill/>
        </p:spPr>
      </p:pic>
    </p:spTree>
    <p:extLst>
      <p:ext uri="{BB962C8B-B14F-4D97-AF65-F5344CB8AC3E}">
        <p14:creationId xmlns:p14="http://schemas.microsoft.com/office/powerpoint/2010/main" xmlns="" val="3212652993"/>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 presetClass="entr" presetSubtype="8" fill="hold" grpId="0" nodeType="afterEffect">
                                  <p:stCondLst>
                                    <p:cond delay="0"/>
                                  </p:stCondLst>
                                  <p:childTnLst>
                                    <p:set>
                                      <p:cBhvr>
                                        <p:cTn id="16" dur="1" fill="hold">
                                          <p:stCondLst>
                                            <p:cond delay="0"/>
                                          </p:stCondLst>
                                        </p:cTn>
                                        <p:tgtEl>
                                          <p:spTgt spid="128"/>
                                        </p:tgtEl>
                                        <p:attrNameLst>
                                          <p:attrName>style.visibility</p:attrName>
                                        </p:attrNameLst>
                                      </p:cBhvr>
                                      <p:to>
                                        <p:strVal val="visible"/>
                                      </p:to>
                                    </p:set>
                                    <p:anim calcmode="lin" valueType="num">
                                      <p:cBhvr additive="base">
                                        <p:cTn id="17" dur="500" fill="hold"/>
                                        <p:tgtEl>
                                          <p:spTgt spid="128"/>
                                        </p:tgtEl>
                                        <p:attrNameLst>
                                          <p:attrName>ppt_x</p:attrName>
                                        </p:attrNameLst>
                                      </p:cBhvr>
                                      <p:tavLst>
                                        <p:tav tm="0">
                                          <p:val>
                                            <p:strVal val="0-#ppt_w/2"/>
                                          </p:val>
                                        </p:tav>
                                        <p:tav tm="100000">
                                          <p:val>
                                            <p:strVal val="#ppt_x"/>
                                          </p:val>
                                        </p:tav>
                                      </p:tavLst>
                                    </p:anim>
                                    <p:anim calcmode="lin" valueType="num">
                                      <p:cBhvr additive="base">
                                        <p:cTn id="18" dur="500" fill="hold"/>
                                        <p:tgtEl>
                                          <p:spTgt spid="128"/>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wipe(up)">
                                      <p:cBhvr>
                                        <p:cTn id="22" dur="500"/>
                                        <p:tgtEl>
                                          <p:spTgt spid="131"/>
                                        </p:tgtEl>
                                      </p:cBhvr>
                                    </p:animEffect>
                                  </p:childTnLst>
                                </p:cTn>
                              </p:par>
                              <p:par>
                                <p:cTn id="23" presetID="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29"/>
                                        </p:tgtEl>
                                        <p:attrNameLst>
                                          <p:attrName>style.visibility</p:attrName>
                                        </p:attrNameLst>
                                      </p:cBhvr>
                                      <p:to>
                                        <p:strVal val="visible"/>
                                      </p:to>
                                    </p:set>
                                    <p:anim calcmode="lin" valueType="num">
                                      <p:cBhvr additive="base">
                                        <p:cTn id="29" dur="500" fill="hold"/>
                                        <p:tgtEl>
                                          <p:spTgt spid="129"/>
                                        </p:tgtEl>
                                        <p:attrNameLst>
                                          <p:attrName>ppt_x</p:attrName>
                                        </p:attrNameLst>
                                      </p:cBhvr>
                                      <p:tavLst>
                                        <p:tav tm="0">
                                          <p:val>
                                            <p:strVal val="0-#ppt_w/2"/>
                                          </p:val>
                                        </p:tav>
                                        <p:tav tm="100000">
                                          <p:val>
                                            <p:strVal val="#ppt_x"/>
                                          </p:val>
                                        </p:tav>
                                      </p:tavLst>
                                    </p:anim>
                                    <p:anim calcmode="lin" valueType="num">
                                      <p:cBhvr additive="base">
                                        <p:cTn id="30" dur="500" fill="hold"/>
                                        <p:tgtEl>
                                          <p:spTgt spid="12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 calcmode="lin" valueType="num">
                                      <p:cBhvr additive="base">
                                        <p:cTn id="33" dur="500" fill="hold"/>
                                        <p:tgtEl>
                                          <p:spTgt spid="132"/>
                                        </p:tgtEl>
                                        <p:attrNameLst>
                                          <p:attrName>ppt_x</p:attrName>
                                        </p:attrNameLst>
                                      </p:cBhvr>
                                      <p:tavLst>
                                        <p:tav tm="0">
                                          <p:val>
                                            <p:strVal val="0-#ppt_w/2"/>
                                          </p:val>
                                        </p:tav>
                                        <p:tav tm="100000">
                                          <p:val>
                                            <p:strVal val="#ppt_x"/>
                                          </p:val>
                                        </p:tav>
                                      </p:tavLst>
                                    </p:anim>
                                    <p:anim calcmode="lin" valueType="num">
                                      <p:cBhvr additive="base">
                                        <p:cTn id="34" dur="500" fill="hold"/>
                                        <p:tgtEl>
                                          <p:spTgt spid="13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500" fill="hold"/>
                                        <p:tgtEl>
                                          <p:spTgt spid="133"/>
                                        </p:tgtEl>
                                        <p:attrNameLst>
                                          <p:attrName>ppt_x</p:attrName>
                                        </p:attrNameLst>
                                      </p:cBhvr>
                                      <p:tavLst>
                                        <p:tav tm="0">
                                          <p:val>
                                            <p:strVal val="0-#ppt_w/2"/>
                                          </p:val>
                                        </p:tav>
                                        <p:tav tm="100000">
                                          <p:val>
                                            <p:strVal val="#ppt_x"/>
                                          </p:val>
                                        </p:tav>
                                      </p:tavLst>
                                    </p:anim>
                                    <p:anim calcmode="lin" valueType="num">
                                      <p:cBhvr additive="base">
                                        <p:cTn id="38" dur="500" fill="hold"/>
                                        <p:tgtEl>
                                          <p:spTgt spid="13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0-#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25"/>
                                        </p:tgtEl>
                                        <p:attrNameLst>
                                          <p:attrName>style.visibility</p:attrName>
                                        </p:attrNameLst>
                                      </p:cBhvr>
                                      <p:to>
                                        <p:strVal val="visible"/>
                                      </p:to>
                                    </p:set>
                                    <p:anim calcmode="lin" valueType="num">
                                      <p:cBhvr additive="base">
                                        <p:cTn id="49" dur="500" fill="hold"/>
                                        <p:tgtEl>
                                          <p:spTgt spid="125"/>
                                        </p:tgtEl>
                                        <p:attrNameLst>
                                          <p:attrName>ppt_x</p:attrName>
                                        </p:attrNameLst>
                                      </p:cBhvr>
                                      <p:tavLst>
                                        <p:tav tm="0">
                                          <p:val>
                                            <p:strVal val="0-#ppt_w/2"/>
                                          </p:val>
                                        </p:tav>
                                        <p:tav tm="100000">
                                          <p:val>
                                            <p:strVal val="#ppt_x"/>
                                          </p:val>
                                        </p:tav>
                                      </p:tavLst>
                                    </p:anim>
                                    <p:anim calcmode="lin" valueType="num">
                                      <p:cBhvr additive="base">
                                        <p:cTn id="50" dur="500" fill="hold"/>
                                        <p:tgtEl>
                                          <p:spTgt spid="125"/>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0-#ppt_w/2"/>
                                          </p:val>
                                        </p:tav>
                                        <p:tav tm="100000">
                                          <p:val>
                                            <p:strVal val="#ppt_x"/>
                                          </p:val>
                                        </p:tav>
                                      </p:tavLst>
                                    </p:anim>
                                    <p:anim calcmode="lin" valueType="num">
                                      <p:cBhvr additive="base">
                                        <p:cTn id="54" dur="500" fill="hold"/>
                                        <p:tgtEl>
                                          <p:spTgt spid="1026"/>
                                        </p:tgtEl>
                                        <p:attrNameLst>
                                          <p:attrName>ppt_y</p:attrName>
                                        </p:attrNameLst>
                                      </p:cBhvr>
                                      <p:tavLst>
                                        <p:tav tm="0">
                                          <p:val>
                                            <p:strVal val="#ppt_y"/>
                                          </p:val>
                                        </p:tav>
                                        <p:tav tm="100000">
                                          <p:val>
                                            <p:strVal val="#ppt_y"/>
                                          </p:val>
                                        </p:tav>
                                      </p:tavLst>
                                    </p:anim>
                                  </p:childTnLst>
                                </p:cTn>
                              </p:par>
                            </p:childTnLst>
                          </p:cTn>
                        </p:par>
                        <p:par>
                          <p:cTn id="55" fill="hold">
                            <p:stCondLst>
                              <p:cond delay="2250"/>
                            </p:stCondLst>
                            <p:childTnLst>
                              <p:par>
                                <p:cTn id="56" presetID="2" presetClass="entr" presetSubtype="2" fill="hold" nodeType="afterEffect">
                                  <p:stCondLst>
                                    <p:cond delay="0"/>
                                  </p:stCondLst>
                                  <p:childTnLst>
                                    <p:set>
                                      <p:cBhvr>
                                        <p:cTn id="57" dur="1" fill="hold">
                                          <p:stCondLst>
                                            <p:cond delay="0"/>
                                          </p:stCondLst>
                                        </p:cTn>
                                        <p:tgtEl>
                                          <p:spTgt spid="187"/>
                                        </p:tgtEl>
                                        <p:attrNameLst>
                                          <p:attrName>style.visibility</p:attrName>
                                        </p:attrNameLst>
                                      </p:cBhvr>
                                      <p:to>
                                        <p:strVal val="visible"/>
                                      </p:to>
                                    </p:set>
                                    <p:anim calcmode="lin" valueType="num">
                                      <p:cBhvr additive="base">
                                        <p:cTn id="58" dur="500" fill="hold"/>
                                        <p:tgtEl>
                                          <p:spTgt spid="187"/>
                                        </p:tgtEl>
                                        <p:attrNameLst>
                                          <p:attrName>ppt_x</p:attrName>
                                        </p:attrNameLst>
                                      </p:cBhvr>
                                      <p:tavLst>
                                        <p:tav tm="0">
                                          <p:val>
                                            <p:strVal val="1+#ppt_w/2"/>
                                          </p:val>
                                        </p:tav>
                                        <p:tav tm="100000">
                                          <p:val>
                                            <p:strVal val="#ppt_x"/>
                                          </p:val>
                                        </p:tav>
                                      </p:tavLst>
                                    </p:anim>
                                    <p:anim calcmode="lin" valueType="num">
                                      <p:cBhvr additive="base">
                                        <p:cTn id="59" dur="500" fill="hold"/>
                                        <p:tgtEl>
                                          <p:spTgt spid="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1" grpId="0"/>
      <p:bldP spid="132" grpId="0"/>
      <p:bldP spid="133" grpId="0"/>
      <p:bldP spid="21"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flipH="1">
            <a:off x="1271464" y="2556012"/>
            <a:ext cx="4752528" cy="707886"/>
          </a:xfrm>
          <a:prstGeom prst="rect">
            <a:avLst/>
          </a:prstGeom>
          <a:noFill/>
        </p:spPr>
        <p:txBody>
          <a:bodyPr wrap="square" rtlCol="0">
            <a:spAutoFit/>
          </a:bodyPr>
          <a:lstStyle/>
          <a:p>
            <a:pPr algn="r"/>
            <a:r>
              <a:rPr lang="zh-CN" altLang="en-US" sz="4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项</a:t>
            </a:r>
            <a:r>
              <a:rPr lang="zh-CN" altLang="en-US" sz="40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目申报</a:t>
            </a:r>
            <a:endParaRPr lang="zh-CN" altLang="en-US" sz="40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grpSp>
        <p:nvGrpSpPr>
          <p:cNvPr id="2" name="组合 4"/>
          <p:cNvGrpSpPr/>
          <p:nvPr/>
        </p:nvGrpSpPr>
        <p:grpSpPr>
          <a:xfrm>
            <a:off x="6015725" y="2279350"/>
            <a:ext cx="4274415" cy="2895758"/>
            <a:chOff x="1559496" y="2018719"/>
            <a:chExt cx="4274415" cy="2895758"/>
          </a:xfrm>
        </p:grpSpPr>
        <p:pic>
          <p:nvPicPr>
            <p:cNvPr id="3" name="图片 2"/>
            <p:cNvPicPr>
              <a:picLocks noChangeAspect="1"/>
            </p:cNvPicPr>
            <p:nvPr/>
          </p:nvPicPr>
          <p:blipFill>
            <a:blip r:embed="rId3" cstate="print"/>
            <a:stretch>
              <a:fillRect/>
            </a:stretch>
          </p:blipFill>
          <p:spPr>
            <a:xfrm>
              <a:off x="1559496" y="2018719"/>
              <a:ext cx="4274415" cy="2895758"/>
            </a:xfrm>
            <a:prstGeom prst="rect">
              <a:avLst/>
            </a:prstGeom>
          </p:spPr>
        </p:pic>
        <p:sp>
          <p:nvSpPr>
            <p:cNvPr id="13" name="文本框 12"/>
            <p:cNvSpPr txBox="1"/>
            <p:nvPr/>
          </p:nvSpPr>
          <p:spPr>
            <a:xfrm rot="19336847" flipH="1">
              <a:off x="3640606" y="2088427"/>
              <a:ext cx="1518596" cy="1569660"/>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9600" dirty="0" smtClean="0"/>
                <a:t>04</a:t>
              </a:r>
              <a:endParaRPr lang="zh-CN" altLang="en-US" sz="9600" dirty="0"/>
            </a:p>
          </p:txBody>
        </p:sp>
      </p:grpSp>
      <p:sp>
        <p:nvSpPr>
          <p:cNvPr id="9" name="文本框 93"/>
          <p:cNvSpPr txBox="1">
            <a:spLocks noChangeArrowheads="1"/>
          </p:cNvSpPr>
          <p:nvPr/>
        </p:nvSpPr>
        <p:spPr bwMode="auto">
          <a:xfrm>
            <a:off x="1631504" y="3263898"/>
            <a:ext cx="4278605" cy="1215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lnSpc>
                <a:spcPct val="114000"/>
              </a:lnSpc>
            </a:pPr>
            <a:r>
              <a:rPr lang="zh-CN" altLang="en-US" sz="1600" dirty="0" smtClean="0">
                <a:solidFill>
                  <a:srgbClr val="000000"/>
                </a:solidFill>
                <a:cs typeface="+mn-ea"/>
                <a:sym typeface="+mn-lt"/>
              </a:rPr>
              <a:t>非学历继续教育项目经继续教育部审核批准后方可实施。学校审批通过的非学历继续教育项目在北京大学继续教育部网站公布。</a:t>
            </a:r>
            <a:endParaRPr lang="en-US" altLang="zh-CN" sz="1600" dirty="0">
              <a:solidFill>
                <a:srgbClr val="000000"/>
              </a:solidFill>
              <a:cs typeface="+mn-ea"/>
              <a:sym typeface="+mn-lt"/>
            </a:endParaRPr>
          </a:p>
          <a:p>
            <a:pPr lvl="0" algn="r">
              <a:lnSpc>
                <a:spcPct val="114000"/>
              </a:lnSpc>
            </a:pPr>
            <a:endParaRPr lang="en-US" altLang="zh-CN" sz="1600" dirty="0">
              <a:solidFill>
                <a:srgbClr val="000000"/>
              </a:solidFill>
              <a:latin typeface="方正静蕾简体"/>
              <a:ea typeface="方正静蕾简体"/>
              <a:cs typeface="+mn-ea"/>
              <a:sym typeface="+mn-lt"/>
            </a:endParaRPr>
          </a:p>
        </p:txBody>
      </p:sp>
      <p:sp>
        <p:nvSpPr>
          <p:cNvPr id="10" name="Freeform 5"/>
          <p:cNvSpPr>
            <a:spLocks noEditPoints="1"/>
          </p:cNvSpPr>
          <p:nvPr/>
        </p:nvSpPr>
        <p:spPr bwMode="auto">
          <a:xfrm flipH="1">
            <a:off x="9768408" y="1718431"/>
            <a:ext cx="1630825" cy="2383048"/>
          </a:xfrm>
          <a:custGeom>
            <a:avLst/>
            <a:gdLst>
              <a:gd name="T0" fmla="*/ 216 w 346"/>
              <a:gd name="T1" fmla="*/ 18 h 507"/>
              <a:gd name="T2" fmla="*/ 189 w 346"/>
              <a:gd name="T3" fmla="*/ 122 h 507"/>
              <a:gd name="T4" fmla="*/ 88 w 346"/>
              <a:gd name="T5" fmla="*/ 246 h 507"/>
              <a:gd name="T6" fmla="*/ 48 w 346"/>
              <a:gd name="T7" fmla="*/ 243 h 507"/>
              <a:gd name="T8" fmla="*/ 6 w 346"/>
              <a:gd name="T9" fmla="*/ 301 h 507"/>
              <a:gd name="T10" fmla="*/ 89 w 346"/>
              <a:gd name="T11" fmla="*/ 346 h 507"/>
              <a:gd name="T12" fmla="*/ 120 w 346"/>
              <a:gd name="T13" fmla="*/ 307 h 507"/>
              <a:gd name="T14" fmla="*/ 104 w 346"/>
              <a:gd name="T15" fmla="*/ 263 h 507"/>
              <a:gd name="T16" fmla="*/ 173 w 346"/>
              <a:gd name="T17" fmla="*/ 158 h 507"/>
              <a:gd name="T18" fmla="*/ 150 w 346"/>
              <a:gd name="T19" fmla="*/ 298 h 507"/>
              <a:gd name="T20" fmla="*/ 117 w 346"/>
              <a:gd name="T21" fmla="*/ 464 h 507"/>
              <a:gd name="T22" fmla="*/ 143 w 346"/>
              <a:gd name="T23" fmla="*/ 506 h 507"/>
              <a:gd name="T24" fmla="*/ 143 w 346"/>
              <a:gd name="T25" fmla="*/ 438 h 507"/>
              <a:gd name="T26" fmla="*/ 176 w 346"/>
              <a:gd name="T27" fmla="*/ 380 h 507"/>
              <a:gd name="T28" fmla="*/ 203 w 346"/>
              <a:gd name="T29" fmla="*/ 503 h 507"/>
              <a:gd name="T30" fmla="*/ 250 w 346"/>
              <a:gd name="T31" fmla="*/ 482 h 507"/>
              <a:gd name="T32" fmla="*/ 199 w 346"/>
              <a:gd name="T33" fmla="*/ 405 h 507"/>
              <a:gd name="T34" fmla="*/ 188 w 346"/>
              <a:gd name="T35" fmla="*/ 175 h 507"/>
              <a:gd name="T36" fmla="*/ 232 w 346"/>
              <a:gd name="T37" fmla="*/ 253 h 507"/>
              <a:gd name="T38" fmla="*/ 285 w 346"/>
              <a:gd name="T39" fmla="*/ 202 h 507"/>
              <a:gd name="T40" fmla="*/ 290 w 346"/>
              <a:gd name="T41" fmla="*/ 224 h 507"/>
              <a:gd name="T42" fmla="*/ 275 w 346"/>
              <a:gd name="T43" fmla="*/ 254 h 507"/>
              <a:gd name="T44" fmla="*/ 223 w 346"/>
              <a:gd name="T45" fmla="*/ 272 h 507"/>
              <a:gd name="T46" fmla="*/ 223 w 346"/>
              <a:gd name="T47" fmla="*/ 279 h 507"/>
              <a:gd name="T48" fmla="*/ 291 w 346"/>
              <a:gd name="T49" fmla="*/ 276 h 507"/>
              <a:gd name="T50" fmla="*/ 312 w 346"/>
              <a:gd name="T51" fmla="*/ 236 h 507"/>
              <a:gd name="T52" fmla="*/ 318 w 346"/>
              <a:gd name="T53" fmla="*/ 205 h 507"/>
              <a:gd name="T54" fmla="*/ 319 w 346"/>
              <a:gd name="T55" fmla="*/ 165 h 507"/>
              <a:gd name="T56" fmla="*/ 291 w 346"/>
              <a:gd name="T57" fmla="*/ 150 h 507"/>
              <a:gd name="T58" fmla="*/ 102 w 346"/>
              <a:gd name="T59" fmla="*/ 339 h 507"/>
              <a:gd name="T60" fmla="*/ 105 w 346"/>
              <a:gd name="T61" fmla="*/ 320 h 507"/>
              <a:gd name="T62" fmla="*/ 111 w 346"/>
              <a:gd name="T63" fmla="*/ 303 h 507"/>
              <a:gd name="T64" fmla="*/ 82 w 346"/>
              <a:gd name="T65" fmla="*/ 348 h 507"/>
              <a:gd name="T66" fmla="*/ 10 w 346"/>
              <a:gd name="T67" fmla="*/ 298 h 507"/>
              <a:gd name="T68" fmla="*/ 45 w 346"/>
              <a:gd name="T69" fmla="*/ 246 h 507"/>
              <a:gd name="T70" fmla="*/ 45 w 346"/>
              <a:gd name="T71" fmla="*/ 284 h 507"/>
              <a:gd name="T72" fmla="*/ 59 w 346"/>
              <a:gd name="T73" fmla="*/ 291 h 507"/>
              <a:gd name="T74" fmla="*/ 70 w 346"/>
              <a:gd name="T75" fmla="*/ 299 h 507"/>
              <a:gd name="T76" fmla="*/ 79 w 346"/>
              <a:gd name="T77" fmla="*/ 313 h 507"/>
              <a:gd name="T78" fmla="*/ 98 w 346"/>
              <a:gd name="T79" fmla="*/ 288 h 507"/>
              <a:gd name="T80" fmla="*/ 272 w 346"/>
              <a:gd name="T81" fmla="*/ 270 h 507"/>
              <a:gd name="T82" fmla="*/ 282 w 346"/>
              <a:gd name="T83" fmla="*/ 276 h 507"/>
              <a:gd name="T84" fmla="*/ 291 w 346"/>
              <a:gd name="T85" fmla="*/ 233 h 507"/>
              <a:gd name="T86" fmla="*/ 286 w 346"/>
              <a:gd name="T87" fmla="*/ 154 h 507"/>
              <a:gd name="T88" fmla="*/ 274 w 346"/>
              <a:gd name="T89" fmla="*/ 179 h 507"/>
              <a:gd name="T90" fmla="*/ 233 w 346"/>
              <a:gd name="T91" fmla="*/ 227 h 507"/>
              <a:gd name="T92" fmla="*/ 202 w 346"/>
              <a:gd name="T93" fmla="*/ 139 h 507"/>
              <a:gd name="T94" fmla="*/ 248 w 346"/>
              <a:gd name="T95" fmla="*/ 144 h 507"/>
              <a:gd name="T96" fmla="*/ 227 w 346"/>
              <a:gd name="T97" fmla="*/ 119 h 507"/>
              <a:gd name="T98" fmla="*/ 297 w 346"/>
              <a:gd name="T99" fmla="*/ 3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 h="507">
                <a:moveTo>
                  <a:pt x="328" y="105"/>
                </a:moveTo>
                <a:cubicBezTo>
                  <a:pt x="346" y="59"/>
                  <a:pt x="323" y="34"/>
                  <a:pt x="310" y="25"/>
                </a:cubicBezTo>
                <a:cubicBezTo>
                  <a:pt x="271" y="0"/>
                  <a:pt x="239" y="4"/>
                  <a:pt x="216" y="18"/>
                </a:cubicBezTo>
                <a:cubicBezTo>
                  <a:pt x="194" y="33"/>
                  <a:pt x="187" y="61"/>
                  <a:pt x="189" y="82"/>
                </a:cubicBezTo>
                <a:cubicBezTo>
                  <a:pt x="189" y="82"/>
                  <a:pt x="191" y="91"/>
                  <a:pt x="194" y="98"/>
                </a:cubicBezTo>
                <a:cubicBezTo>
                  <a:pt x="197" y="105"/>
                  <a:pt x="192" y="114"/>
                  <a:pt x="189" y="122"/>
                </a:cubicBezTo>
                <a:cubicBezTo>
                  <a:pt x="185" y="130"/>
                  <a:pt x="182" y="132"/>
                  <a:pt x="170" y="139"/>
                </a:cubicBezTo>
                <a:cubicBezTo>
                  <a:pt x="158" y="147"/>
                  <a:pt x="141" y="157"/>
                  <a:pt x="120" y="186"/>
                </a:cubicBezTo>
                <a:cubicBezTo>
                  <a:pt x="99" y="215"/>
                  <a:pt x="89" y="243"/>
                  <a:pt x="88" y="246"/>
                </a:cubicBezTo>
                <a:cubicBezTo>
                  <a:pt x="87" y="249"/>
                  <a:pt x="86" y="251"/>
                  <a:pt x="80" y="251"/>
                </a:cubicBezTo>
                <a:cubicBezTo>
                  <a:pt x="75" y="251"/>
                  <a:pt x="68" y="257"/>
                  <a:pt x="67" y="257"/>
                </a:cubicBezTo>
                <a:cubicBezTo>
                  <a:pt x="65" y="257"/>
                  <a:pt x="52" y="246"/>
                  <a:pt x="48" y="243"/>
                </a:cubicBezTo>
                <a:cubicBezTo>
                  <a:pt x="44" y="240"/>
                  <a:pt x="41" y="240"/>
                  <a:pt x="39" y="241"/>
                </a:cubicBezTo>
                <a:cubicBezTo>
                  <a:pt x="37" y="242"/>
                  <a:pt x="10" y="279"/>
                  <a:pt x="5" y="289"/>
                </a:cubicBezTo>
                <a:cubicBezTo>
                  <a:pt x="0" y="299"/>
                  <a:pt x="4" y="299"/>
                  <a:pt x="6" y="301"/>
                </a:cubicBezTo>
                <a:cubicBezTo>
                  <a:pt x="9" y="303"/>
                  <a:pt x="32" y="322"/>
                  <a:pt x="43" y="330"/>
                </a:cubicBezTo>
                <a:cubicBezTo>
                  <a:pt x="54" y="338"/>
                  <a:pt x="77" y="356"/>
                  <a:pt x="79" y="357"/>
                </a:cubicBezTo>
                <a:cubicBezTo>
                  <a:pt x="81" y="358"/>
                  <a:pt x="88" y="347"/>
                  <a:pt x="89" y="346"/>
                </a:cubicBezTo>
                <a:cubicBezTo>
                  <a:pt x="89" y="346"/>
                  <a:pt x="96" y="350"/>
                  <a:pt x="98" y="351"/>
                </a:cubicBezTo>
                <a:cubicBezTo>
                  <a:pt x="101" y="352"/>
                  <a:pt x="105" y="343"/>
                  <a:pt x="108" y="336"/>
                </a:cubicBezTo>
                <a:cubicBezTo>
                  <a:pt x="110" y="329"/>
                  <a:pt x="119" y="309"/>
                  <a:pt x="120" y="307"/>
                </a:cubicBezTo>
                <a:cubicBezTo>
                  <a:pt x="121" y="304"/>
                  <a:pt x="111" y="297"/>
                  <a:pt x="110" y="294"/>
                </a:cubicBezTo>
                <a:cubicBezTo>
                  <a:pt x="108" y="291"/>
                  <a:pt x="112" y="285"/>
                  <a:pt x="111" y="279"/>
                </a:cubicBezTo>
                <a:cubicBezTo>
                  <a:pt x="110" y="273"/>
                  <a:pt x="104" y="266"/>
                  <a:pt x="104" y="263"/>
                </a:cubicBezTo>
                <a:cubicBezTo>
                  <a:pt x="103" y="260"/>
                  <a:pt x="108" y="241"/>
                  <a:pt x="118" y="219"/>
                </a:cubicBezTo>
                <a:cubicBezTo>
                  <a:pt x="129" y="196"/>
                  <a:pt x="156" y="165"/>
                  <a:pt x="164" y="160"/>
                </a:cubicBezTo>
                <a:cubicBezTo>
                  <a:pt x="171" y="154"/>
                  <a:pt x="172" y="156"/>
                  <a:pt x="173" y="158"/>
                </a:cubicBezTo>
                <a:cubicBezTo>
                  <a:pt x="174" y="161"/>
                  <a:pt x="171" y="171"/>
                  <a:pt x="165" y="187"/>
                </a:cubicBezTo>
                <a:cubicBezTo>
                  <a:pt x="159" y="204"/>
                  <a:pt x="155" y="238"/>
                  <a:pt x="153" y="251"/>
                </a:cubicBezTo>
                <a:cubicBezTo>
                  <a:pt x="151" y="264"/>
                  <a:pt x="151" y="293"/>
                  <a:pt x="150" y="298"/>
                </a:cubicBezTo>
                <a:cubicBezTo>
                  <a:pt x="149" y="303"/>
                  <a:pt x="146" y="313"/>
                  <a:pt x="145" y="323"/>
                </a:cubicBezTo>
                <a:cubicBezTo>
                  <a:pt x="145" y="332"/>
                  <a:pt x="140" y="369"/>
                  <a:pt x="137" y="382"/>
                </a:cubicBezTo>
                <a:cubicBezTo>
                  <a:pt x="135" y="396"/>
                  <a:pt x="123" y="449"/>
                  <a:pt x="117" y="464"/>
                </a:cubicBezTo>
                <a:cubicBezTo>
                  <a:pt x="112" y="478"/>
                  <a:pt x="105" y="479"/>
                  <a:pt x="99" y="491"/>
                </a:cubicBezTo>
                <a:cubicBezTo>
                  <a:pt x="93" y="502"/>
                  <a:pt x="98" y="507"/>
                  <a:pt x="103" y="507"/>
                </a:cubicBezTo>
                <a:cubicBezTo>
                  <a:pt x="108" y="507"/>
                  <a:pt x="134" y="507"/>
                  <a:pt x="143" y="506"/>
                </a:cubicBezTo>
                <a:cubicBezTo>
                  <a:pt x="152" y="504"/>
                  <a:pt x="150" y="503"/>
                  <a:pt x="149" y="497"/>
                </a:cubicBezTo>
                <a:cubicBezTo>
                  <a:pt x="148" y="491"/>
                  <a:pt x="137" y="488"/>
                  <a:pt x="133" y="482"/>
                </a:cubicBezTo>
                <a:cubicBezTo>
                  <a:pt x="129" y="477"/>
                  <a:pt x="136" y="461"/>
                  <a:pt x="143" y="438"/>
                </a:cubicBezTo>
                <a:cubicBezTo>
                  <a:pt x="150" y="415"/>
                  <a:pt x="157" y="360"/>
                  <a:pt x="157" y="348"/>
                </a:cubicBezTo>
                <a:cubicBezTo>
                  <a:pt x="156" y="336"/>
                  <a:pt x="160" y="337"/>
                  <a:pt x="162" y="338"/>
                </a:cubicBezTo>
                <a:cubicBezTo>
                  <a:pt x="165" y="339"/>
                  <a:pt x="167" y="348"/>
                  <a:pt x="176" y="380"/>
                </a:cubicBezTo>
                <a:cubicBezTo>
                  <a:pt x="186" y="411"/>
                  <a:pt x="187" y="453"/>
                  <a:pt x="190" y="463"/>
                </a:cubicBezTo>
                <a:cubicBezTo>
                  <a:pt x="192" y="472"/>
                  <a:pt x="190" y="480"/>
                  <a:pt x="189" y="490"/>
                </a:cubicBezTo>
                <a:cubicBezTo>
                  <a:pt x="189" y="500"/>
                  <a:pt x="189" y="501"/>
                  <a:pt x="203" y="503"/>
                </a:cubicBezTo>
                <a:cubicBezTo>
                  <a:pt x="217" y="505"/>
                  <a:pt x="271" y="504"/>
                  <a:pt x="281" y="499"/>
                </a:cubicBezTo>
                <a:cubicBezTo>
                  <a:pt x="291" y="495"/>
                  <a:pt x="288" y="485"/>
                  <a:pt x="283" y="486"/>
                </a:cubicBezTo>
                <a:cubicBezTo>
                  <a:pt x="277" y="487"/>
                  <a:pt x="269" y="486"/>
                  <a:pt x="250" y="482"/>
                </a:cubicBezTo>
                <a:cubicBezTo>
                  <a:pt x="232" y="478"/>
                  <a:pt x="215" y="473"/>
                  <a:pt x="210" y="471"/>
                </a:cubicBezTo>
                <a:cubicBezTo>
                  <a:pt x="206" y="469"/>
                  <a:pt x="206" y="466"/>
                  <a:pt x="205" y="458"/>
                </a:cubicBezTo>
                <a:cubicBezTo>
                  <a:pt x="205" y="450"/>
                  <a:pt x="204" y="442"/>
                  <a:pt x="199" y="405"/>
                </a:cubicBezTo>
                <a:cubicBezTo>
                  <a:pt x="193" y="369"/>
                  <a:pt x="182" y="336"/>
                  <a:pt x="175" y="320"/>
                </a:cubicBezTo>
                <a:cubicBezTo>
                  <a:pt x="169" y="303"/>
                  <a:pt x="168" y="297"/>
                  <a:pt x="170" y="270"/>
                </a:cubicBezTo>
                <a:cubicBezTo>
                  <a:pt x="172" y="244"/>
                  <a:pt x="185" y="183"/>
                  <a:pt x="188" y="175"/>
                </a:cubicBezTo>
                <a:cubicBezTo>
                  <a:pt x="190" y="167"/>
                  <a:pt x="196" y="174"/>
                  <a:pt x="198" y="179"/>
                </a:cubicBezTo>
                <a:cubicBezTo>
                  <a:pt x="200" y="184"/>
                  <a:pt x="203" y="205"/>
                  <a:pt x="212" y="224"/>
                </a:cubicBezTo>
                <a:cubicBezTo>
                  <a:pt x="221" y="242"/>
                  <a:pt x="224" y="249"/>
                  <a:pt x="232" y="253"/>
                </a:cubicBezTo>
                <a:cubicBezTo>
                  <a:pt x="239" y="257"/>
                  <a:pt x="244" y="253"/>
                  <a:pt x="249" y="245"/>
                </a:cubicBezTo>
                <a:cubicBezTo>
                  <a:pt x="254" y="237"/>
                  <a:pt x="276" y="207"/>
                  <a:pt x="278" y="203"/>
                </a:cubicBezTo>
                <a:cubicBezTo>
                  <a:pt x="280" y="200"/>
                  <a:pt x="283" y="200"/>
                  <a:pt x="285" y="202"/>
                </a:cubicBezTo>
                <a:cubicBezTo>
                  <a:pt x="287" y="204"/>
                  <a:pt x="289" y="205"/>
                  <a:pt x="292" y="205"/>
                </a:cubicBezTo>
                <a:cubicBezTo>
                  <a:pt x="295" y="205"/>
                  <a:pt x="300" y="206"/>
                  <a:pt x="301" y="212"/>
                </a:cubicBezTo>
                <a:cubicBezTo>
                  <a:pt x="301" y="217"/>
                  <a:pt x="294" y="217"/>
                  <a:pt x="290" y="224"/>
                </a:cubicBezTo>
                <a:cubicBezTo>
                  <a:pt x="286" y="230"/>
                  <a:pt x="285" y="239"/>
                  <a:pt x="287" y="242"/>
                </a:cubicBezTo>
                <a:cubicBezTo>
                  <a:pt x="288" y="245"/>
                  <a:pt x="291" y="249"/>
                  <a:pt x="287" y="249"/>
                </a:cubicBezTo>
                <a:cubicBezTo>
                  <a:pt x="283" y="250"/>
                  <a:pt x="281" y="250"/>
                  <a:pt x="275" y="254"/>
                </a:cubicBezTo>
                <a:cubicBezTo>
                  <a:pt x="269" y="258"/>
                  <a:pt x="266" y="270"/>
                  <a:pt x="266" y="273"/>
                </a:cubicBezTo>
                <a:cubicBezTo>
                  <a:pt x="266" y="277"/>
                  <a:pt x="256" y="276"/>
                  <a:pt x="243" y="276"/>
                </a:cubicBezTo>
                <a:cubicBezTo>
                  <a:pt x="230" y="275"/>
                  <a:pt x="224" y="275"/>
                  <a:pt x="223" y="272"/>
                </a:cubicBezTo>
                <a:cubicBezTo>
                  <a:pt x="221" y="269"/>
                  <a:pt x="224" y="265"/>
                  <a:pt x="224" y="264"/>
                </a:cubicBezTo>
                <a:cubicBezTo>
                  <a:pt x="224" y="262"/>
                  <a:pt x="220" y="262"/>
                  <a:pt x="218" y="267"/>
                </a:cubicBezTo>
                <a:cubicBezTo>
                  <a:pt x="215" y="272"/>
                  <a:pt x="219" y="278"/>
                  <a:pt x="223" y="279"/>
                </a:cubicBezTo>
                <a:cubicBezTo>
                  <a:pt x="228" y="279"/>
                  <a:pt x="258" y="279"/>
                  <a:pt x="263" y="279"/>
                </a:cubicBezTo>
                <a:cubicBezTo>
                  <a:pt x="268" y="278"/>
                  <a:pt x="269" y="278"/>
                  <a:pt x="271" y="280"/>
                </a:cubicBezTo>
                <a:cubicBezTo>
                  <a:pt x="279" y="283"/>
                  <a:pt x="283" y="282"/>
                  <a:pt x="291" y="276"/>
                </a:cubicBezTo>
                <a:cubicBezTo>
                  <a:pt x="298" y="269"/>
                  <a:pt x="294" y="257"/>
                  <a:pt x="293" y="254"/>
                </a:cubicBezTo>
                <a:cubicBezTo>
                  <a:pt x="292" y="251"/>
                  <a:pt x="294" y="249"/>
                  <a:pt x="298" y="248"/>
                </a:cubicBezTo>
                <a:cubicBezTo>
                  <a:pt x="305" y="246"/>
                  <a:pt x="311" y="242"/>
                  <a:pt x="312" y="236"/>
                </a:cubicBezTo>
                <a:cubicBezTo>
                  <a:pt x="314" y="230"/>
                  <a:pt x="313" y="224"/>
                  <a:pt x="311" y="219"/>
                </a:cubicBezTo>
                <a:cubicBezTo>
                  <a:pt x="308" y="213"/>
                  <a:pt x="305" y="213"/>
                  <a:pt x="306" y="209"/>
                </a:cubicBezTo>
                <a:cubicBezTo>
                  <a:pt x="306" y="204"/>
                  <a:pt x="312" y="205"/>
                  <a:pt x="318" y="205"/>
                </a:cubicBezTo>
                <a:cubicBezTo>
                  <a:pt x="325" y="205"/>
                  <a:pt x="322" y="197"/>
                  <a:pt x="322" y="189"/>
                </a:cubicBezTo>
                <a:cubicBezTo>
                  <a:pt x="322" y="181"/>
                  <a:pt x="324" y="182"/>
                  <a:pt x="326" y="178"/>
                </a:cubicBezTo>
                <a:cubicBezTo>
                  <a:pt x="328" y="174"/>
                  <a:pt x="323" y="167"/>
                  <a:pt x="319" y="165"/>
                </a:cubicBezTo>
                <a:cubicBezTo>
                  <a:pt x="315" y="164"/>
                  <a:pt x="319" y="158"/>
                  <a:pt x="319" y="152"/>
                </a:cubicBezTo>
                <a:cubicBezTo>
                  <a:pt x="319" y="146"/>
                  <a:pt x="312" y="145"/>
                  <a:pt x="306" y="145"/>
                </a:cubicBezTo>
                <a:cubicBezTo>
                  <a:pt x="299" y="145"/>
                  <a:pt x="299" y="150"/>
                  <a:pt x="291" y="150"/>
                </a:cubicBezTo>
                <a:cubicBezTo>
                  <a:pt x="283" y="151"/>
                  <a:pt x="286" y="143"/>
                  <a:pt x="287" y="141"/>
                </a:cubicBezTo>
                <a:cubicBezTo>
                  <a:pt x="307" y="134"/>
                  <a:pt x="323" y="113"/>
                  <a:pt x="328" y="105"/>
                </a:cubicBezTo>
                <a:close/>
                <a:moveTo>
                  <a:pt x="102" y="339"/>
                </a:moveTo>
                <a:cubicBezTo>
                  <a:pt x="101" y="342"/>
                  <a:pt x="99" y="346"/>
                  <a:pt x="96" y="345"/>
                </a:cubicBezTo>
                <a:cubicBezTo>
                  <a:pt x="94" y="345"/>
                  <a:pt x="91" y="343"/>
                  <a:pt x="91" y="341"/>
                </a:cubicBezTo>
                <a:cubicBezTo>
                  <a:pt x="92" y="338"/>
                  <a:pt x="102" y="324"/>
                  <a:pt x="105" y="320"/>
                </a:cubicBezTo>
                <a:cubicBezTo>
                  <a:pt x="107" y="317"/>
                  <a:pt x="109" y="320"/>
                  <a:pt x="109" y="320"/>
                </a:cubicBezTo>
                <a:cubicBezTo>
                  <a:pt x="109" y="320"/>
                  <a:pt x="104" y="335"/>
                  <a:pt x="102" y="339"/>
                </a:cubicBezTo>
                <a:close/>
                <a:moveTo>
                  <a:pt x="111" y="303"/>
                </a:moveTo>
                <a:cubicBezTo>
                  <a:pt x="114" y="306"/>
                  <a:pt x="113" y="306"/>
                  <a:pt x="111" y="309"/>
                </a:cubicBezTo>
                <a:cubicBezTo>
                  <a:pt x="109" y="311"/>
                  <a:pt x="106" y="315"/>
                  <a:pt x="100" y="322"/>
                </a:cubicBezTo>
                <a:cubicBezTo>
                  <a:pt x="94" y="329"/>
                  <a:pt x="84" y="343"/>
                  <a:pt x="82" y="348"/>
                </a:cubicBezTo>
                <a:cubicBezTo>
                  <a:pt x="80" y="352"/>
                  <a:pt x="78" y="353"/>
                  <a:pt x="76" y="350"/>
                </a:cubicBezTo>
                <a:cubicBezTo>
                  <a:pt x="73" y="347"/>
                  <a:pt x="54" y="332"/>
                  <a:pt x="45" y="324"/>
                </a:cubicBezTo>
                <a:cubicBezTo>
                  <a:pt x="36" y="317"/>
                  <a:pt x="12" y="301"/>
                  <a:pt x="10" y="298"/>
                </a:cubicBezTo>
                <a:cubicBezTo>
                  <a:pt x="8" y="296"/>
                  <a:pt x="12" y="286"/>
                  <a:pt x="17" y="279"/>
                </a:cubicBezTo>
                <a:cubicBezTo>
                  <a:pt x="21" y="272"/>
                  <a:pt x="38" y="249"/>
                  <a:pt x="40" y="246"/>
                </a:cubicBezTo>
                <a:cubicBezTo>
                  <a:pt x="40" y="246"/>
                  <a:pt x="43" y="246"/>
                  <a:pt x="45" y="246"/>
                </a:cubicBezTo>
                <a:cubicBezTo>
                  <a:pt x="47" y="247"/>
                  <a:pt x="58" y="255"/>
                  <a:pt x="61" y="259"/>
                </a:cubicBezTo>
                <a:cubicBezTo>
                  <a:pt x="65" y="262"/>
                  <a:pt x="62" y="264"/>
                  <a:pt x="60" y="266"/>
                </a:cubicBezTo>
                <a:cubicBezTo>
                  <a:pt x="58" y="269"/>
                  <a:pt x="47" y="274"/>
                  <a:pt x="45" y="284"/>
                </a:cubicBezTo>
                <a:cubicBezTo>
                  <a:pt x="43" y="294"/>
                  <a:pt x="44" y="299"/>
                  <a:pt x="48" y="299"/>
                </a:cubicBezTo>
                <a:cubicBezTo>
                  <a:pt x="52" y="299"/>
                  <a:pt x="50" y="294"/>
                  <a:pt x="53" y="289"/>
                </a:cubicBezTo>
                <a:cubicBezTo>
                  <a:pt x="56" y="283"/>
                  <a:pt x="58" y="288"/>
                  <a:pt x="59" y="291"/>
                </a:cubicBezTo>
                <a:cubicBezTo>
                  <a:pt x="60" y="293"/>
                  <a:pt x="59" y="298"/>
                  <a:pt x="59" y="303"/>
                </a:cubicBezTo>
                <a:cubicBezTo>
                  <a:pt x="59" y="308"/>
                  <a:pt x="61" y="310"/>
                  <a:pt x="64" y="310"/>
                </a:cubicBezTo>
                <a:cubicBezTo>
                  <a:pt x="66" y="310"/>
                  <a:pt x="69" y="303"/>
                  <a:pt x="70" y="299"/>
                </a:cubicBezTo>
                <a:cubicBezTo>
                  <a:pt x="71" y="295"/>
                  <a:pt x="73" y="290"/>
                  <a:pt x="75" y="290"/>
                </a:cubicBezTo>
                <a:cubicBezTo>
                  <a:pt x="78" y="291"/>
                  <a:pt x="76" y="295"/>
                  <a:pt x="75" y="299"/>
                </a:cubicBezTo>
                <a:cubicBezTo>
                  <a:pt x="75" y="302"/>
                  <a:pt x="77" y="309"/>
                  <a:pt x="79" y="313"/>
                </a:cubicBezTo>
                <a:cubicBezTo>
                  <a:pt x="82" y="316"/>
                  <a:pt x="85" y="314"/>
                  <a:pt x="88" y="307"/>
                </a:cubicBezTo>
                <a:cubicBezTo>
                  <a:pt x="91" y="300"/>
                  <a:pt x="92" y="295"/>
                  <a:pt x="91" y="290"/>
                </a:cubicBezTo>
                <a:cubicBezTo>
                  <a:pt x="91" y="285"/>
                  <a:pt x="97" y="287"/>
                  <a:pt x="98" y="288"/>
                </a:cubicBezTo>
                <a:cubicBezTo>
                  <a:pt x="100" y="289"/>
                  <a:pt x="108" y="300"/>
                  <a:pt x="111" y="303"/>
                </a:cubicBezTo>
                <a:close/>
                <a:moveTo>
                  <a:pt x="282" y="276"/>
                </a:moveTo>
                <a:cubicBezTo>
                  <a:pt x="275" y="280"/>
                  <a:pt x="272" y="275"/>
                  <a:pt x="272" y="270"/>
                </a:cubicBezTo>
                <a:cubicBezTo>
                  <a:pt x="272" y="264"/>
                  <a:pt x="277" y="260"/>
                  <a:pt x="280" y="257"/>
                </a:cubicBezTo>
                <a:cubicBezTo>
                  <a:pt x="285" y="253"/>
                  <a:pt x="290" y="257"/>
                  <a:pt x="290" y="262"/>
                </a:cubicBezTo>
                <a:cubicBezTo>
                  <a:pt x="290" y="266"/>
                  <a:pt x="289" y="273"/>
                  <a:pt x="282" y="276"/>
                </a:cubicBezTo>
                <a:close/>
                <a:moveTo>
                  <a:pt x="308" y="228"/>
                </a:moveTo>
                <a:cubicBezTo>
                  <a:pt x="309" y="236"/>
                  <a:pt x="306" y="241"/>
                  <a:pt x="300" y="243"/>
                </a:cubicBezTo>
                <a:cubicBezTo>
                  <a:pt x="294" y="246"/>
                  <a:pt x="291" y="240"/>
                  <a:pt x="291" y="233"/>
                </a:cubicBezTo>
                <a:cubicBezTo>
                  <a:pt x="291" y="226"/>
                  <a:pt x="297" y="222"/>
                  <a:pt x="300" y="221"/>
                </a:cubicBezTo>
                <a:cubicBezTo>
                  <a:pt x="305" y="217"/>
                  <a:pt x="308" y="220"/>
                  <a:pt x="308" y="228"/>
                </a:cubicBezTo>
                <a:close/>
                <a:moveTo>
                  <a:pt x="286" y="154"/>
                </a:moveTo>
                <a:cubicBezTo>
                  <a:pt x="287" y="156"/>
                  <a:pt x="286" y="158"/>
                  <a:pt x="280" y="158"/>
                </a:cubicBezTo>
                <a:cubicBezTo>
                  <a:pt x="274" y="158"/>
                  <a:pt x="266" y="159"/>
                  <a:pt x="268" y="165"/>
                </a:cubicBezTo>
                <a:cubicBezTo>
                  <a:pt x="269" y="171"/>
                  <a:pt x="274" y="174"/>
                  <a:pt x="274" y="179"/>
                </a:cubicBezTo>
                <a:cubicBezTo>
                  <a:pt x="274" y="184"/>
                  <a:pt x="267" y="189"/>
                  <a:pt x="262" y="197"/>
                </a:cubicBezTo>
                <a:cubicBezTo>
                  <a:pt x="257" y="206"/>
                  <a:pt x="246" y="228"/>
                  <a:pt x="243" y="232"/>
                </a:cubicBezTo>
                <a:cubicBezTo>
                  <a:pt x="241" y="237"/>
                  <a:pt x="237" y="235"/>
                  <a:pt x="233" y="227"/>
                </a:cubicBezTo>
                <a:cubicBezTo>
                  <a:pt x="229" y="220"/>
                  <a:pt x="217" y="192"/>
                  <a:pt x="213" y="182"/>
                </a:cubicBezTo>
                <a:cubicBezTo>
                  <a:pt x="209" y="173"/>
                  <a:pt x="202" y="154"/>
                  <a:pt x="202" y="154"/>
                </a:cubicBezTo>
                <a:cubicBezTo>
                  <a:pt x="201" y="149"/>
                  <a:pt x="201" y="144"/>
                  <a:pt x="202" y="139"/>
                </a:cubicBezTo>
                <a:cubicBezTo>
                  <a:pt x="203" y="133"/>
                  <a:pt x="203" y="128"/>
                  <a:pt x="207" y="126"/>
                </a:cubicBezTo>
                <a:cubicBezTo>
                  <a:pt x="211" y="124"/>
                  <a:pt x="215" y="127"/>
                  <a:pt x="219" y="131"/>
                </a:cubicBezTo>
                <a:cubicBezTo>
                  <a:pt x="222" y="135"/>
                  <a:pt x="235" y="144"/>
                  <a:pt x="248" y="144"/>
                </a:cubicBezTo>
                <a:cubicBezTo>
                  <a:pt x="261" y="145"/>
                  <a:pt x="275" y="144"/>
                  <a:pt x="277" y="144"/>
                </a:cubicBezTo>
                <a:cubicBezTo>
                  <a:pt x="279" y="145"/>
                  <a:pt x="286" y="152"/>
                  <a:pt x="286" y="154"/>
                </a:cubicBezTo>
                <a:close/>
                <a:moveTo>
                  <a:pt x="227" y="119"/>
                </a:moveTo>
                <a:cubicBezTo>
                  <a:pt x="203" y="102"/>
                  <a:pt x="203" y="73"/>
                  <a:pt x="207" y="61"/>
                </a:cubicBezTo>
                <a:cubicBezTo>
                  <a:pt x="212" y="49"/>
                  <a:pt x="228" y="28"/>
                  <a:pt x="239" y="24"/>
                </a:cubicBezTo>
                <a:cubicBezTo>
                  <a:pt x="249" y="19"/>
                  <a:pt x="276" y="13"/>
                  <a:pt x="297" y="35"/>
                </a:cubicBezTo>
                <a:cubicBezTo>
                  <a:pt x="319" y="57"/>
                  <a:pt x="326" y="87"/>
                  <a:pt x="305" y="109"/>
                </a:cubicBezTo>
                <a:cubicBezTo>
                  <a:pt x="285" y="132"/>
                  <a:pt x="257" y="141"/>
                  <a:pt x="227" y="11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xmlns="" val="4067615425"/>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1000"/>
                                        <p:tgtEl>
                                          <p:spTgt spid="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09885FD-5B53-45FB-898C-2FD3F822D73B"/>
  <p:tag name="ISPRING_SCORM_RATE_SLIDES" val="1"/>
  <p:tag name="ISPRINGONLINEFOLDERID" val="0"/>
  <p:tag name="ISPRINGONLINEFOLDERPATH" val="Content List"/>
  <p:tag name="ISPRINGCLOUDFOLDERID" val="0"/>
  <p:tag name="ISPRINGCLOUDFOLDERPATH" val="Content List"/>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QAjUmHb5M5aCsAALNWAAAXAAAAdW5pdmVyc2FsL3VuaXZlcnNhbC5wbmftfHlYU9farz32aAcErRYSgaSWVq2VxBglIJDUOtDWqVY9DgRSjCRYIRgQCJChHlvGQLRVoqJE5VhnEKIkQki0QLYaIEKrMSUQyS5EDBA3QxLIdBOwRXvaP+493/fce59PnocnyV7rXev3vusd91575X6+PmLaG7PfmDRp0rRPP1n5xaRJf8dNmjQ58bUpriuv3eif7Pp4JfmLiI8nlTX79bh+vEpdvm75pEkVvDdtMX93/X597yfbkydN8qxz/78CJJ7fNWnSPz75dOXyzYzovvZE3hXqdmdM9Ez01z4ftc47/iWZudOEJd8NSHhj5aw5h1d+cHT2vz77+ptZf3/d+63XTue9/jEm6NS0Vy4F1k96ZUbeJx9c++eg9WSd9G57jf6E6vhSrD7aEA3MC6mkUuzHlgqpZRRODcW49UTg6IiSwzb9+Cb6RLjTNqhnD3wvmOT+02DIl7jti02KWHRhMT0mley++PWKGaHdj5kam1rJLoqe4b706F59STqe5tA67aSMv493erum+0Nb8DL3j73xO1XMhg2c0Z+GPp5orHxzbA7Pk/TBSQ2EBOcNJQtVy+0btHq5rl71BbtfWUw7GSRzujvV3CiiD96aimTmbmA92SQ/9uFjmAjvHFHKGtNk1vah6si9x3hGCEASZA6V1HR9aKD4AWRFas8hR25HtCp0fT5RQTPNme0CEWOhYjB2txYIqWdpLmipbuxPymI1zK4PSemmUZXM0XCr83o5q099JVLUHKs69wBDs/cIHD0jr/kHRNtGb3mxn9oSNoRBKzPsoZ12I8d5fdoGqKIviaS1deOU5TXDdKyUWpfxtEAF9lnZRnlCubUCDTRtlY3e1/MSJOz79MG5CLRr2nv6X+RNwx9ND7izJ3rw+GBn/Ehqd7XrCsOnjuKRpxC1f1rj+V3Nw2GpbhlmiMJP6ZmNA63J4Z5yA/kjopS1FRfuXRiDrYlHyte5Rgum4YJoWbAN8ukzAvSXoocvDhqyYJ/Lh3WVDBaxyo/YYZaaay2m6crp/vwGg8IcWtL0Nhp4LclpNwtI8zoSJQkeODABrLLiq4qTzsmbGOEdCDSPus8xInCOjLTtvFwoalCsIOJpvvwCg7wc8rhN385sLhL5Kj0L2uqPLitZWi2JTy+Ggi9ZtxMeMKytA2xdF49jA9EdGyROp8PoZKsBH1VBG9c6zR9MVInh2kjDjGSmdqEWod0EGgjSDXLztjC5OJop4FnzSQCZpy0XOyysPEOh9XUw84MaASNzbhmuw/lFWGRYjfGqAV4p4TEWqlVu/du7jfYr0LrC4++YeO7yD6b82AWr8sODlZjVXGR+wa05NF80z9AQq9iYRERHe4IsQIH5J9cgt9dbC1UAOceMW93IQrSJ+9c9dsnYWMRVNk0/oLVsA+751G0meiMzuUzM3+Rd0B4iHpXPB1XiXpJzmKQk8figSUH9WB4LsuXWHFFDLMTQVdLb6U5oAGXGIgzi5tYBqa7Lsg2E5H3kq1yzS/QpRXXbiN4qf2Qa0duYSGTPdC05A6kwtliWSjvAPsg+M9E1hTVGg8ID9Db6dokf+TFDArLBwVkiX3N4NNKMlSJB8zs1gvxdIEVjHsgM7Sdr0iROsVENf8uMaT5wFcF4xWVhdfuugBSPv2H8vmFU/Qyrkb/zVsCPi8p8+cD56St+hPllwd7TZShEDQbMCbkCxAOxdDtmZ729wPCtuH1UqhvTg5+X0soaGMEldPjkjqQ4LoRG8SricpbHeXDoVhhfbhyZzgfa+KJ8q78zboMGEPeLBVCGxE+l7WIX8ZYKJeVdik6sYKQx/0CshBX2AyM95HwW5iJKm9q+DGiySP2Vh7kkcA+hQ4owyV+D66qgKiiJ6VVgaDDQBZBdaNuRY2xgWMW8Rc25vWzUW7w94TR5m/xqSP3B2eZaA3zxlFaxY3QPzK39RNwAuQezc6Hg7FJ5PmzOA90A7JD8ncXyQzBYEblrejmv7YrWODBKP9mVoCr3cjE3bCeeK6Mnhzy9ciUbwLwjbyvaCeMqyLMKXlncn8YthEzi9WFWOqsGVvnAGFDfx0fzAJiqptF+OdC4x14B9K2Q+CUizdeZ6TmiQCS47rEfjjzLT3sJ2sPEg31udX5Afs1PGwCFz0IDsWAmVUPNUYHsIiXDk94GEd4o0i1T24nv0YQOfKHoCoEEZtQNVDLCUS6Vshe2ycm5ACIxH6hGrB1bymQyR0/hvgrCN2GO1qcUlX4pCaNh2f6JvsrHb2DmFrZ9I1ZCVcPWKE+4YcZ7U44PY8Uu/heZ0uPBalzndKAJamzqStElv1VKCQOTNFslgWwZ6AC7YGHApGX1CbpKBbeYXyu43sW6QjDly5vEzmFtBVypIcr6qlMKi8EuCz5nOTqaJ+JBiSMLgekCo9gh7mCkw8y+usxYZonQKLMsy1UIrTduj1qX1bPKOU7Qlivqy8iqB2G8pYitxHkI50Cqa51udt6ooGOz/smwMkybPOYpDsWEpNbnXPXDy4VSOYvb+e7qbHE/g0RHkh/D+FFLaHJWfRe9FhqFJbuZGS7emwNSuDvoxdBI/nJsyWk4mcT9mq621GCBFHAZ3S6OJs5D5ZPA4Sh5E+Rxj9VPTRiBUCRPn4LiOVmN0FI/XsCUDnp7catLkVSZzJO8FnwH3sVv/EjtDDSQAA4iVPl8IDaGJQPZuuRqm8M9loVJNScfitcQtWZGOIKs4WjMlnB/Y1qYHGKAZCSPqgGCke6YVpcS6LI4T/K2bXm33plSyAhBIQkD8KIDMUTvFT+K40N+qL86q7ROHM+dBaaClWKWREZP1zgHquesPkQn0O3QUTMrHneWrMlTNsHewEL0csEHIQ7pHdhU4GkwagwXk7aCux/sw3gXmotreV1GNSwQiMs4Zt0eyZYYeOE0AiJRwkonQRkex0F7c4cy5bHFTmIrXY5Vgs+qZVgtiBw+oOIwywuMPQwmXQ1DZ3fZ5WJYOY8uHnVEapWrKo2GvS2s7Cce2/EdYiP9pNgxgB/jbV8gOFd1iazR7R2xT3VdeVjgCtpw0fpiLcfd3g7DeR2kG679VeMr7s/SXZpX3bG88Dv6TPdn8GdjoWvSo/nwv+pQbhngy5hTxnMIbrH78+bGxbS/ub9E3BG/7v70ex+cO9bh8H/Y4V73hXMlyzK7j1GbS1gmNfbTPOE7zd8E+1ZiyfKxjtcsd7dKk0y2QaW2ZMl7PfwG9XTqytTUzWPDfpSPdDzNFlE9Ps1Ip6/eRY1oGKc5+K/tavVGzNiMge/t/sfv/d/89PiRk/5vj0/98XeU2Jck/2+Q+EcQRlt4zYj0Xw8Jrf01Rk17mpaVqopK8z/MWAtCDeQC4HLC4YlRs0ncb8ya5A3L5iMqGY1Tml9o0072CjtYmA28g6gplPX2nh+zha+9l9k8oYh7aW/zWAIEa6ilDd0z/W5zYd6Y3sedrkP7TuPdic2PSRa09XQ/35AY7o0oVizJalJ0rMdFPoeZrTi99wPHqoF5JQyd6Xo/cQPBPjRCvoMgP7zedTX9mGsYxfPDhFgC/XeoyR411xBBabUnM16cY3Ra9j9MsLrL8Q81XalPPgwNXTBmqae+9ZTFW950t624v6qOcq/zBSkE2b5d8WEmt/PMxRjs470vsuP48fSRcPnBpb5BBzzPPS+Gyk60nxuIIRX+V02KVP+/aipVeBQvz970vBzUT308r/Rish5X/hXAGMFf4bv05wRbT9d98CcyKP/4T2eO/vZPsUre8F8/oXD7LLF1pOBrlQAMwXi0f6gPu+xEpbB055j/2/H4qSJLtjculodZafU48ectXFTo3id/ysTV3sWTz/2VkP2DU4InbOBeJ38ap/PeXQT59i+xj37+i+Wk/NVwW+7fvPCnkqm7nD9l/Z+zm/qB7x8giBD2rAiXsZmW9jN5+NG4UVhd2ZWpfyAPnCoj7ztW9EckRSs6MdXx5D9A14abNYOVt55uqydrz8H+MJ35aZ3XubpOTA5QBqKfx460P46gimjtnwF1K7x5IX+w18Kd7zEHi7UnCnOy5yMuxSSH/g/wivtYLH2oNiRTlzsvunuWyyey9zkq5OXbwYE4laHneeUzGDqzkfgaQ1lNdPeDK5FUt/fp2+P/D+hoeSnsfaPU2i8cW+LI6B0Sgdun2rosJ4hLvpS3gUn+/3h+xgJ68nYuG/Ok4WlaTpT+oOXmZK8T7cnKcBEpczfmKX70cakevVWpWUJDUJ4niwUpQw/JvJOy8JJaOKEaEUCSBJYRSm7BZHLDCmLirBVfaijEKsQUPr8BO4/P51ln8wGrf4MBEstTzjyh11tzeTHEKhQq3xrZMTfPSiysMVijOvQWYoGOnMvbTcRPaW0ZIL8JDl4wBE4oTVk5TFVJx065wcj0SJxT0gDTwU9iugs2Pj2djVgm49FHYB+A6oOJ7MFiJdpX+TdX/ffUp9xVa1kZIWWhedZpdI4rxWJ6nHAViOWYt5oRERIjI5wdJeXFQtvAKoVrNLqglIEkf8MFFtOwHVQiPs+MRfGsuQo5TwqAs3kYFBLJYfpVdzznIkbz9idwv12DERcgVYUb0WVCZvdO7rfgQAus94zYAYOVMjI1GySB/ZkhfnK7fBhgBCOU88t8jYmz+DwKLwDF21+xIEsjbooLk3cBNUymomJpXmdS2A/QjR3RCDNSlGuN4izcGPZguG3f8AvTxgS6cklVka6PfMLvQHslvVjcMT2ALAnMI5Hv5VMxcrFIWg4bKRK5byBsJOKz6ud34PtxO/BFUQhArM2fTe5mmHaFdXRZ8+Xk2St6q6EqBgkaGIDqgWU0QXhJ7+ClS/wJrVWpYODFSigwmkddiYqQTK97FMf9ht7OoOzSKMXlw30fE70busCu+ajIwgIFsDjTr4Zb3DIA3AODFLyA2bzdYY4UMAGSyrERqp2wpTTTcwah2uqRIIwJ9NXuvBnp9TVU+nDOasnw1z6l0WH5yWGD9JEA7UZbnJnRvYsoNYi3hxfGqejYDjPDRLFV01x1bpF+FOLxPsgDKm0zzPNpM3lz2AWvpNjJA+qEFyX2S5qG2xbIORzKjvJ01TGMubtmERbgV8thfuCwOHoWGE3kSPD91FmiSF4xJquw5ekZYEbfMtpqEFDzeZnXJErYvBUS53RRvqLUVZook25yN6aFOcQ8MVOz1RUalQVl5RMerFq6cxvRM3s7BkZR5S5Hra6dfqB9AH6YXswI0omZIR0Nk2AHtOKFZTj5nfkdqoFhsbbrEawuhkgNCxVm+NFrugxbXOoqM1CPrFYA19g2gzKGmOhRMgeV38bV2etBrkJHVso3R9VOTPndkudSh/eaJvzFnE+FE3L4pPXyS5L/sSRh1l6hSP/mH4omxpML55rZJqGgvQTzb4VW8TwBc6D3hr6kJpz6Sat65Nh06opUSuP/eZX5v9fh63+QrL+omtlPDyBPhLvQ64daoxmd3/oQcFD6KM9p4Q0NMuAky48+zXhbp5cg3PLoADWRY21T9teaO5ryeIk5vBC8qTf5x6BxQQVhHvQM2H+dRwjJdHHdquxpzNRaO/a9GvZ2IqPOt5kwVa3PAqnj0nKnIJLw+7sFJngweOy4+lFanm77CbU+B6SMd6gPPnfpbUKl40g58327razW2m5cHyHdZMrdwHzXTqRLnsX/qA1QqV2tT+tpiUCuA2o3+RDOlLCkwdG/xzWXiBfb/bwinREHynSHIhCfEqh+8353jzb7WbU+uF7mWVKQYfvYJmab0sFg+G9+xl08DyX7rbeTIrQNPjJLw1AyAP0WqWujhkp7EjN+Km5dziMNlPa0xYwD721Lkw6eFLrLF6JE0usuwUbaBOzRnrbEkVUGEVAO4hfT7RD7gZGsFjvi7KOPzxhiL5q3DtcaWcZYAchyzjmdJgH99YQyuxwnpZ8TZVuNMqetcrqq5nHlWiLCfCwqaKFWP+rQDXdZay5bQj9VCUILvx9XSbpap05xVXlmdVRa+/BbXuFD9/r22HYu4YrctZ9IO5D/IJFH4psrvFUcS2e2klRIQn9F5CyJ5m2kq1epFJuN5U++9YlmuKSSJYtvLIYHPAV5hBIpK10GDWCVYckOUyzkAN4Z6dnAGTVFDuoGxIKLEJ582/ZAJE2xXpH1rkCO3svn7UZCad+XETh+yHFZ6xY3XIXXkbjFGMc0cq8fWVcGUogcDeB+OIHOfLR/ajQzMixzMbvAJSCft/nZLa44sDXMmryvZVhujcwDqhM3hA//vAYPuFWpdU4iZaRR1XXwBgIHwo+XKl0Gpg+IhYEgLAIcBSvpSMjAiCQizsA+A9r4ciEWOLisA2EMyOi/oS8b8mi21HzKnxBZxR7MksIZgxUAosb+gDSrHGgjn+Km+uP4BVR6WUQDbDbYBxlWNXTFLIn2UlAPR++rNdBGSnswr1EDOlBFIMXjiEHEoydzj2LiCw3fwODkeO6DA2SP7zbaqplWGA5kLdRKr/l9xE/k8XA0kYNuUeTIivcx+39T0oayAmpC4SvJ7YzuWG5k9mJaIbDE4WjML/MxJvctCOQssd+ailwbIYnizkgOW5Nku21O0hDxe7CZ8l8Zq7sAvKmCL2EF0eRfzkajC1oWsxtZ3B9AeAl9ZEtJxY1ZysdR7IIk5rM7O1G+AeSgtasV9MW7VLWP+1rWcYtB+FnQHrWvtnFLPnKdU+cjO1qYVjM7gMI9jpmbBfPmgxRYrJnekhPiixPq7IWGhnvpMzl6Sg5wkHUlKey3cUPldGyGy6aZjgHYMqGhAJDsu6+L+Kl8IKAnJmSnHIsutbQMFtKFGd3do6NQ772ue/DESJKxciesWRod4vm7JOh77byhldCoxRoMdsGmgl0rYDhA+/Yy9kr7GUNUGsE5olR2OEyic3XtZUUBFAl+Sj1EfgKZGHP1833fBlgSp93IudNGBbsHth/f40pK20fxZEbBA2e1Ff/iXLGzJ8fY8rsVumGGNemaX10nTHWGXht/XnKBjp1txtR0pIgQTtSecFphJ31JB94R3QQjuDRXxEPO4Ml5Qp4o+xK3GKIXFJlDS6Jmk7YqDMaArM5h1QKgbtz1i9diGAXUuA5Xzq8/sMs226VY/BXdsA9XSCTMcGuFUS0+ltu2EhxuGR2OC2vuzThG127tuaj8ksgrjgkLXTw7kbefPnK5Wdw+YH7XmrnIxdKqAsNWo/Fiaf/Tb9HMOfbjXU+fuSp+ILuXGbK5cM5ee+mTloyj3P0Y36DSbETGYxu7KGD7LGdSqiR8pihXbigdNmyUaPPL+HAz64gO/r06TnQJMu9BOcsUsMXAUbEjdBG/jjqrjmwy78qChYH4B3VUl51yKEQCAmDIH8+fojTMDqpzO/ahPUV1z7z5Y0pNc4XxZ0nPusTPZJQQ5jPvS6syWICU9dvDknHW6q6rv/nVkQfOo141+bLJS1646nhS7ljg3380s8634yC7PenhMxffzoS8oF11/jUj9fPwh9h9SeJnDcNDLp+z1EUxWNoDAONC/3yDwN5L/amz0EWVT1orY4esfQYmI6P7GLW1pbA9bOB2QI8KnX3nGQWJY6JyijzTGt0B7oUGHsHBWKap8CUcZ4f9Vm/uMPcKlSXOLW+4/NHmDFrjbznCvo1KgtOm3iodODI0kTlsHq5DOhaF/7ckHJtrn/74JpVgueXVXJLefUzotCmdrwbNlYrAzDCp6tJzHe0qjl2ldj/EFOoFHIcp8r2EC5aOQiNkiS6fGHzj28re767ZKVrDRD16kVvcuns8iyj84gh907KCMTnc3HhxMe2zc4fGCIM/2yJf17Nk/FZ0xIW74g9Orh7D/mj+FjjubJ3xHMHeo565IYxuglwYVglGfz7XXMIcuNOmOkp9NvT9lIJi7egDUfS+eflm5IqD14449ByHvpdlzNSqV3iFHx41yByGNtVl7LNZniwAKdwcgdOmV04tgpF27solgXBK2hnYfl1FfXmrd56xwiLNKzcASI7t/ToW8yQgxIGVSmY3VqTNoP8GLypWw52BlR+Jxdysf5g0r+TWyHA5x84kHqlqtbCr4yTEQoHQGDIWwfYevli2mCbXWn2UGqJPIskR9TWmuv6TmQ84EV+GWeOJ3kWT1xG9VUgRkt9wambdE3d4ZmhdZmJutX5feCUbybYwr5Lw5OQoZoFxoHfd74OONjbBtuhU+XK+y7+cgpPJRIIc2BhmWFgfC1aXirWw+J2a3JbF8mZYkttViWUMOWWWKtc624iO9mqt8CZpa5jTjEnhz6FcrZAlJ4cnyR/D+IFOz0axw7LRxHjQNQr8Qj7qp6zivoKNRop41kIzVt44v58clrkE5YuOAOEJrRXj2df66PtbgKY421GGxyGo8Q7U2NglnJ8N+7IoYK3HQYWC/C+4K01jj5D1UJIk8MMp98R9A9tP0zk+UaRlWToDTlp2CbkG6ZwZE9JLHTfv0s3XjWJ4XecA/FgpFABu9ECBAMAvUjZyobkd3pObLBjzfPmJ4fMzVbK4m7ltwMHqhat/Vj8K8E+CajFSXqXOSvY4pYghKMZM0+/sRRbQBNu0k0v0WaGA7XxA+BixYi13KSaPQt5FDCq5D58cp2Fvdy0HvMFe3ya3l009xeAqzGh/MlniRzKUwrBg5nzUm/Tari7DbwrtrmHnYOSAZSMEe7eO0d3FoFBsrOPkva8rOrFlviKkMiifBFaRJUTPk6UM727YSuBqSH9iOLPQGlkYDm0TWokdqDKk6lj4m+ufLJDOBTN3c48e+erRkmca+5WWjp1yGLMXlX1kGLuUX9qYtJKrM4GVroThqZ9ySoEB5ZQ2xXnwwCC6lnw7lw+cn90Awur08/uT7VViWRe50LrN61TrnFmkc9D1kHpVEpO3UDa1btXkc79ZobWw+DvPUkYRlPSIiA9wxZMJ67T4TtavqqP8Z5b80+1n0l8A/rBv9m8LO9yIVZ6wWwCC1H78X4HeWhCqjZ64BXHGnU0GW/vTZJmOy6gvi3V/8E3/f1SAwpLM/htCmb1NFm7Nl1nyhYTRUsIyd6Ca5HfDEl1o7Blzp8/dcbwoNdcaT7ZnGmupZk2y19WNUDhCa9jyXAf80/1e/yK/djXwRXndFQZ1Lqk3Z2yZeBx3Mf7VV6ouLPgd9KotQV9Patv8HNEC349+LLfdLb9KVxtD2/7xYsvHXJLW6TCrz/NYveSef2//Jz25jVt87g8TvAp2V8FxGza9gGPS6/KmBCyt5IeLE7LZop70Fre4jaIJW/c8e5WvvAfDiZrE6ccvPheJYid/sohGK6YPLtkycav2/N0pB7/UaILA7t0XnwtHR6a9c0t8I0He9NPml4BfAv7/GfBWOI7gMvcTChR49d+JqlzBjMf8NUBPwgks9fNaFSHx/44iQUAfJDm6SM1SqCDxhPMrTdj6P++UkJjZNlKOiZ+N4/0J4zV3tTd2a8Ki/zM2qwx+OI7TzNE+TH/v32natsibvJiPJuvlBshrmstp2tvWlNXF/LlcQqJfqshLwC8B/98FXC++k2r/pdy+Y9TaXPU8wGpzR+ZPM159WPRiqTi834v5jv/HXyfkGoefn8Bd74RlzgxCSQEws3YCZsPlRCboS+UMzON8V/juTXq+sc+CEPw3Pe019RidDqM6ePf2CYGw8iCDVevE+w5XuNIgk/HaUP7E4vR+PybXHRMP5XYKxuT0c/UEb9Zd7oX64cHEpA/njQn+OmqCTTzcvfIXUp4Dc8e9kuuuTGxaqdgwtjJfRT2HbrFbNTYZXkJ6Cem/AlIbHuweewoRgWQN9bp3NJiHftqgla6MnP/i+O6E4cGVSD3Y7b4/g6d1uB8SoFu87744Q02vGH6ge7JX2F7rddI+VVRaO/vTPw7Vd5Gjp4Qd+AmLE235AxpXPmCpCQIjfrafLG5b8AcErrK4pGL3Qw3lD3xaucWY+A6WuV3v/Kq6ausfhox11f9LQOT0jF8PRTQ76adjiN7OjOrCmhdlXKUoLMZ8JSe8c827gXeex0+R/EHiUV3IWa1BL7XuJaT/IZAwtMoo59AG5z5r2o7RVS+3zb4keUnykuQlyUuSlyQvSV6SvCR5SfKS5CXJS5KXJC9J/lMS9wbqtsFv36uVBAc8t1N++OdNVIJVraQpYd8NKXTxOdh3f7+P0fT9Bny6SZOsbC/BvtfTa1ubI5wTiqX8d78y7eoQDX0vsP3qMbZB/uF/3R78ayrxyAGk7VGve3R1TcdwmVAkHb5CNXdkGm/lAm/z0AhqWEcvOEb1dKHoXLw5xBuy1Lk3jq/p20RvFzeJWala4F2Ec11/Mh+Bk9n7EgW1UEHiWmTv6TzAlxdqZYxN7Udyjqq8THf2bZ1h3cyMVwOSWaqQqr4EHyizWgFwtrto3bsFf/B6eq8BbMaXXBq9HYFPQtXE97l3vandx83wa+3JAqtGfcALz+h3b75ToPTdYVD9TDS7nzB8YUPtr5VdxjXExHT1F7aSAgPLXKNl3YkF+2oc0uihpUn+RnJqrdUok9mCy78a4bSXgYQvrPjQNnDsaAvo12sGC7b1dIZr3GK2Zg39ZG9V5HSZSGV/tX4Nrxio9gPGYOUcenyknNk18uXhKGmq4cEVfm1gVgsj02N35/1y9vBIucFAx+qSkaUUZrP7BQZp8F7518Fs9I/u42fezO4RR9lmiwoMBQqd4d0pdeJ4iUSSMNc6+0aheWMUGv9A7LTsKFTwRTUonJ1rFBujPCN4k12i39swc+nYK6zKkMjvWL1r1AlV77F55YOfhrjkJpyasrCSRyVhpjTcniWTbzscRf0gqyKekUd9Ejj1rLg8qp93KV9pTZrPpQbKT8HR5VNvwipB84LowuUZLkHR9xHRUoQcm05eSMQrBraUZ2xZdtDTh1XQa8XryDD0VlU+L50Zrv1ZrIa4xqiSk310t2qWWT691qvERX4/Dmcuu1zIYyHlTeEFSG17CpdLjw/5PKoei7PWG++MmlGrb1pSwpcBCnD7EcxHhXTM6h/pJxdJETuDiYQ3sdHl7ET06Gy1mVWvgFKW1XTAQviJNTTcyMKGOR0RJik/zNN9PMIsjg/ZRC0OvIt3nO0NipzJodSWyTg/idNXkePuoiLzqPJAQQg/d3lCWOjBYr69o4CeHD7UoDDsX8Q1eIF4oUEpr8uXri4bxafWdvRCUatMdsbMSnPt4fbuubuMmR/UNK273YFz2eHpXOTGjgGt8EYRy7Oosi1+o42RYYJIRfTBPPm9w1FV1xD8op338hTTimsrtTWhITSKGcktrlF0mL9ILS4+WGt0wfMZPu3Fml/rQFWap7ksOK7K5vV4V6XylqvHldHHEYTjbE9U3TPovrqIAnT1eo9iKM2fwlG9i/uQfY0ZMh/tbG5iWC0tg1dtoTi+bhQEquss1kVgAijNemLUXP6NlZMInHsTlYA1oiDhM0d7zpkRQ8+zte7Blqymg7WJ7iOhBh6SeWc5JerK3sGrh9spCunQWfRZQXZUewU9ub2M75IJRLyPAikefND4mJh/K962AlWXsU9HqdeHrJZCmTNlPuSbXGgRm7STiZg8BAsFVZi/oRJnmoV+08ifEzso4YtQTdLVpnQklJJ+DHCfcuR+YYTq3kBL44icZ9znU/WkUMfwUbrPAG/FJnqprdF3aUKa1iUdk9TlmTwbRC5HUsT5/tG9XYJ891p7kyZD1w+yUKkxGskZWJ48bt+hYd6rXiDQoqKYgeFcZYrtYRqM3C1eOKWBvj0sMknCGvF6o6AzmZg4konLus3ItO2Ylg1ZS2rD3WqNB76sVpAvTHlw6a4UucLvS2XYYGOfcUg4yBdSaexeMjJUtrAj2p6NztS6lBv1lnEeYs3hKHZL2wqXMla2Xc7sv6Fvztb2VtfcHVeYHFkyxipsROlen7MHmrkfHLBg+wcqLcldNVp7P98esif95FnLoF7M6z33RCfVVVpSWOq1phvb7tKwM3nv4+VdbXIylxcQzXP9K+u7oJF8Pl8ATDf7JvII89CJwiqlfqf4rla2W/MqjWiyw+QMWMPyo1Hz6nmX0Jk2CPip0w3VYCC95/krzCdCoZAbQNXaMbBcHdm3gXxerjnWy3L5Er9/Wmq8hQSg98kZ+U0fTlnNeQu2u5etU16ij1iEnaNKCjhvOrCXAVfryS6LaIwLWSQXCPmJkQ44M4qI4DQXFnG8C05jZwt4F58oh2semo3aJbS/4VBWNtdJXpK3HF3TvHej4QDWhUdhKNtypVxkW/r9mEm0WGT7Fcp1tqnJ2v2uZpcXSfvFfWTXkHIRf0bBrcD68zeYbTAcn0PjzkmyDT2CvV/aZb9cMO/UQsHbcFGBTrlHYehfYD2xMFZ0DN4A4DpSW8QhKCW3rR7w53j7g/0Z9f4C7ZNkEc/yy238PFcGsBesNAJQfGMw4xJEs5HObPS7TH9IcaYtHBMWekuBQkjCjmufA5NtIVCgiiwWJyz8GbgUm+FxS8Y2X+UPXL6QjmWahIJwjhVmO/PVKV8lheh5jPxJlDOEtlWt3+UWVSWEMWJpWVC6n4rE8axbV1AMXT/EWu9KHh7JY7W8UovXmtSRqzZM3/lRAnlsVuzmCQTf5zpz+kPjs8ZWSbNbLSChPswjIOW3veVx8A3TcxV8MJKbHMM6SSdsVyxPDGtLto3Eczm44U2p6gTKGcs2sKIB8NnwWnWchihCzAdO+QYKXq/etwmkjMmC0ql12rVKRMbj04PonLOMSGJR+xTGjV4r/bAdeeqsmGk7Ky/tzZgzpvFZF+nppj1zx76nvk393GRaO2aY/S6Xj+anbASRdXCwDTa3FGbXnXuNzymbncg7RNs9crkRkycvp7fFmVSXtlQq77ic3bH5CLNFDIISFyz2iRj7v0q7eKVAl0IxBex2imgqRdm7VsZiDFHuYwg3a5JNVaLavt6TRqZ+jaQrMDHEekU7emXQAAuJcSmY3xWvlnyu8+hKddef4JzhhLjOm5cFTektwlDhmNc9Vzt8JXGd0yMZ3jJwrJh801duCSr5HJslHRYsL1V/hCu5A+MgfAnfSR0+DeiAcc3KlQMY9t8WR/PkeopEKomijKhur1LIEvfBBFoDAgfucfVzZZoful2ukq1PY+uZN7non/Ml+nBjiGw9EUf7vt3n6ZtqMxi8GZ2RZ/2F8QvHdjwKMe7xzu8gJY48Q0yRc4LPdN2Ey+QGgyH72boLRhqprYQ64urN0/a4cgkuYWuZ8/pQ1JTqLuxHafbk3lXPxBrH9FNQo1fz4TiAsNdXFVVYbZh3X/OzGE7yVev/tVNDzKVSpP0p5WumNq19DtMA6VWSA5g7U7untNcJmzaueXBnROI1SbwEz24aj4OoIoHQwlsjwTsOHIkijFlD9qMoY8bWUf3RqFX3rxYVFIMRd0sxllWQ/qK4/Dq9ZlFJBbxvdGaOzx080s3amS5ytCMkI5yGIsjnyBUWW73+3XoFvdh94lLcvpkghblul4AHB7t/dD/cd4DdCijJRwb5yugmHGcQR3W/MNJ4aORpNoHpUHntrQh+VGnkK25LkXUDTmbUkr1y80PYU53qCTq+eSzq5tcvD+9ITB1Z9Vs0udR188bCGtp4PHEfKHig1rm8ZHrpjqWL5YJYcBlEPd/VRr6cL+IRDsgVPts7UHIpZMLY+j60MsfUALjuYNbzzgFtgBAFDkCYyw3u073Q5YLNS/rnOZj4jiC8bKt/RrZlR055bu8ghqwh5nDmz3cUNnXthetwZqSjE9nsyj4Uzqdezqe9Xo5HXq0Qt44/LUOy2WRPgqvN5Jy6vR45G22CUxaEr1w7iMkzinrZLgeAjhVdqO+cnZ2Suv1wbfj4ksTW6ylRqbXjPjzPlWte6hHEVqGsRBdYdTWa1bOmR7/TJy1eI5npSgZ7RByrSCm4ct0PRb4SzYuBqrpSdLuFModB5qg00P0qMTz+XSkJFeAyKp2TUSAz/3pm5yT/DaXlvydCbqlGXZnauTG1fXzS7zawB77vEVCrFlrD3JNWuoXao4/ZKm/6NlJEq911zUMN836gst4n2e8PZfhJ4xvBs89Wja+DfwcRphURfkA0GKBZ5ijBgGAsJuDGDTmV3nIVHqtSjkfT9Ef7p7YSforfYgpxRUjhFqi81GgFHx+gJ98Spx9/Drvk9bHFTp7I4nzdx2QyrW1aaatWlh7/W8I1qpKVjCVcNw7at2XY2lMNmIUdVZJC5BoCTX0UWBOrRfNbIOQFBtI14ECw+8DMTbaT+WpBQtV8q8UVReNbyLzwIraNH6shMvSh2mOOAx9zzGkcs266N7oczeN8/jilPLN9zRRsYURQN/SF2qyIrdcKDrE2RJ+LchR6jqfxKbbtPdN3Ia1uTDeaCcLoDE0vQ96y7mHX9rVjLzNnnxhmhAwWy0aKqZwRPueYJ9WvimMDOEz1QWCNvd/ooI26VAdnD5hC10J4F9e/jiXjVZaeh72u2mAGB9hloqMbUirbaKtsCCrSLEWF0xCGPKnhXVumzJxJTUxXRLbOwM5UFbTtMv/d9oUtfDbOxbdYqbD5+yOmuk+Pq+6Zd0Czu6Z3UyR7imFdGFzfCnZj2IeiumeamxLZgzZjB/On4o7DhcfqMjsGSwYN9SlgkJrlLij3hkDfFAR6nqjp3xTpzwDJ1bnzQGKGxgM3zC0tvqoUHt15mSvjYNl+OHaUV/EYXw6wmn4sxl2ePsrw/8l0LV/Rv+mcAyLJo8HuC5ZGKj451X16Znt1iuF9XQJ9e6qvu5w8lf1XFe1QnsAxdK5n7HTUSdkLUpu2Sp7++GbPtxO/bTY9YQN6rDAO3lyxR6rrderV4/V3RU44dhkSV+oKlM515a+Nld7zdwJ+tcG01e57As0lHMfI0OqxsdI+6y2qIDkqhULnVOW3k6fOQRe85b7+6ar1K8s+/vKf/wtQSwMEFAACAAgAZACNSWigejpNAAAAawAAABsAAAB1bml2ZXJzYWwvdW5pdmVyc2FsLnBuZy54bWyzsa/IzVEoSy0qzszPs1Uy1DNQsrfj5bIpKEoty0wtV6gAihnpGUCAkkKlrZIJErc8M6UkA6jCwNgYIZiRmpmeUWKrZG5uChfUB5oJAFBLAQIAABQAAgAIAESUV0cjtE77+wIAALAIAAAUAAAAAAAAAAEAAAAAAAAAAAB1bml2ZXJzYWwvcGxheWVyLnhtbFBLAQIAABQAAgAIAGQAjUmHb5M5aCsAALNWAAAXAAAAAAAAAAAAAAAAAC0DAAB1bml2ZXJzYWwvdW5pdmVyc2FsLnBuZ1BLAQIAABQAAgAIAGQAjUlooHo6TQAAAGsAAAAbAAAAAAAAAAEAAAAAAMouAAB1bml2ZXJzYWwvdW5pdmVyc2FsLnBuZy54bWxQSwUGAAAAAAMAAwDQAAAAUC8AAAAA"/>
  <p:tag name="ISPRING_SCORM_ENDPOINT" val="&lt;endpoint&gt;&lt;enable&gt;0&lt;/enable&gt;&lt;lrs&gt;http://&lt;/lrs&gt;&lt;auth&gt;0&lt;/auth&gt;&lt;login&gt;&lt;/login&gt;&lt;password&gt;&lt;/password&gt;&lt;key&gt;&lt;/key&gt;&lt;name&gt;&lt;/name&gt;&lt;email&gt;&lt;/email&gt;&lt;/endpoint&gt;&#10;"/>
  <p:tag name="ISPRING_PRESENTATION_TITLE" val="www.33ppt.com"/>
</p:tagLst>
</file>

<file path=ppt/theme/theme1.xml><?xml version="1.0" encoding="utf-8"?>
<a:theme xmlns:a="http://schemas.openxmlformats.org/drawingml/2006/main" name="www.33ppt.com ​​">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11272</TotalTime>
  <Words>2313</Words>
  <Application>Microsoft Office PowerPoint</Application>
  <PresentationFormat>自定义</PresentationFormat>
  <Paragraphs>178</Paragraphs>
  <Slides>20</Slides>
  <Notes>20</Notes>
  <HiddenSlides>0</HiddenSlides>
  <MMClips>1</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www.33ppt.com ​​</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subject>tukuppt</dc:subject>
  <dc:creator>www.tukuppt.com</dc:creator>
  <cp:lastModifiedBy>Administrator</cp:lastModifiedBy>
  <cp:revision>99</cp:revision>
  <dcterms:created xsi:type="dcterms:W3CDTF">2014-06-06T07:22:15Z</dcterms:created>
  <dcterms:modified xsi:type="dcterms:W3CDTF">2024-07-04T07:34:13Z</dcterms:modified>
</cp:coreProperties>
</file>