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4" r:id="rId3"/>
    <p:sldId id="283" r:id="rId4"/>
    <p:sldId id="275" r:id="rId5"/>
    <p:sldId id="285" r:id="rId6"/>
    <p:sldId id="300" r:id="rId7"/>
    <p:sldId id="34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na" initials="C" lastIdx="25" clrIdx="0">
    <p:extLst>
      <p:ext uri="{19B8F6BF-5375-455C-9EA6-DF929625EA0E}">
        <p15:presenceInfo xmlns:p15="http://schemas.microsoft.com/office/powerpoint/2012/main" userId="2c94913341570c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C00000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6379" autoAdjust="0"/>
  </p:normalViewPr>
  <p:slideViewPr>
    <p:cSldViewPr snapToGrid="0">
      <p:cViewPr varScale="1">
        <p:scale>
          <a:sx n="111" d="100"/>
          <a:sy n="111" d="100"/>
        </p:scale>
        <p:origin x="1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136F7-82EA-4EB5-959F-2EC2D11C8860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3B544-2142-4AF7-A4D9-A1D1E99093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31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66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8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ED3F-FD14-49D3-9E15-5868A59A8E04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5077-6423-43DB-B24E-21562C216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11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ED3F-FD14-49D3-9E15-5868A59A8E04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5077-6423-43DB-B24E-21562C216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76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ED3F-FD14-49D3-9E15-5868A59A8E04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5077-6423-43DB-B24E-21562C216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93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ED3F-FD14-49D3-9E15-5868A59A8E04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5077-6423-43DB-B24E-21562C216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31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ED3F-FD14-49D3-9E15-5868A59A8E04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5077-6423-43DB-B24E-21562C216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12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ED3F-FD14-49D3-9E15-5868A59A8E04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5077-6423-43DB-B24E-21562C216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39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ED3F-FD14-49D3-9E15-5868A59A8E04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5077-6423-43DB-B24E-21562C216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68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ED3F-FD14-49D3-9E15-5868A59A8E04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5077-6423-43DB-B24E-21562C216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00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ED3F-FD14-49D3-9E15-5868A59A8E04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5077-6423-43DB-B24E-21562C216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82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ED3F-FD14-49D3-9E15-5868A59A8E04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5077-6423-43DB-B24E-21562C216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67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ED3F-FD14-49D3-9E15-5868A59A8E04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5077-6423-43DB-B24E-21562C216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4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1ED3F-FD14-49D3-9E15-5868A59A8E04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F5077-6423-43DB-B24E-21562C216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65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9"/>
            <a:ext cx="12192000" cy="68576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9" t="20613" r="-1" b="20586"/>
          <a:stretch/>
        </p:blipFill>
        <p:spPr>
          <a:xfrm>
            <a:off x="0" y="-12700"/>
            <a:ext cx="8147056" cy="6883400"/>
          </a:xfrm>
          <a:prstGeom prst="rect">
            <a:avLst/>
          </a:prstGeom>
        </p:spPr>
      </p:pic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497511" y="2175737"/>
            <a:ext cx="5698202" cy="97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zh-CN" sz="45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北京大学外国语学院</a:t>
            </a: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School of Foreign Languages, Peking University</a:t>
            </a:r>
            <a:endParaRPr lang="zh-CN" altLang="en-US" sz="4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2114522" y="4632311"/>
            <a:ext cx="2395167" cy="3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131" tIns="34131" rIns="34131" bIns="34131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2022</a:t>
            </a:r>
            <a:r>
              <a:rPr lang="zh-CN" altLang="en-US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年</a:t>
            </a:r>
            <a:r>
              <a:rPr lang="en-US" altLang="zh-CN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r>
              <a:rPr lang="zh-CN" altLang="en-US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月</a:t>
            </a:r>
            <a:r>
              <a:rPr lang="en-US" altLang="zh-CN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6</a:t>
            </a:r>
            <a:r>
              <a:rPr lang="zh-CN" altLang="en-US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日</a:t>
            </a:r>
            <a:endParaRPr lang="zh-CN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03" b="52037"/>
          <a:stretch/>
        </p:blipFill>
        <p:spPr>
          <a:xfrm>
            <a:off x="9124631" y="3581400"/>
            <a:ext cx="3092769" cy="3289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21"/>
          <a:stretch/>
        </p:blipFill>
        <p:spPr>
          <a:xfrm>
            <a:off x="4343400" y="0"/>
            <a:ext cx="6858000" cy="22068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60"/>
          <a:stretch/>
        </p:blipFill>
        <p:spPr>
          <a:xfrm>
            <a:off x="-169166" y="4985692"/>
            <a:ext cx="6858000" cy="188183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55436" y="3153056"/>
            <a:ext cx="5244861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51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行政业务交流会</a:t>
            </a:r>
            <a:endParaRPr lang="zh-CN" altLang="en-US" sz="4551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9675" y="4087705"/>
            <a:ext cx="5244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生工作办公室</a:t>
            </a:r>
          </a:p>
        </p:txBody>
      </p:sp>
    </p:spTree>
    <p:extLst>
      <p:ext uri="{BB962C8B-B14F-4D97-AF65-F5344CB8AC3E}">
        <p14:creationId xmlns:p14="http://schemas.microsoft.com/office/powerpoint/2010/main" val="32582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0" y="6705904"/>
            <a:ext cx="12192000" cy="150435"/>
            <a:chOff x="0" y="2714172"/>
            <a:chExt cx="3686629" cy="1429658"/>
          </a:xfrm>
        </p:grpSpPr>
        <p:sp>
          <p:nvSpPr>
            <p:cNvPr id="22" name="矩形 21"/>
            <p:cNvSpPr/>
            <p:nvPr/>
          </p:nvSpPr>
          <p:spPr>
            <a:xfrm>
              <a:off x="0" y="2714172"/>
              <a:ext cx="3686629" cy="142965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0" y="3429001"/>
              <a:ext cx="3686629" cy="714829"/>
            </a:xfrm>
            <a:prstGeom prst="rect">
              <a:avLst/>
            </a:prstGeom>
            <a:solidFill>
              <a:srgbClr val="8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椭圆 7"/>
          <p:cNvSpPr/>
          <p:nvPr/>
        </p:nvSpPr>
        <p:spPr>
          <a:xfrm>
            <a:off x="3111799" y="2852484"/>
            <a:ext cx="5141439" cy="1208639"/>
          </a:xfrm>
          <a:custGeom>
            <a:avLst/>
            <a:gdLst>
              <a:gd name="connsiteX0" fmla="*/ 5141438 w 5232878"/>
              <a:gd name="connsiteY0" fmla="*/ 0 h 1208638"/>
              <a:gd name="connsiteX1" fmla="*/ 2570719 w 5232878"/>
              <a:gd name="connsiteY1" fmla="*/ 1208638 h 1208638"/>
              <a:gd name="connsiteX2" fmla="*/ 0 w 5232878"/>
              <a:gd name="connsiteY2" fmla="*/ 0 h 1208638"/>
              <a:gd name="connsiteX3" fmla="*/ 5232878 w 5232878"/>
              <a:gd name="connsiteY3" fmla="*/ 91440 h 1208638"/>
              <a:gd name="connsiteX0" fmla="*/ 5141438 w 5141438"/>
              <a:gd name="connsiteY0" fmla="*/ 0 h 1208638"/>
              <a:gd name="connsiteX1" fmla="*/ 2570719 w 5141438"/>
              <a:gd name="connsiteY1" fmla="*/ 1208638 h 1208638"/>
              <a:gd name="connsiteX2" fmla="*/ 0 w 5141438"/>
              <a:gd name="connsiteY2" fmla="*/ 0 h 120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1438" h="1208638">
                <a:moveTo>
                  <a:pt x="5141438" y="0"/>
                </a:moveTo>
                <a:cubicBezTo>
                  <a:pt x="4741027" y="708082"/>
                  <a:pt x="3740838" y="1208638"/>
                  <a:pt x="2570719" y="1208638"/>
                </a:cubicBezTo>
                <a:cubicBezTo>
                  <a:pt x="1400600" y="1208638"/>
                  <a:pt x="400411" y="708082"/>
                  <a:pt x="0" y="0"/>
                </a:cubicBez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>
            <a:endCxn id="45" idx="0"/>
          </p:cNvCxnSpPr>
          <p:nvPr/>
        </p:nvCxnSpPr>
        <p:spPr>
          <a:xfrm>
            <a:off x="5726470" y="2403437"/>
            <a:ext cx="11145" cy="131125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40"/>
          <p:cNvSpPr txBox="1"/>
          <p:nvPr/>
        </p:nvSpPr>
        <p:spPr>
          <a:xfrm>
            <a:off x="147263" y="3252898"/>
            <a:ext cx="2820596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专业认同</a:t>
            </a:r>
            <a:endParaRPr lang="en-US" altLang="zh-CN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701464" y="845375"/>
            <a:ext cx="2084515" cy="2084515"/>
            <a:chOff x="2848131" y="1860029"/>
            <a:chExt cx="3807502" cy="3807502"/>
          </a:xfrm>
          <a:solidFill>
            <a:srgbClr val="C00000"/>
          </a:solidFill>
        </p:grpSpPr>
        <p:sp>
          <p:nvSpPr>
            <p:cNvPr id="47" name="椭圆 46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dirty="0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91"/>
            <p:cNvSpPr txBox="1"/>
            <p:nvPr/>
          </p:nvSpPr>
          <p:spPr>
            <a:xfrm>
              <a:off x="3161970" y="3285931"/>
              <a:ext cx="3179823" cy="95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学业</a:t>
              </a:r>
              <a:endPara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椭圆 34"/>
          <p:cNvSpPr/>
          <p:nvPr/>
        </p:nvSpPr>
        <p:spPr>
          <a:xfrm>
            <a:off x="2672229" y="2380361"/>
            <a:ext cx="888264" cy="888264"/>
          </a:xfrm>
          <a:prstGeom prst="ellipse">
            <a:avLst/>
          </a:prstGeom>
          <a:solidFill>
            <a:srgbClr val="004D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endParaRPr lang="zh-CN" altLang="en-US" sz="2400">
              <a:solidFill>
                <a:srgbClr val="5677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3806402" y="3287737"/>
            <a:ext cx="888264" cy="888264"/>
          </a:xfrm>
          <a:prstGeom prst="ellipse">
            <a:avLst/>
          </a:prstGeom>
          <a:solidFill>
            <a:srgbClr val="33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5293483" y="3568177"/>
            <a:ext cx="888264" cy="888264"/>
          </a:xfrm>
          <a:prstGeom prst="ellipse">
            <a:avLst/>
          </a:prstGeom>
          <a:solidFill>
            <a:srgbClr val="F39C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7809104" y="2380361"/>
            <a:ext cx="888264" cy="88826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endParaRPr lang="zh-CN" altLang="en-US" sz="2400">
              <a:solidFill>
                <a:srgbClr val="5677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804177" y="4148092"/>
            <a:ext cx="2595909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期望值很高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170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目标感缺失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64710" y="4602948"/>
            <a:ext cx="2419187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缺乏发展规划教育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170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学业规划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170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职业规划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170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人生规划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0"/>
          <p:cNvSpPr txBox="1"/>
          <p:nvPr/>
        </p:nvSpPr>
        <p:spPr>
          <a:xfrm>
            <a:off x="9053942" y="3047330"/>
            <a:ext cx="1689864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实用主义论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170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文化圈层</a:t>
            </a:r>
          </a:p>
        </p:txBody>
      </p:sp>
      <p:sp>
        <p:nvSpPr>
          <p:cNvPr id="43" name="中心文本"/>
          <p:cNvSpPr txBox="1">
            <a:spLocks noChangeArrowheads="1"/>
          </p:cNvSpPr>
          <p:nvPr/>
        </p:nvSpPr>
        <p:spPr bwMode="auto">
          <a:xfrm>
            <a:off x="2392980" y="2553202"/>
            <a:ext cx="1446762" cy="56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spcBef>
                <a:spcPct val="0"/>
              </a:spcBef>
              <a:buNone/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中心文本"/>
          <p:cNvSpPr txBox="1">
            <a:spLocks noChangeArrowheads="1"/>
          </p:cNvSpPr>
          <p:nvPr/>
        </p:nvSpPr>
        <p:spPr bwMode="auto">
          <a:xfrm>
            <a:off x="3517473" y="3451022"/>
            <a:ext cx="1446762" cy="56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spcBef>
                <a:spcPct val="0"/>
              </a:spcBef>
              <a:buNone/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中心文本"/>
          <p:cNvSpPr txBox="1">
            <a:spLocks noChangeArrowheads="1"/>
          </p:cNvSpPr>
          <p:nvPr/>
        </p:nvSpPr>
        <p:spPr bwMode="auto">
          <a:xfrm>
            <a:off x="5014234" y="3714695"/>
            <a:ext cx="1446762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spcBef>
                <a:spcPct val="0"/>
              </a:spcBef>
              <a:buNone/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中心文本"/>
          <p:cNvSpPr txBox="1">
            <a:spLocks noChangeArrowheads="1"/>
          </p:cNvSpPr>
          <p:nvPr/>
        </p:nvSpPr>
        <p:spPr bwMode="auto">
          <a:xfrm>
            <a:off x="7529855" y="2518166"/>
            <a:ext cx="1446762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spcBef>
                <a:spcPct val="0"/>
              </a:spcBef>
              <a:buNone/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  <a:endParaRPr lang="zh-CN" alt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6676361" y="3344132"/>
            <a:ext cx="888264" cy="88826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中心文本"/>
          <p:cNvSpPr txBox="1">
            <a:spLocks noChangeArrowheads="1"/>
          </p:cNvSpPr>
          <p:nvPr/>
        </p:nvSpPr>
        <p:spPr bwMode="auto">
          <a:xfrm>
            <a:off x="6380623" y="3490650"/>
            <a:ext cx="1446762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spcBef>
                <a:spcPct val="0"/>
              </a:spcBef>
              <a:buNone/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zh-CN" alt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83897" y="4206529"/>
            <a:ext cx="2717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C000"/>
              </a:buClr>
              <a:defRPr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自我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意识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强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Aft>
                <a:spcPts val="600"/>
              </a:spcAft>
              <a:buClr>
                <a:srgbClr val="FFC000"/>
              </a:buClr>
              <a:defRPr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独立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能力弱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2451" r="30611" b="63912"/>
          <a:stretch/>
        </p:blipFill>
        <p:spPr>
          <a:xfrm>
            <a:off x="9591674" y="392435"/>
            <a:ext cx="2124611" cy="51212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2B69A2AF-4601-428E-A31B-BFB00256886B}"/>
              </a:ext>
            </a:extLst>
          </p:cNvPr>
          <p:cNvGrpSpPr/>
          <p:nvPr/>
        </p:nvGrpSpPr>
        <p:grpSpPr>
          <a:xfrm>
            <a:off x="1" y="0"/>
            <a:ext cx="1388224" cy="1046128"/>
            <a:chOff x="0" y="0"/>
            <a:chExt cx="6897954" cy="4536440"/>
          </a:xfrm>
        </p:grpSpPr>
        <p:sp>
          <p:nvSpPr>
            <p:cNvPr id="67" name="直角三角形 66">
              <a:extLst>
                <a:ext uri="{FF2B5EF4-FFF2-40B4-BE49-F238E27FC236}">
                  <a16:creationId xmlns:a16="http://schemas.microsoft.com/office/drawing/2014/main" id="{6EE26D6B-839F-4E9F-B574-37D326777F7B}"/>
                </a:ext>
              </a:extLst>
            </p:cNvPr>
            <p:cNvSpPr/>
            <p:nvPr/>
          </p:nvSpPr>
          <p:spPr>
            <a:xfrm flipV="1">
              <a:off x="0" y="0"/>
              <a:ext cx="6897954" cy="4511041"/>
            </a:xfrm>
            <a:prstGeom prst="rtTriangle">
              <a:avLst/>
            </a:prstGeom>
            <a:solidFill>
              <a:srgbClr val="8E8E8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直角三角形 67">
              <a:extLst>
                <a:ext uri="{FF2B5EF4-FFF2-40B4-BE49-F238E27FC236}">
                  <a16:creationId xmlns:a16="http://schemas.microsoft.com/office/drawing/2014/main" id="{427C7B75-5A6F-4EA8-A4BA-FFF0AEE43E2C}"/>
                </a:ext>
              </a:extLst>
            </p:cNvPr>
            <p:cNvSpPr/>
            <p:nvPr/>
          </p:nvSpPr>
          <p:spPr>
            <a:xfrm flipV="1">
              <a:off x="0" y="0"/>
              <a:ext cx="5232400" cy="3421822"/>
            </a:xfrm>
            <a:prstGeom prst="rtTriangle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直角三角形 68">
              <a:extLst>
                <a:ext uri="{FF2B5EF4-FFF2-40B4-BE49-F238E27FC236}">
                  <a16:creationId xmlns:a16="http://schemas.microsoft.com/office/drawing/2014/main" id="{421D3BDC-DC15-4BB4-84C8-0BE54C5C063D}"/>
                </a:ext>
              </a:extLst>
            </p:cNvPr>
            <p:cNvSpPr/>
            <p:nvPr/>
          </p:nvSpPr>
          <p:spPr>
            <a:xfrm flipV="1">
              <a:off x="4128" y="3436179"/>
              <a:ext cx="1682439" cy="1100261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4" name="矩形 83"/>
          <p:cNvSpPr/>
          <p:nvPr/>
        </p:nvSpPr>
        <p:spPr>
          <a:xfrm>
            <a:off x="694113" y="160821"/>
            <a:ext cx="3138545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600" b="1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一、学业方面</a:t>
            </a:r>
            <a:endParaRPr lang="en-US" altLang="zh-CN" sz="3600" b="1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268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0" y="6705904"/>
            <a:ext cx="12192000" cy="150435"/>
            <a:chOff x="0" y="2714172"/>
            <a:chExt cx="3686629" cy="1429658"/>
          </a:xfrm>
        </p:grpSpPr>
        <p:sp>
          <p:nvSpPr>
            <p:cNvPr id="22" name="矩形 21"/>
            <p:cNvSpPr/>
            <p:nvPr/>
          </p:nvSpPr>
          <p:spPr>
            <a:xfrm>
              <a:off x="0" y="2714172"/>
              <a:ext cx="3686629" cy="142965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0" y="3429001"/>
              <a:ext cx="3686629" cy="714829"/>
            </a:xfrm>
            <a:prstGeom prst="rect">
              <a:avLst/>
            </a:prstGeom>
            <a:solidFill>
              <a:srgbClr val="8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362192" y="934171"/>
            <a:ext cx="305724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889000">
              <a:lnSpc>
                <a:spcPct val="90000"/>
              </a:lnSpc>
              <a:spcAft>
                <a:spcPct val="15000"/>
              </a:spcAft>
            </a:pPr>
            <a:r>
              <a:rPr lang="zh-CN" altLang="en-US" sz="3200" b="1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学业</a:t>
            </a:r>
            <a:r>
              <a:rPr lang="zh-CN" altLang="en-US" sz="3200" b="1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的其他方面</a:t>
            </a:r>
            <a:endParaRPr lang="zh-CN" altLang="en-US" sz="3200" b="1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2451" r="30611" b="63912"/>
          <a:stretch/>
        </p:blipFill>
        <p:spPr>
          <a:xfrm>
            <a:off x="9591674" y="392435"/>
            <a:ext cx="2124611" cy="512121"/>
          </a:xfrm>
          <a:prstGeom prst="rect">
            <a:avLst/>
          </a:prstGeom>
        </p:spPr>
      </p:pic>
      <p:grpSp>
        <p:nvGrpSpPr>
          <p:cNvPr id="46" name="组合 45">
            <a:extLst>
              <a:ext uri="{FF2B5EF4-FFF2-40B4-BE49-F238E27FC236}">
                <a16:creationId xmlns:a16="http://schemas.microsoft.com/office/drawing/2014/main" id="{2B69A2AF-4601-428E-A31B-BFB00256886B}"/>
              </a:ext>
            </a:extLst>
          </p:cNvPr>
          <p:cNvGrpSpPr/>
          <p:nvPr/>
        </p:nvGrpSpPr>
        <p:grpSpPr>
          <a:xfrm>
            <a:off x="1" y="0"/>
            <a:ext cx="1388224" cy="1046128"/>
            <a:chOff x="0" y="0"/>
            <a:chExt cx="6897954" cy="4536440"/>
          </a:xfrm>
        </p:grpSpPr>
        <p:sp>
          <p:nvSpPr>
            <p:cNvPr id="47" name="直角三角形 46">
              <a:extLst>
                <a:ext uri="{FF2B5EF4-FFF2-40B4-BE49-F238E27FC236}">
                  <a16:creationId xmlns:a16="http://schemas.microsoft.com/office/drawing/2014/main" id="{6EE26D6B-839F-4E9F-B574-37D326777F7B}"/>
                </a:ext>
              </a:extLst>
            </p:cNvPr>
            <p:cNvSpPr/>
            <p:nvPr/>
          </p:nvSpPr>
          <p:spPr>
            <a:xfrm flipV="1">
              <a:off x="0" y="0"/>
              <a:ext cx="6897954" cy="4511041"/>
            </a:xfrm>
            <a:prstGeom prst="rtTriangle">
              <a:avLst/>
            </a:prstGeom>
            <a:solidFill>
              <a:srgbClr val="8E8E8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直角三角形 47">
              <a:extLst>
                <a:ext uri="{FF2B5EF4-FFF2-40B4-BE49-F238E27FC236}">
                  <a16:creationId xmlns:a16="http://schemas.microsoft.com/office/drawing/2014/main" id="{427C7B75-5A6F-4EA8-A4BA-FFF0AEE43E2C}"/>
                </a:ext>
              </a:extLst>
            </p:cNvPr>
            <p:cNvSpPr/>
            <p:nvPr/>
          </p:nvSpPr>
          <p:spPr>
            <a:xfrm flipV="1">
              <a:off x="0" y="0"/>
              <a:ext cx="5232400" cy="3421822"/>
            </a:xfrm>
            <a:prstGeom prst="rtTriangle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直角三角形 48">
              <a:extLst>
                <a:ext uri="{FF2B5EF4-FFF2-40B4-BE49-F238E27FC236}">
                  <a16:creationId xmlns:a16="http://schemas.microsoft.com/office/drawing/2014/main" id="{421D3BDC-DC15-4BB4-84C8-0BE54C5C063D}"/>
                </a:ext>
              </a:extLst>
            </p:cNvPr>
            <p:cNvSpPr/>
            <p:nvPr/>
          </p:nvSpPr>
          <p:spPr>
            <a:xfrm flipV="1">
              <a:off x="4128" y="3436179"/>
              <a:ext cx="1682439" cy="1100261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矩形 63"/>
          <p:cNvSpPr/>
          <p:nvPr/>
        </p:nvSpPr>
        <p:spPr>
          <a:xfrm>
            <a:off x="694113" y="160821"/>
            <a:ext cx="3138545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一、学业方面</a:t>
            </a:r>
          </a:p>
        </p:txBody>
      </p:sp>
      <p:sp>
        <p:nvSpPr>
          <p:cNvPr id="13" name="矩形 12"/>
          <p:cNvSpPr/>
          <p:nvPr/>
        </p:nvSpPr>
        <p:spPr>
          <a:xfrm>
            <a:off x="1053030" y="1768839"/>
            <a:ext cx="9804440" cy="2882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合作学习，打破壁垒、团队协作</a:t>
            </a:r>
            <a:endParaRPr lang="en-US" altLang="zh-CN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认知教育，自我认知、接受自我</a:t>
            </a:r>
            <a:endParaRPr lang="en-US" altLang="zh-CN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学术活动，疫情影响、信息不对称</a:t>
            </a:r>
            <a:endParaRPr lang="en-US" altLang="zh-CN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323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0" y="6705904"/>
            <a:ext cx="12192000" cy="150435"/>
            <a:chOff x="0" y="2714172"/>
            <a:chExt cx="3686629" cy="1429658"/>
          </a:xfrm>
        </p:grpSpPr>
        <p:sp>
          <p:nvSpPr>
            <p:cNvPr id="22" name="矩形 21"/>
            <p:cNvSpPr/>
            <p:nvPr/>
          </p:nvSpPr>
          <p:spPr>
            <a:xfrm>
              <a:off x="0" y="2714172"/>
              <a:ext cx="3686629" cy="142965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0" y="3429001"/>
              <a:ext cx="3686629" cy="714829"/>
            </a:xfrm>
            <a:prstGeom prst="rect">
              <a:avLst/>
            </a:prstGeom>
            <a:solidFill>
              <a:srgbClr val="8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Group 38"/>
          <p:cNvGrpSpPr/>
          <p:nvPr/>
        </p:nvGrpSpPr>
        <p:grpSpPr>
          <a:xfrm>
            <a:off x="4264429" y="1697173"/>
            <a:ext cx="3690851" cy="3564212"/>
            <a:chOff x="3685336" y="1507185"/>
            <a:chExt cx="4821325" cy="4804920"/>
          </a:xfrm>
        </p:grpSpPr>
        <p:sp>
          <p:nvSpPr>
            <p:cNvPr id="76" name="Freeform 39"/>
            <p:cNvSpPr/>
            <p:nvPr/>
          </p:nvSpPr>
          <p:spPr>
            <a:xfrm>
              <a:off x="4112275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397" tIns="1086802" rIns="625652" bIns="2423966" numCol="1" spcCol="1270" anchor="ctr" anchorCtr="0">
              <a:noAutofit/>
            </a:bodyPr>
            <a:lstStyle/>
            <a:p>
              <a:pPr algn="just" defTabSz="2437276">
                <a:lnSpc>
                  <a:spcPct val="120000"/>
                </a:lnSpc>
                <a:spcAft>
                  <a:spcPct val="35000"/>
                </a:spcAft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930" tIns="3201387" rIns="1172785" bIns="515634" numCol="1" spcCol="1270" anchor="ctr" anchorCtr="0">
              <a:noAutofit/>
            </a:bodyPr>
            <a:lstStyle/>
            <a:p>
              <a:pPr algn="just" defTabSz="3046596">
                <a:lnSpc>
                  <a:spcPct val="120000"/>
                </a:lnSpc>
                <a:spcAft>
                  <a:spcPct val="35000"/>
                </a:spcAft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654" tIns="1086802" rIns="2599396" bIns="2423966" numCol="1" spcCol="1270" anchor="ctr" anchorCtr="0">
              <a:noAutofit/>
            </a:bodyPr>
            <a:lstStyle/>
            <a:p>
              <a:pPr algn="just" defTabSz="2437276">
                <a:lnSpc>
                  <a:spcPct val="120000"/>
                </a:lnSpc>
                <a:spcAft>
                  <a:spcPct val="35000"/>
                </a:spcAft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Circular Arrow 44"/>
            <p:cNvSpPr/>
            <p:nvPr/>
          </p:nvSpPr>
          <p:spPr>
            <a:xfrm>
              <a:off x="3685336" y="1507185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2" name="文本框 91"/>
          <p:cNvSpPr txBox="1"/>
          <p:nvPr/>
        </p:nvSpPr>
        <p:spPr>
          <a:xfrm>
            <a:off x="4487854" y="2671320"/>
            <a:ext cx="1740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91"/>
          <p:cNvSpPr txBox="1"/>
          <p:nvPr/>
        </p:nvSpPr>
        <p:spPr>
          <a:xfrm>
            <a:off x="6109741" y="2671320"/>
            <a:ext cx="1740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91"/>
          <p:cNvSpPr txBox="1"/>
          <p:nvPr/>
        </p:nvSpPr>
        <p:spPr>
          <a:xfrm>
            <a:off x="5206553" y="3992450"/>
            <a:ext cx="1740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1510801" y="2441859"/>
            <a:ext cx="4087210" cy="7232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555625" indent="-285750">
              <a:spcAft>
                <a:spcPts val="600"/>
              </a:spcAft>
              <a:buClr>
                <a:srgbClr val="8A0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线上面试，教室需求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55625" indent="-285750">
              <a:spcAft>
                <a:spcPts val="600"/>
              </a:spcAft>
              <a:buClr>
                <a:srgbClr val="8A0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求职分享，模拟面试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889405" y="2447767"/>
            <a:ext cx="3980542" cy="100027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555625" indent="-28575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疫情防控常态化下的思政实践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55625" indent="-28575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建立短平快的京津冀周边或线上实践合作基地</a:t>
            </a:r>
            <a:endParaRPr lang="zh-CN" altLang="en-US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3460748" y="5336603"/>
            <a:ext cx="5167211" cy="7232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555625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竞争激烈，内卷严重，机会宝贵，资源难得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55625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用人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单位不规范，侵犯学生权益</a:t>
            </a:r>
            <a:endParaRPr lang="zh-CN" altLang="en-US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2451" r="30611" b="63912"/>
          <a:stretch/>
        </p:blipFill>
        <p:spPr>
          <a:xfrm>
            <a:off x="9591674" y="392435"/>
            <a:ext cx="2124611" cy="512121"/>
          </a:xfrm>
          <a:prstGeom prst="rect">
            <a:avLst/>
          </a:prstGeom>
        </p:spPr>
      </p:pic>
      <p:grpSp>
        <p:nvGrpSpPr>
          <p:cNvPr id="51" name="组合 50">
            <a:extLst>
              <a:ext uri="{FF2B5EF4-FFF2-40B4-BE49-F238E27FC236}">
                <a16:creationId xmlns:a16="http://schemas.microsoft.com/office/drawing/2014/main" id="{2B69A2AF-4601-428E-A31B-BFB00256886B}"/>
              </a:ext>
            </a:extLst>
          </p:cNvPr>
          <p:cNvGrpSpPr/>
          <p:nvPr/>
        </p:nvGrpSpPr>
        <p:grpSpPr>
          <a:xfrm>
            <a:off x="1" y="0"/>
            <a:ext cx="1388224" cy="1046128"/>
            <a:chOff x="0" y="0"/>
            <a:chExt cx="6897954" cy="4536440"/>
          </a:xfrm>
        </p:grpSpPr>
        <p:sp>
          <p:nvSpPr>
            <p:cNvPr id="52" name="直角三角形 51">
              <a:extLst>
                <a:ext uri="{FF2B5EF4-FFF2-40B4-BE49-F238E27FC236}">
                  <a16:creationId xmlns:a16="http://schemas.microsoft.com/office/drawing/2014/main" id="{6EE26D6B-839F-4E9F-B574-37D326777F7B}"/>
                </a:ext>
              </a:extLst>
            </p:cNvPr>
            <p:cNvSpPr/>
            <p:nvPr/>
          </p:nvSpPr>
          <p:spPr>
            <a:xfrm flipV="1">
              <a:off x="0" y="0"/>
              <a:ext cx="6897954" cy="4511041"/>
            </a:xfrm>
            <a:prstGeom prst="rtTriangle">
              <a:avLst/>
            </a:prstGeom>
            <a:solidFill>
              <a:srgbClr val="8E8E8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直角三角形 52">
              <a:extLst>
                <a:ext uri="{FF2B5EF4-FFF2-40B4-BE49-F238E27FC236}">
                  <a16:creationId xmlns:a16="http://schemas.microsoft.com/office/drawing/2014/main" id="{427C7B75-5A6F-4EA8-A4BA-FFF0AEE43E2C}"/>
                </a:ext>
              </a:extLst>
            </p:cNvPr>
            <p:cNvSpPr/>
            <p:nvPr/>
          </p:nvSpPr>
          <p:spPr>
            <a:xfrm flipV="1">
              <a:off x="0" y="0"/>
              <a:ext cx="5232400" cy="3421822"/>
            </a:xfrm>
            <a:prstGeom prst="rtTriangle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直角三角形 53">
              <a:extLst>
                <a:ext uri="{FF2B5EF4-FFF2-40B4-BE49-F238E27FC236}">
                  <a16:creationId xmlns:a16="http://schemas.microsoft.com/office/drawing/2014/main" id="{421D3BDC-DC15-4BB4-84C8-0BE54C5C063D}"/>
                </a:ext>
              </a:extLst>
            </p:cNvPr>
            <p:cNvSpPr/>
            <p:nvPr/>
          </p:nvSpPr>
          <p:spPr>
            <a:xfrm flipV="1">
              <a:off x="4128" y="3436179"/>
              <a:ext cx="1682439" cy="1100261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矩形 68"/>
          <p:cNvSpPr/>
          <p:nvPr/>
        </p:nvSpPr>
        <p:spPr>
          <a:xfrm>
            <a:off x="694113" y="160821"/>
            <a:ext cx="3138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3600" b="1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、就业方面</a:t>
            </a:r>
            <a:endParaRPr lang="en-US" altLang="zh-CN" sz="3600" b="1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708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0" y="6705904"/>
            <a:ext cx="12192000" cy="150435"/>
            <a:chOff x="0" y="2714172"/>
            <a:chExt cx="3686629" cy="1429658"/>
          </a:xfrm>
        </p:grpSpPr>
        <p:sp>
          <p:nvSpPr>
            <p:cNvPr id="22" name="矩形 21"/>
            <p:cNvSpPr/>
            <p:nvPr/>
          </p:nvSpPr>
          <p:spPr>
            <a:xfrm>
              <a:off x="0" y="2714172"/>
              <a:ext cx="3686629" cy="142965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0" y="3429001"/>
              <a:ext cx="3686629" cy="714829"/>
            </a:xfrm>
            <a:prstGeom prst="rect">
              <a:avLst/>
            </a:prstGeom>
            <a:solidFill>
              <a:srgbClr val="8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931316" y="979589"/>
            <a:ext cx="182614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889000">
              <a:lnSpc>
                <a:spcPct val="90000"/>
              </a:lnSpc>
              <a:spcAft>
                <a:spcPct val="15000"/>
              </a:spcAft>
            </a:pPr>
            <a:r>
              <a:rPr lang="zh-CN" altLang="en-US" sz="3200" b="1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潜在需求</a:t>
            </a:r>
            <a:endParaRPr lang="zh-CN" altLang="en-US" sz="3200" b="1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6010305" y="2829658"/>
            <a:ext cx="2139278" cy="2130277"/>
          </a:xfrm>
          <a:custGeom>
            <a:avLst/>
            <a:gdLst>
              <a:gd name="connsiteX0" fmla="*/ 2489382 w 4980410"/>
              <a:gd name="connsiteY0" fmla="*/ 571193 h 4980074"/>
              <a:gd name="connsiteX1" fmla="*/ 577366 w 4980410"/>
              <a:gd name="connsiteY1" fmla="*/ 2483209 h 4980074"/>
              <a:gd name="connsiteX2" fmla="*/ 2489382 w 4980410"/>
              <a:gd name="connsiteY2" fmla="*/ 4395225 h 4980074"/>
              <a:gd name="connsiteX3" fmla="*/ 4401398 w 4980410"/>
              <a:gd name="connsiteY3" fmla="*/ 2483209 h 4980074"/>
              <a:gd name="connsiteX4" fmla="*/ 2489382 w 4980410"/>
              <a:gd name="connsiteY4" fmla="*/ 571193 h 4980074"/>
              <a:gd name="connsiteX5" fmla="*/ 2293273 w 4980410"/>
              <a:gd name="connsiteY5" fmla="*/ 120 h 4980074"/>
              <a:gd name="connsiteX6" fmla="*/ 2352189 w 4980410"/>
              <a:gd name="connsiteY6" fmla="*/ 33796 h 4980074"/>
              <a:gd name="connsiteX7" fmla="*/ 2449931 w 4980410"/>
              <a:gd name="connsiteY7" fmla="*/ 266034 h 4980074"/>
              <a:gd name="connsiteX8" fmla="*/ 2503019 w 4980410"/>
              <a:gd name="connsiteY8" fmla="*/ 306399 h 4980074"/>
              <a:gd name="connsiteX9" fmla="*/ 2641578 w 4980410"/>
              <a:gd name="connsiteY9" fmla="*/ 309436 h 4980074"/>
              <a:gd name="connsiteX10" fmla="*/ 2702013 w 4980410"/>
              <a:gd name="connsiteY10" fmla="*/ 273832 h 4980074"/>
              <a:gd name="connsiteX11" fmla="*/ 2812541 w 4980410"/>
              <a:gd name="connsiteY11" fmla="*/ 52409 h 4980074"/>
              <a:gd name="connsiteX12" fmla="*/ 2873406 w 4980410"/>
              <a:gd name="connsiteY12" fmla="*/ 23064 h 4980074"/>
              <a:gd name="connsiteX13" fmla="*/ 3032466 w 4980410"/>
              <a:gd name="connsiteY13" fmla="*/ 49845 h 4980074"/>
              <a:gd name="connsiteX14" fmla="*/ 3080157 w 4980410"/>
              <a:gd name="connsiteY14" fmla="*/ 103159 h 4980074"/>
              <a:gd name="connsiteX15" fmla="*/ 3103653 w 4980410"/>
              <a:gd name="connsiteY15" fmla="*/ 353086 h 4980074"/>
              <a:gd name="connsiteX16" fmla="*/ 3145085 w 4980410"/>
              <a:gd name="connsiteY16" fmla="*/ 406831 h 4980074"/>
              <a:gd name="connsiteX17" fmla="*/ 3273712 w 4980410"/>
              <a:gd name="connsiteY17" fmla="*/ 448284 h 4980074"/>
              <a:gd name="connsiteX18" fmla="*/ 3341699 w 4980410"/>
              <a:gd name="connsiteY18" fmla="*/ 431026 h 4980074"/>
              <a:gd name="connsiteX19" fmla="*/ 3518263 w 4980410"/>
              <a:gd name="connsiteY19" fmla="*/ 255365 h 4980074"/>
              <a:gd name="connsiteX20" fmla="*/ 3580422 w 4980410"/>
              <a:gd name="connsiteY20" fmla="*/ 244797 h 4980074"/>
              <a:gd name="connsiteX21" fmla="*/ 3730411 w 4980410"/>
              <a:gd name="connsiteY21" fmla="*/ 322511 h 4980074"/>
              <a:gd name="connsiteX22" fmla="*/ 3759325 w 4980410"/>
              <a:gd name="connsiteY22" fmla="*/ 377118 h 4980074"/>
              <a:gd name="connsiteX23" fmla="*/ 3707283 w 4980410"/>
              <a:gd name="connsiteY23" fmla="*/ 625957 h 4980074"/>
              <a:gd name="connsiteX24" fmla="*/ 3730369 w 4980410"/>
              <a:gd name="connsiteY24" fmla="*/ 687254 h 4980074"/>
              <a:gd name="connsiteX25" fmla="*/ 3842804 w 4980410"/>
              <a:gd name="connsiteY25" fmla="*/ 767554 h 4980074"/>
              <a:gd name="connsiteX26" fmla="*/ 3912514 w 4980410"/>
              <a:gd name="connsiteY26" fmla="*/ 775331 h 4980074"/>
              <a:gd name="connsiteX27" fmla="*/ 4130511 w 4980410"/>
              <a:gd name="connsiteY27" fmla="*/ 653416 h 4980074"/>
              <a:gd name="connsiteX28" fmla="*/ 4193962 w 4980410"/>
              <a:gd name="connsiteY28" fmla="*/ 661625 h 4980074"/>
              <a:gd name="connsiteX29" fmla="*/ 4308983 w 4980410"/>
              <a:gd name="connsiteY29" fmla="*/ 779478 h 4980074"/>
              <a:gd name="connsiteX30" fmla="*/ 4319982 w 4980410"/>
              <a:gd name="connsiteY30" fmla="*/ 847895 h 4980074"/>
              <a:gd name="connsiteX31" fmla="*/ 4202765 w 4980410"/>
              <a:gd name="connsiteY31" fmla="*/ 1063490 h 4980074"/>
              <a:gd name="connsiteX32" fmla="*/ 4207505 w 4980410"/>
              <a:gd name="connsiteY32" fmla="*/ 1132339 h 4980074"/>
              <a:gd name="connsiteX33" fmla="*/ 4284110 w 4980410"/>
              <a:gd name="connsiteY33" fmla="*/ 1240260 h 4980074"/>
              <a:gd name="connsiteX34" fmla="*/ 4348855 w 4980410"/>
              <a:gd name="connsiteY34" fmla="*/ 1267245 h 4980074"/>
              <a:gd name="connsiteX35" fmla="*/ 4597058 w 4980410"/>
              <a:gd name="connsiteY35" fmla="*/ 1218713 h 4980074"/>
              <a:gd name="connsiteX36" fmla="*/ 4655544 w 4980410"/>
              <a:gd name="connsiteY36" fmla="*/ 1246130 h 4980074"/>
              <a:gd name="connsiteX37" fmla="*/ 4734734 w 4980410"/>
              <a:gd name="connsiteY37" fmla="*/ 1391604 h 4980074"/>
              <a:gd name="connsiteX38" fmla="*/ 4720267 w 4980410"/>
              <a:gd name="connsiteY38" fmla="*/ 1455487 h 4980074"/>
              <a:gd name="connsiteX39" fmla="*/ 4543702 w 4980410"/>
              <a:gd name="connsiteY39" fmla="*/ 1631148 h 4980074"/>
              <a:gd name="connsiteX40" fmla="*/ 4529666 w 4980410"/>
              <a:gd name="connsiteY40" fmla="*/ 1701289 h 4980074"/>
              <a:gd name="connsiteX41" fmla="*/ 4569579 w 4980410"/>
              <a:gd name="connsiteY41" fmla="*/ 1824314 h 4980074"/>
              <a:gd name="connsiteX42" fmla="*/ 4629357 w 4980410"/>
              <a:gd name="connsiteY42" fmla="*/ 1870507 h 4980074"/>
              <a:gd name="connsiteX43" fmla="*/ 4876042 w 4980410"/>
              <a:gd name="connsiteY43" fmla="*/ 1891254 h 4980074"/>
              <a:gd name="connsiteX44" fmla="*/ 4923302 w 4980410"/>
              <a:gd name="connsiteY44" fmla="*/ 1938309 h 4980074"/>
              <a:gd name="connsiteX45" fmla="*/ 4959542 w 4980410"/>
              <a:gd name="connsiteY45" fmla="*/ 2099319 h 4980074"/>
              <a:gd name="connsiteX46" fmla="*/ 4925867 w 4980410"/>
              <a:gd name="connsiteY46" fmla="*/ 2158235 h 4980074"/>
              <a:gd name="connsiteX47" fmla="*/ 4707439 w 4980410"/>
              <a:gd name="connsiteY47" fmla="*/ 2273892 h 4980074"/>
              <a:gd name="connsiteX48" fmla="*/ 4667505 w 4980410"/>
              <a:gd name="connsiteY48" fmla="*/ 2333239 h 4980074"/>
              <a:gd name="connsiteX49" fmla="*/ 4676985 w 4980410"/>
              <a:gd name="connsiteY49" fmla="*/ 2470936 h 4980074"/>
              <a:gd name="connsiteX50" fmla="*/ 4712158 w 4980410"/>
              <a:gd name="connsiteY50" fmla="*/ 2525112 h 4980074"/>
              <a:gd name="connsiteX51" fmla="*/ 4945238 w 4980410"/>
              <a:gd name="connsiteY51" fmla="*/ 2622260 h 4980074"/>
              <a:gd name="connsiteX52" fmla="*/ 4980410 w 4980410"/>
              <a:gd name="connsiteY52" fmla="*/ 2676435 h 4980074"/>
              <a:gd name="connsiteX53" fmla="*/ 4960320 w 4980410"/>
              <a:gd name="connsiteY53" fmla="*/ 2841323 h 4980074"/>
              <a:gd name="connsiteX54" fmla="*/ 4913265 w 4980410"/>
              <a:gd name="connsiteY54" fmla="*/ 2888583 h 4980074"/>
              <a:gd name="connsiteX55" fmla="*/ 4671320 w 4980410"/>
              <a:gd name="connsiteY55" fmla="*/ 2936684 h 4980074"/>
              <a:gd name="connsiteX56" fmla="*/ 4618006 w 4980410"/>
              <a:gd name="connsiteY56" fmla="*/ 2984375 h 4980074"/>
              <a:gd name="connsiteX57" fmla="*/ 4582812 w 4980410"/>
              <a:gd name="connsiteY57" fmla="*/ 3112571 h 4980074"/>
              <a:gd name="connsiteX58" fmla="*/ 4606329 w 4980410"/>
              <a:gd name="connsiteY58" fmla="*/ 3180127 h 4980074"/>
              <a:gd name="connsiteX59" fmla="*/ 4793215 w 4980410"/>
              <a:gd name="connsiteY59" fmla="*/ 3337052 h 4980074"/>
              <a:gd name="connsiteX60" fmla="*/ 4810473 w 4980410"/>
              <a:gd name="connsiteY60" fmla="*/ 3405039 h 4980074"/>
              <a:gd name="connsiteX61" fmla="*/ 4745277 w 4980410"/>
              <a:gd name="connsiteY61" fmla="*/ 3554166 h 4980074"/>
              <a:gd name="connsiteX62" fmla="*/ 4691101 w 4980410"/>
              <a:gd name="connsiteY62" fmla="*/ 3589339 h 4980074"/>
              <a:gd name="connsiteX63" fmla="*/ 4437295 w 4980410"/>
              <a:gd name="connsiteY63" fmla="*/ 3556505 h 4980074"/>
              <a:gd name="connsiteX64" fmla="*/ 4376429 w 4980410"/>
              <a:gd name="connsiteY64" fmla="*/ 3585850 h 4980074"/>
              <a:gd name="connsiteX65" fmla="*/ 4308648 w 4980410"/>
              <a:gd name="connsiteY65" fmla="*/ 3697423 h 4980074"/>
              <a:gd name="connsiteX66" fmla="*/ 4307129 w 4980410"/>
              <a:gd name="connsiteY66" fmla="*/ 3766703 h 4980074"/>
              <a:gd name="connsiteX67" fmla="*/ 4441132 w 4980410"/>
              <a:gd name="connsiteY67" fmla="*/ 3977579 h 4980074"/>
              <a:gd name="connsiteX68" fmla="*/ 4439613 w 4980410"/>
              <a:gd name="connsiteY68" fmla="*/ 4046858 h 4980074"/>
              <a:gd name="connsiteX69" fmla="*/ 4328450 w 4980410"/>
              <a:gd name="connsiteY69" fmla="*/ 4167707 h 4980074"/>
              <a:gd name="connsiteX70" fmla="*/ 4266722 w 4980410"/>
              <a:gd name="connsiteY70" fmla="*/ 4184534 h 4980074"/>
              <a:gd name="connsiteX71" fmla="*/ 4039471 w 4980410"/>
              <a:gd name="connsiteY71" fmla="*/ 4080696 h 4980074"/>
              <a:gd name="connsiteX72" fmla="*/ 3971053 w 4980410"/>
              <a:gd name="connsiteY72" fmla="*/ 4091696 h 4980074"/>
              <a:gd name="connsiteX73" fmla="*/ 3870253 w 4980410"/>
              <a:gd name="connsiteY73" fmla="*/ 4180388 h 4980074"/>
              <a:gd name="connsiteX74" fmla="*/ 3849526 w 4980410"/>
              <a:gd name="connsiteY74" fmla="*/ 4244701 h 4980074"/>
              <a:gd name="connsiteX75" fmla="*/ 3916404 w 4980410"/>
              <a:gd name="connsiteY75" fmla="*/ 4485353 h 4980074"/>
              <a:gd name="connsiteX76" fmla="*/ 3889419 w 4980410"/>
              <a:gd name="connsiteY76" fmla="*/ 4550097 h 4980074"/>
              <a:gd name="connsiteX77" fmla="*/ 3750634 w 4980410"/>
              <a:gd name="connsiteY77" fmla="*/ 4635116 h 4980074"/>
              <a:gd name="connsiteX78" fmla="*/ 3687614 w 4980410"/>
              <a:gd name="connsiteY78" fmla="*/ 4633166 h 4980074"/>
              <a:gd name="connsiteX79" fmla="*/ 3499866 w 4980410"/>
              <a:gd name="connsiteY79" fmla="*/ 4463723 h 4980074"/>
              <a:gd name="connsiteX80" fmla="*/ 3430155 w 4980410"/>
              <a:gd name="connsiteY80" fmla="*/ 4455945 h 4980074"/>
              <a:gd name="connsiteX81" fmla="*/ 3307993 w 4980410"/>
              <a:gd name="connsiteY81" fmla="*/ 4508376 h 4980074"/>
              <a:gd name="connsiteX82" fmla="*/ 3268058 w 4980410"/>
              <a:gd name="connsiteY82" fmla="*/ 4567724 h 4980074"/>
              <a:gd name="connsiteX83" fmla="*/ 3266088 w 4980410"/>
              <a:gd name="connsiteY83" fmla="*/ 4813115 h 4980074"/>
              <a:gd name="connsiteX84" fmla="*/ 3219464 w 4980410"/>
              <a:gd name="connsiteY84" fmla="*/ 4866635 h 4980074"/>
              <a:gd name="connsiteX85" fmla="*/ 3065144 w 4980410"/>
              <a:gd name="connsiteY85" fmla="*/ 4908703 h 4980074"/>
              <a:gd name="connsiteX86" fmla="*/ 3000831 w 4980410"/>
              <a:gd name="connsiteY86" fmla="*/ 4887976 h 4980074"/>
              <a:gd name="connsiteX87" fmla="*/ 2873087 w 4980410"/>
              <a:gd name="connsiteY87" fmla="*/ 4676669 h 4980074"/>
              <a:gd name="connsiteX88" fmla="*/ 2807912 w 4980410"/>
              <a:gd name="connsiteY88" fmla="*/ 4643425 h 4980074"/>
              <a:gd name="connsiteX89" fmla="*/ 2676905 w 4980410"/>
              <a:gd name="connsiteY89" fmla="*/ 4658733 h 4980074"/>
              <a:gd name="connsiteX90" fmla="*/ 2623160 w 4980410"/>
              <a:gd name="connsiteY90" fmla="*/ 4700165 h 4980074"/>
              <a:gd name="connsiteX91" fmla="*/ 2538961 w 4980410"/>
              <a:gd name="connsiteY91" fmla="*/ 4938642 h 4980074"/>
              <a:gd name="connsiteX92" fmla="*/ 2485216 w 4980410"/>
              <a:gd name="connsiteY92" fmla="*/ 4980074 h 4980074"/>
              <a:gd name="connsiteX93" fmla="*/ 2321190 w 4980410"/>
              <a:gd name="connsiteY93" fmla="*/ 4972501 h 4980074"/>
              <a:gd name="connsiteX94" fmla="*/ 2268103 w 4980410"/>
              <a:gd name="connsiteY94" fmla="*/ 4932136 h 4980074"/>
              <a:gd name="connsiteX95" fmla="*/ 2207053 w 4980410"/>
              <a:gd name="connsiteY95" fmla="*/ 4684794 h 4980074"/>
              <a:gd name="connsiteX96" fmla="*/ 2159793 w 4980410"/>
              <a:gd name="connsiteY96" fmla="*/ 4637739 h 4980074"/>
              <a:gd name="connsiteX97" fmla="*/ 2026200 w 4980410"/>
              <a:gd name="connsiteY97" fmla="*/ 4615494 h 4980074"/>
              <a:gd name="connsiteX98" fmla="*/ 1958644 w 4980410"/>
              <a:gd name="connsiteY98" fmla="*/ 4639011 h 4980074"/>
              <a:gd name="connsiteX99" fmla="*/ 1815529 w 4980410"/>
              <a:gd name="connsiteY99" fmla="*/ 4843812 h 4980074"/>
              <a:gd name="connsiteX100" fmla="*/ 1754232 w 4980410"/>
              <a:gd name="connsiteY100" fmla="*/ 4866898 h 4980074"/>
              <a:gd name="connsiteX101" fmla="*/ 1599277 w 4980410"/>
              <a:gd name="connsiteY101" fmla="*/ 4808392 h 4980074"/>
              <a:gd name="connsiteX102" fmla="*/ 1557845 w 4980410"/>
              <a:gd name="connsiteY102" fmla="*/ 4754647 h 4980074"/>
              <a:gd name="connsiteX103" fmla="*/ 1572333 w 4980410"/>
              <a:gd name="connsiteY103" fmla="*/ 4508393 h 4980074"/>
              <a:gd name="connsiteX104" fmla="*/ 1536729 w 4980410"/>
              <a:gd name="connsiteY104" fmla="*/ 4447958 h 4980074"/>
              <a:gd name="connsiteX105" fmla="*/ 1418897 w 4980410"/>
              <a:gd name="connsiteY105" fmla="*/ 4380607 h 4980074"/>
              <a:gd name="connsiteX106" fmla="*/ 1350048 w 4980410"/>
              <a:gd name="connsiteY106" fmla="*/ 4385347 h 4980074"/>
              <a:gd name="connsiteX107" fmla="*/ 1152983 w 4980410"/>
              <a:gd name="connsiteY107" fmla="*/ 4537265 h 4980074"/>
              <a:gd name="connsiteX108" fmla="*/ 1084134 w 4980410"/>
              <a:gd name="connsiteY108" fmla="*/ 4542005 h 4980074"/>
              <a:gd name="connsiteX109" fmla="*/ 951630 w 4980410"/>
              <a:gd name="connsiteY109" fmla="*/ 4444221 h 4980074"/>
              <a:gd name="connsiteX110" fmla="*/ 934371 w 4980410"/>
              <a:gd name="connsiteY110" fmla="*/ 4376235 h 4980074"/>
              <a:gd name="connsiteX111" fmla="*/ 1019001 w 4980410"/>
              <a:gd name="connsiteY111" fmla="*/ 4144018 h 4980074"/>
              <a:gd name="connsiteX112" fmla="*/ 1001743 w 4980410"/>
              <a:gd name="connsiteY112" fmla="*/ 4076031 h 4980074"/>
              <a:gd name="connsiteX113" fmla="*/ 907223 w 4980410"/>
              <a:gd name="connsiteY113" fmla="*/ 3981921 h 4980074"/>
              <a:gd name="connsiteX114" fmla="*/ 837082 w 4980410"/>
              <a:gd name="connsiteY114" fmla="*/ 3967884 h 4980074"/>
              <a:gd name="connsiteX115" fmla="*/ 603981 w 4980410"/>
              <a:gd name="connsiteY115" fmla="*/ 4053108 h 4980074"/>
              <a:gd name="connsiteX116" fmla="*/ 539668 w 4980410"/>
              <a:gd name="connsiteY116" fmla="*/ 4032381 h 4980074"/>
              <a:gd name="connsiteX117" fmla="*/ 442562 w 4980410"/>
              <a:gd name="connsiteY117" fmla="*/ 3900717 h 4980074"/>
              <a:gd name="connsiteX118" fmla="*/ 444081 w 4980410"/>
              <a:gd name="connsiteY118" fmla="*/ 3831438 h 4980074"/>
              <a:gd name="connsiteX119" fmla="*/ 593886 w 4980410"/>
              <a:gd name="connsiteY119" fmla="*/ 3632465 h 4980074"/>
              <a:gd name="connsiteX120" fmla="*/ 601664 w 4980410"/>
              <a:gd name="connsiteY120" fmla="*/ 3562755 h 4980074"/>
              <a:gd name="connsiteX121" fmla="*/ 537146 w 4980410"/>
              <a:gd name="connsiteY121" fmla="*/ 3447713 h 4980074"/>
              <a:gd name="connsiteX122" fmla="*/ 478229 w 4980410"/>
              <a:gd name="connsiteY122" fmla="*/ 3414037 h 4980074"/>
              <a:gd name="connsiteX123" fmla="*/ 227440 w 4980410"/>
              <a:gd name="connsiteY123" fmla="*/ 3425016 h 4980074"/>
              <a:gd name="connsiteX124" fmla="*/ 174783 w 4980410"/>
              <a:gd name="connsiteY124" fmla="*/ 3390909 h 4980074"/>
              <a:gd name="connsiteX125" fmla="*/ 119766 w 4980410"/>
              <a:gd name="connsiteY125" fmla="*/ 3231193 h 4980074"/>
              <a:gd name="connsiteX126" fmla="*/ 134234 w 4980410"/>
              <a:gd name="connsiteY126" fmla="*/ 3167311 h 4980074"/>
              <a:gd name="connsiteX127" fmla="*/ 338420 w 4980410"/>
              <a:gd name="connsiteY127" fmla="*/ 3027480 h 4980074"/>
              <a:gd name="connsiteX128" fmla="*/ 364974 w 4980410"/>
              <a:gd name="connsiteY128" fmla="*/ 2956477 h 4980074"/>
              <a:gd name="connsiteX129" fmla="*/ 343407 w 4980410"/>
              <a:gd name="connsiteY129" fmla="*/ 2825900 h 4980074"/>
              <a:gd name="connsiteX130" fmla="*/ 296147 w 4980410"/>
              <a:gd name="connsiteY130" fmla="*/ 2778845 h 4980074"/>
              <a:gd name="connsiteX131" fmla="*/ 52704 w 4980410"/>
              <a:gd name="connsiteY131" fmla="*/ 2713854 h 4980074"/>
              <a:gd name="connsiteX132" fmla="*/ 11703 w 4980410"/>
              <a:gd name="connsiteY132" fmla="*/ 2666368 h 4980074"/>
              <a:gd name="connsiteX133" fmla="*/ 68 w 4980410"/>
              <a:gd name="connsiteY133" fmla="*/ 2497376 h 4980074"/>
              <a:gd name="connsiteX134" fmla="*/ 40433 w 4980410"/>
              <a:gd name="connsiteY134" fmla="*/ 2444288 h 4980074"/>
              <a:gd name="connsiteX135" fmla="*/ 273964 w 4980410"/>
              <a:gd name="connsiteY135" fmla="*/ 2365323 h 4980074"/>
              <a:gd name="connsiteX136" fmla="*/ 320588 w 4980410"/>
              <a:gd name="connsiteY136" fmla="*/ 2311804 h 4980074"/>
              <a:gd name="connsiteX137" fmla="*/ 336575 w 4980410"/>
              <a:gd name="connsiteY137" fmla="*/ 2178642 h 4980074"/>
              <a:gd name="connsiteX138" fmla="*/ 306799 w 4980410"/>
              <a:gd name="connsiteY138" fmla="*/ 2111518 h 4980074"/>
              <a:gd name="connsiteX139" fmla="*/ 90773 w 4980410"/>
              <a:gd name="connsiteY139" fmla="*/ 1988041 h 4980074"/>
              <a:gd name="connsiteX140" fmla="*/ 67687 w 4980410"/>
              <a:gd name="connsiteY140" fmla="*/ 1926744 h 4980074"/>
              <a:gd name="connsiteX141" fmla="*/ 106985 w 4980410"/>
              <a:gd name="connsiteY141" fmla="*/ 1766823 h 4980074"/>
              <a:gd name="connsiteX142" fmla="*/ 160730 w 4980410"/>
              <a:gd name="connsiteY142" fmla="*/ 1725391 h 4980074"/>
              <a:gd name="connsiteX143" fmla="*/ 411519 w 4980410"/>
              <a:gd name="connsiteY143" fmla="*/ 1714412 h 4980074"/>
              <a:gd name="connsiteX144" fmla="*/ 471954 w 4980410"/>
              <a:gd name="connsiteY144" fmla="*/ 1678808 h 4980074"/>
              <a:gd name="connsiteX145" fmla="*/ 520097 w 4980410"/>
              <a:gd name="connsiteY145" fmla="*/ 1556010 h 4980074"/>
              <a:gd name="connsiteX146" fmla="*/ 509098 w 4980410"/>
              <a:gd name="connsiteY146" fmla="*/ 1487592 h 4980074"/>
              <a:gd name="connsiteX147" fmla="*/ 345093 w 4980410"/>
              <a:gd name="connsiteY147" fmla="*/ 1297648 h 4980074"/>
              <a:gd name="connsiteX148" fmla="*/ 340784 w 4980410"/>
              <a:gd name="connsiteY148" fmla="*/ 1235058 h 4980074"/>
              <a:gd name="connsiteX149" fmla="*/ 425188 w 4980410"/>
              <a:gd name="connsiteY149" fmla="*/ 1090897 h 4980074"/>
              <a:gd name="connsiteX150" fmla="*/ 486485 w 4980410"/>
              <a:gd name="connsiteY150" fmla="*/ 1067811 h 4980074"/>
              <a:gd name="connsiteX151" fmla="*/ 730358 w 4980410"/>
              <a:gd name="connsiteY151" fmla="*/ 1139061 h 4980074"/>
              <a:gd name="connsiteX152" fmla="*/ 797914 w 4980410"/>
              <a:gd name="connsiteY152" fmla="*/ 1115544 h 4980074"/>
              <a:gd name="connsiteX153" fmla="*/ 885334 w 4980410"/>
              <a:gd name="connsiteY153" fmla="*/ 1015196 h 4980074"/>
              <a:gd name="connsiteX154" fmla="*/ 893112 w 4980410"/>
              <a:gd name="connsiteY154" fmla="*/ 945486 h 4980074"/>
              <a:gd name="connsiteX155" fmla="*/ 789542 w 4980410"/>
              <a:gd name="connsiteY155" fmla="*/ 719937 h 4980074"/>
              <a:gd name="connsiteX156" fmla="*/ 804010 w 4980410"/>
              <a:gd name="connsiteY156" fmla="*/ 656055 h 4980074"/>
              <a:gd name="connsiteX157" fmla="*/ 928553 w 4980410"/>
              <a:gd name="connsiteY157" fmla="*/ 546862 h 4980074"/>
              <a:gd name="connsiteX158" fmla="*/ 997401 w 4980410"/>
              <a:gd name="connsiteY158" fmla="*/ 542122 h 4980074"/>
              <a:gd name="connsiteX159" fmla="*/ 1208030 w 4980410"/>
              <a:gd name="connsiteY159" fmla="*/ 678547 h 4980074"/>
              <a:gd name="connsiteX160" fmla="*/ 1277310 w 4980410"/>
              <a:gd name="connsiteY160" fmla="*/ 680066 h 4980074"/>
              <a:gd name="connsiteX161" fmla="*/ 1391489 w 4980410"/>
              <a:gd name="connsiteY161" fmla="*/ 603030 h 4980074"/>
              <a:gd name="connsiteX162" fmla="*/ 1418906 w 4980410"/>
              <a:gd name="connsiteY162" fmla="*/ 544544 h 4980074"/>
              <a:gd name="connsiteX163" fmla="*/ 1389151 w 4980410"/>
              <a:gd name="connsiteY163" fmla="*/ 295048 h 4980074"/>
              <a:gd name="connsiteX164" fmla="*/ 1416567 w 4980410"/>
              <a:gd name="connsiteY164" fmla="*/ 236563 h 4980074"/>
              <a:gd name="connsiteX165" fmla="*/ 1569163 w 4980410"/>
              <a:gd name="connsiteY165" fmla="*/ 169459 h 4980074"/>
              <a:gd name="connsiteX166" fmla="*/ 1633045 w 4980410"/>
              <a:gd name="connsiteY166" fmla="*/ 183927 h 4980074"/>
              <a:gd name="connsiteX167" fmla="*/ 1797481 w 4980410"/>
              <a:gd name="connsiteY167" fmla="*/ 380130 h 4980074"/>
              <a:gd name="connsiteX168" fmla="*/ 1861794 w 4980410"/>
              <a:gd name="connsiteY168" fmla="*/ 400856 h 4980074"/>
              <a:gd name="connsiteX169" fmla="*/ 1991078 w 4980410"/>
              <a:gd name="connsiteY169" fmla="*/ 360512 h 4980074"/>
              <a:gd name="connsiteX170" fmla="*/ 2038133 w 4980410"/>
              <a:gd name="connsiteY170" fmla="*/ 313252 h 4980074"/>
              <a:gd name="connsiteX171" fmla="*/ 2083916 w 4980410"/>
              <a:gd name="connsiteY171" fmla="*/ 64843 h 4980074"/>
              <a:gd name="connsiteX172" fmla="*/ 2130972 w 4980410"/>
              <a:gd name="connsiteY172" fmla="*/ 17583 h 4980074"/>
              <a:gd name="connsiteX173" fmla="*/ 2293273 w 4980410"/>
              <a:gd name="connsiteY173" fmla="*/ 120 h 498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4980410" h="4980074">
                <a:moveTo>
                  <a:pt x="2489382" y="571193"/>
                </a:moveTo>
                <a:cubicBezTo>
                  <a:pt x="1433405" y="571193"/>
                  <a:pt x="577366" y="1427232"/>
                  <a:pt x="577366" y="2483209"/>
                </a:cubicBezTo>
                <a:cubicBezTo>
                  <a:pt x="577366" y="3539186"/>
                  <a:pt x="1433405" y="4395225"/>
                  <a:pt x="2489382" y="4395225"/>
                </a:cubicBezTo>
                <a:cubicBezTo>
                  <a:pt x="3545359" y="4395225"/>
                  <a:pt x="4401398" y="3539186"/>
                  <a:pt x="4401398" y="2483209"/>
                </a:cubicBezTo>
                <a:cubicBezTo>
                  <a:pt x="4401398" y="1427232"/>
                  <a:pt x="3545359" y="571193"/>
                  <a:pt x="2489382" y="571193"/>
                </a:cubicBezTo>
                <a:close/>
                <a:moveTo>
                  <a:pt x="2293273" y="120"/>
                </a:moveTo>
                <a:cubicBezTo>
                  <a:pt x="2318309" y="-1604"/>
                  <a:pt x="2344638" y="15450"/>
                  <a:pt x="2352189" y="33796"/>
                </a:cubicBezTo>
                <a:cubicBezTo>
                  <a:pt x="2352189" y="33796"/>
                  <a:pt x="2352189" y="33796"/>
                  <a:pt x="2449931" y="266034"/>
                </a:cubicBezTo>
                <a:cubicBezTo>
                  <a:pt x="2457483" y="284380"/>
                  <a:pt x="2483812" y="301433"/>
                  <a:pt x="2503019" y="306399"/>
                </a:cubicBezTo>
                <a:cubicBezTo>
                  <a:pt x="2503019" y="306399"/>
                  <a:pt x="2503019" y="306399"/>
                  <a:pt x="2641578" y="309436"/>
                </a:cubicBezTo>
                <a:cubicBezTo>
                  <a:pt x="2660355" y="308144"/>
                  <a:pt x="2690788" y="293471"/>
                  <a:pt x="2702013" y="273832"/>
                </a:cubicBezTo>
                <a:cubicBezTo>
                  <a:pt x="2702013" y="273832"/>
                  <a:pt x="2702013" y="273832"/>
                  <a:pt x="2812541" y="52409"/>
                </a:cubicBezTo>
                <a:cubicBezTo>
                  <a:pt x="2823766" y="32771"/>
                  <a:pt x="2847940" y="18529"/>
                  <a:pt x="2873406" y="23064"/>
                </a:cubicBezTo>
                <a:cubicBezTo>
                  <a:pt x="2873406" y="23064"/>
                  <a:pt x="2873406" y="23064"/>
                  <a:pt x="3032466" y="49845"/>
                </a:cubicBezTo>
                <a:cubicBezTo>
                  <a:pt x="3057933" y="54380"/>
                  <a:pt x="3078433" y="78123"/>
                  <a:pt x="3080157" y="103159"/>
                </a:cubicBezTo>
                <a:cubicBezTo>
                  <a:pt x="3080157" y="103159"/>
                  <a:pt x="3080157" y="103159"/>
                  <a:pt x="3103653" y="353086"/>
                </a:cubicBezTo>
                <a:cubicBezTo>
                  <a:pt x="3104946" y="371863"/>
                  <a:pt x="3125447" y="395606"/>
                  <a:pt x="3145085" y="406831"/>
                </a:cubicBezTo>
                <a:cubicBezTo>
                  <a:pt x="3145085" y="406831"/>
                  <a:pt x="3145085" y="406831"/>
                  <a:pt x="3273712" y="448284"/>
                </a:cubicBezTo>
                <a:cubicBezTo>
                  <a:pt x="3299609" y="459078"/>
                  <a:pt x="3324214" y="451096"/>
                  <a:pt x="3341699" y="431026"/>
                </a:cubicBezTo>
                <a:cubicBezTo>
                  <a:pt x="3341699" y="431026"/>
                  <a:pt x="3341699" y="431026"/>
                  <a:pt x="3518263" y="255365"/>
                </a:cubicBezTo>
                <a:cubicBezTo>
                  <a:pt x="3529488" y="235727"/>
                  <a:pt x="3560783" y="233572"/>
                  <a:pt x="3580422" y="244797"/>
                </a:cubicBezTo>
                <a:cubicBezTo>
                  <a:pt x="3580422" y="244797"/>
                  <a:pt x="3580422" y="244797"/>
                  <a:pt x="3730411" y="322511"/>
                </a:cubicBezTo>
                <a:cubicBezTo>
                  <a:pt x="3750049" y="333736"/>
                  <a:pt x="3764291" y="357910"/>
                  <a:pt x="3759325" y="377118"/>
                </a:cubicBezTo>
                <a:cubicBezTo>
                  <a:pt x="3759325" y="377118"/>
                  <a:pt x="3759325" y="377118"/>
                  <a:pt x="3707283" y="625957"/>
                </a:cubicBezTo>
                <a:cubicBezTo>
                  <a:pt x="3702316" y="645165"/>
                  <a:pt x="3710730" y="676029"/>
                  <a:pt x="3730369" y="687254"/>
                </a:cubicBezTo>
                <a:cubicBezTo>
                  <a:pt x="3730369" y="687254"/>
                  <a:pt x="3730369" y="687254"/>
                  <a:pt x="3842804" y="767554"/>
                </a:cubicBezTo>
                <a:cubicBezTo>
                  <a:pt x="3856615" y="785469"/>
                  <a:pt x="3887909" y="783314"/>
                  <a:pt x="3912514" y="775331"/>
                </a:cubicBezTo>
                <a:cubicBezTo>
                  <a:pt x="3912514" y="775331"/>
                  <a:pt x="3912514" y="775331"/>
                  <a:pt x="4130511" y="653416"/>
                </a:cubicBezTo>
                <a:cubicBezTo>
                  <a:pt x="4148857" y="645864"/>
                  <a:pt x="4180583" y="649968"/>
                  <a:pt x="4193962" y="661625"/>
                </a:cubicBezTo>
                <a:cubicBezTo>
                  <a:pt x="4193962" y="661625"/>
                  <a:pt x="4193962" y="661625"/>
                  <a:pt x="4308983" y="779478"/>
                </a:cubicBezTo>
                <a:cubicBezTo>
                  <a:pt x="4329053" y="796962"/>
                  <a:pt x="4331208" y="828257"/>
                  <a:pt x="4319982" y="847895"/>
                </a:cubicBezTo>
                <a:cubicBezTo>
                  <a:pt x="4319982" y="847895"/>
                  <a:pt x="4319982" y="847895"/>
                  <a:pt x="4202765" y="1063490"/>
                </a:cubicBezTo>
                <a:cubicBezTo>
                  <a:pt x="4191540" y="1083129"/>
                  <a:pt x="4193694" y="1114424"/>
                  <a:pt x="4207505" y="1132339"/>
                </a:cubicBezTo>
                <a:cubicBezTo>
                  <a:pt x="4207505" y="1132339"/>
                  <a:pt x="4207505" y="1132339"/>
                  <a:pt x="4284110" y="1240260"/>
                </a:cubicBezTo>
                <a:cubicBezTo>
                  <a:pt x="4297921" y="1258175"/>
                  <a:pt x="4330509" y="1274797"/>
                  <a:pt x="4348855" y="1267245"/>
                </a:cubicBezTo>
                <a:cubicBezTo>
                  <a:pt x="4348855" y="1267245"/>
                  <a:pt x="4348855" y="1267245"/>
                  <a:pt x="4597058" y="1218713"/>
                </a:cubicBezTo>
                <a:cubicBezTo>
                  <a:pt x="4615404" y="1211162"/>
                  <a:pt x="4647992" y="1227784"/>
                  <a:pt x="4655544" y="1246130"/>
                </a:cubicBezTo>
                <a:cubicBezTo>
                  <a:pt x="4655544" y="1246130"/>
                  <a:pt x="4655544" y="1246130"/>
                  <a:pt x="4734734" y="1391604"/>
                </a:cubicBezTo>
                <a:cubicBezTo>
                  <a:pt x="4742286" y="1409950"/>
                  <a:pt x="4738182" y="1441676"/>
                  <a:pt x="4720267" y="1455487"/>
                </a:cubicBezTo>
                <a:cubicBezTo>
                  <a:pt x="4720267" y="1455487"/>
                  <a:pt x="4720267" y="1455487"/>
                  <a:pt x="4543702" y="1631148"/>
                </a:cubicBezTo>
                <a:cubicBezTo>
                  <a:pt x="4525787" y="1644958"/>
                  <a:pt x="4521683" y="1676684"/>
                  <a:pt x="4529666" y="1701289"/>
                </a:cubicBezTo>
                <a:cubicBezTo>
                  <a:pt x="4529666" y="1701289"/>
                  <a:pt x="4529666" y="1701289"/>
                  <a:pt x="4569579" y="1824314"/>
                </a:cubicBezTo>
                <a:cubicBezTo>
                  <a:pt x="4577561" y="1848918"/>
                  <a:pt x="4603890" y="1865972"/>
                  <a:pt x="4629357" y="1870507"/>
                </a:cubicBezTo>
                <a:cubicBezTo>
                  <a:pt x="4629357" y="1870507"/>
                  <a:pt x="4629357" y="1870507"/>
                  <a:pt x="4876042" y="1891254"/>
                </a:cubicBezTo>
                <a:cubicBezTo>
                  <a:pt x="4901509" y="1895790"/>
                  <a:pt x="4921578" y="1913274"/>
                  <a:pt x="4923302" y="1938309"/>
                </a:cubicBezTo>
                <a:lnTo>
                  <a:pt x="4959542" y="2099319"/>
                </a:lnTo>
                <a:cubicBezTo>
                  <a:pt x="4961266" y="2124354"/>
                  <a:pt x="4950472" y="2150252"/>
                  <a:pt x="4925867" y="2158235"/>
                </a:cubicBezTo>
                <a:cubicBezTo>
                  <a:pt x="4925867" y="2158235"/>
                  <a:pt x="4925867" y="2158235"/>
                  <a:pt x="4707439" y="2273892"/>
                </a:cubicBezTo>
                <a:cubicBezTo>
                  <a:pt x="4682834" y="2281874"/>
                  <a:pt x="4665781" y="2308203"/>
                  <a:pt x="4667505" y="2333239"/>
                </a:cubicBezTo>
                <a:cubicBezTo>
                  <a:pt x="4667505" y="2333239"/>
                  <a:pt x="4667505" y="2333239"/>
                  <a:pt x="4676985" y="2470936"/>
                </a:cubicBezTo>
                <a:cubicBezTo>
                  <a:pt x="4678278" y="2489713"/>
                  <a:pt x="4692519" y="2513887"/>
                  <a:pt x="4712158" y="2525112"/>
                </a:cubicBezTo>
                <a:cubicBezTo>
                  <a:pt x="4712158" y="2525112"/>
                  <a:pt x="4712158" y="2525112"/>
                  <a:pt x="4945238" y="2622260"/>
                </a:cubicBezTo>
                <a:cubicBezTo>
                  <a:pt x="4964445" y="2627226"/>
                  <a:pt x="4979118" y="2657659"/>
                  <a:pt x="4980410" y="2676435"/>
                </a:cubicBezTo>
                <a:cubicBezTo>
                  <a:pt x="4980410" y="2676435"/>
                  <a:pt x="4980410" y="2676435"/>
                  <a:pt x="4960320" y="2841323"/>
                </a:cubicBezTo>
                <a:cubicBezTo>
                  <a:pt x="4955785" y="2866790"/>
                  <a:pt x="4938300" y="2886859"/>
                  <a:pt x="4913265" y="2888583"/>
                </a:cubicBezTo>
                <a:cubicBezTo>
                  <a:pt x="4913265" y="2888583"/>
                  <a:pt x="4913265" y="2888583"/>
                  <a:pt x="4671320" y="2936684"/>
                </a:cubicBezTo>
                <a:cubicBezTo>
                  <a:pt x="4646284" y="2938408"/>
                  <a:pt x="4622542" y="2958908"/>
                  <a:pt x="4618006" y="2984375"/>
                </a:cubicBezTo>
                <a:cubicBezTo>
                  <a:pt x="4618006" y="2984375"/>
                  <a:pt x="4618006" y="2984375"/>
                  <a:pt x="4582812" y="3112571"/>
                </a:cubicBezTo>
                <a:cubicBezTo>
                  <a:pt x="4577846" y="3131779"/>
                  <a:pt x="4586259" y="3162643"/>
                  <a:pt x="4606329" y="3180127"/>
                </a:cubicBezTo>
                <a:cubicBezTo>
                  <a:pt x="4606329" y="3180127"/>
                  <a:pt x="4606329" y="3180127"/>
                  <a:pt x="4793215" y="3337052"/>
                </a:cubicBezTo>
                <a:cubicBezTo>
                  <a:pt x="4813285" y="3354536"/>
                  <a:pt x="4821267" y="3379142"/>
                  <a:pt x="4810473" y="3405039"/>
                </a:cubicBezTo>
                <a:cubicBezTo>
                  <a:pt x="4810473" y="3405039"/>
                  <a:pt x="4810473" y="3405039"/>
                  <a:pt x="4745277" y="3554166"/>
                </a:cubicBezTo>
                <a:cubicBezTo>
                  <a:pt x="4734052" y="3573805"/>
                  <a:pt x="4709878" y="3588047"/>
                  <a:pt x="4691101" y="3589339"/>
                </a:cubicBezTo>
                <a:cubicBezTo>
                  <a:pt x="4691101" y="3589339"/>
                  <a:pt x="4691101" y="3589339"/>
                  <a:pt x="4437295" y="3556505"/>
                </a:cubicBezTo>
                <a:cubicBezTo>
                  <a:pt x="4418087" y="3551539"/>
                  <a:pt x="4387655" y="3566211"/>
                  <a:pt x="4376429" y="3585850"/>
                </a:cubicBezTo>
                <a:cubicBezTo>
                  <a:pt x="4376429" y="3585850"/>
                  <a:pt x="4376429" y="3585850"/>
                  <a:pt x="4308648" y="3697423"/>
                </a:cubicBezTo>
                <a:cubicBezTo>
                  <a:pt x="4291164" y="3717493"/>
                  <a:pt x="4293318" y="3748788"/>
                  <a:pt x="4307129" y="3766703"/>
                </a:cubicBezTo>
                <a:cubicBezTo>
                  <a:pt x="4307129" y="3766703"/>
                  <a:pt x="4307129" y="3766703"/>
                  <a:pt x="4441132" y="3977579"/>
                </a:cubicBezTo>
                <a:cubicBezTo>
                  <a:pt x="4454943" y="3995494"/>
                  <a:pt x="4450838" y="4027219"/>
                  <a:pt x="4439613" y="4046858"/>
                </a:cubicBezTo>
                <a:cubicBezTo>
                  <a:pt x="4439613" y="4046858"/>
                  <a:pt x="4439613" y="4046858"/>
                  <a:pt x="4328450" y="4167707"/>
                </a:cubicBezTo>
                <a:cubicBezTo>
                  <a:pt x="4317225" y="4187346"/>
                  <a:pt x="4286361" y="4195760"/>
                  <a:pt x="4266722" y="4184534"/>
                </a:cubicBezTo>
                <a:cubicBezTo>
                  <a:pt x="4266722" y="4184534"/>
                  <a:pt x="4266722" y="4184534"/>
                  <a:pt x="4039471" y="4080696"/>
                </a:cubicBezTo>
                <a:cubicBezTo>
                  <a:pt x="4019832" y="4069471"/>
                  <a:pt x="3988968" y="4077885"/>
                  <a:pt x="3971053" y="4091696"/>
                </a:cubicBezTo>
                <a:cubicBezTo>
                  <a:pt x="3971053" y="4091696"/>
                  <a:pt x="3971053" y="4091696"/>
                  <a:pt x="3870253" y="4180388"/>
                </a:cubicBezTo>
                <a:cubicBezTo>
                  <a:pt x="3852338" y="4194199"/>
                  <a:pt x="3841975" y="4226355"/>
                  <a:pt x="3849526" y="4244701"/>
                </a:cubicBezTo>
                <a:cubicBezTo>
                  <a:pt x="3849526" y="4244701"/>
                  <a:pt x="3849526" y="4244701"/>
                  <a:pt x="3916404" y="4485353"/>
                </a:cubicBezTo>
                <a:cubicBezTo>
                  <a:pt x="3924387" y="4509958"/>
                  <a:pt x="3913593" y="4535856"/>
                  <a:pt x="3889419" y="4550097"/>
                </a:cubicBezTo>
                <a:cubicBezTo>
                  <a:pt x="3889419" y="4550097"/>
                  <a:pt x="3889419" y="4550097"/>
                  <a:pt x="3750634" y="4635116"/>
                </a:cubicBezTo>
                <a:cubicBezTo>
                  <a:pt x="3732719" y="4648927"/>
                  <a:pt x="3700993" y="4644822"/>
                  <a:pt x="3687614" y="4633166"/>
                </a:cubicBezTo>
                <a:cubicBezTo>
                  <a:pt x="3687614" y="4633166"/>
                  <a:pt x="3687614" y="4633166"/>
                  <a:pt x="3499866" y="4463723"/>
                </a:cubicBezTo>
                <a:cubicBezTo>
                  <a:pt x="3480227" y="4452498"/>
                  <a:pt x="3448501" y="4448394"/>
                  <a:pt x="3430155" y="4455945"/>
                </a:cubicBezTo>
                <a:cubicBezTo>
                  <a:pt x="3430155" y="4455945"/>
                  <a:pt x="3430155" y="4455945"/>
                  <a:pt x="3307993" y="4508376"/>
                </a:cubicBezTo>
                <a:cubicBezTo>
                  <a:pt x="3283388" y="4516359"/>
                  <a:pt x="3266335" y="4542688"/>
                  <a:pt x="3268058" y="4567724"/>
                </a:cubicBezTo>
                <a:cubicBezTo>
                  <a:pt x="3268058" y="4567724"/>
                  <a:pt x="3268058" y="4567724"/>
                  <a:pt x="3266088" y="4813115"/>
                </a:cubicBezTo>
                <a:cubicBezTo>
                  <a:pt x="3261553" y="4838582"/>
                  <a:pt x="3244500" y="4864911"/>
                  <a:pt x="3219464" y="4866635"/>
                </a:cubicBezTo>
                <a:cubicBezTo>
                  <a:pt x="3219464" y="4866635"/>
                  <a:pt x="3219464" y="4866635"/>
                  <a:pt x="3065144" y="4908703"/>
                </a:cubicBezTo>
                <a:cubicBezTo>
                  <a:pt x="3040540" y="4916685"/>
                  <a:pt x="3014642" y="4905891"/>
                  <a:pt x="3000831" y="4887976"/>
                </a:cubicBezTo>
                <a:cubicBezTo>
                  <a:pt x="3000831" y="4887976"/>
                  <a:pt x="3000831" y="4887976"/>
                  <a:pt x="2873087" y="4676669"/>
                </a:cubicBezTo>
                <a:cubicBezTo>
                  <a:pt x="2858846" y="4652496"/>
                  <a:pt x="2832948" y="4641701"/>
                  <a:pt x="2807912" y="4643425"/>
                </a:cubicBezTo>
                <a:cubicBezTo>
                  <a:pt x="2807912" y="4643425"/>
                  <a:pt x="2807912" y="4643425"/>
                  <a:pt x="2676905" y="4658733"/>
                </a:cubicBezTo>
                <a:cubicBezTo>
                  <a:pt x="2651869" y="4660457"/>
                  <a:pt x="2628126" y="4680958"/>
                  <a:pt x="2623160" y="4700165"/>
                </a:cubicBezTo>
                <a:cubicBezTo>
                  <a:pt x="2623160" y="4700165"/>
                  <a:pt x="2623160" y="4700165"/>
                  <a:pt x="2538961" y="4938642"/>
                </a:cubicBezTo>
                <a:cubicBezTo>
                  <a:pt x="2534426" y="4964109"/>
                  <a:pt x="2510252" y="4978350"/>
                  <a:pt x="2485216" y="4980074"/>
                </a:cubicBezTo>
                <a:cubicBezTo>
                  <a:pt x="2485216" y="4980074"/>
                  <a:pt x="2485216" y="4980074"/>
                  <a:pt x="2321190" y="4972501"/>
                </a:cubicBezTo>
                <a:cubicBezTo>
                  <a:pt x="2301983" y="4967535"/>
                  <a:pt x="2275654" y="4950482"/>
                  <a:pt x="2268103" y="4932136"/>
                </a:cubicBezTo>
                <a:cubicBezTo>
                  <a:pt x="2268103" y="4932136"/>
                  <a:pt x="2268103" y="4932136"/>
                  <a:pt x="2207053" y="4684794"/>
                </a:cubicBezTo>
                <a:cubicBezTo>
                  <a:pt x="2205760" y="4666017"/>
                  <a:pt x="2179000" y="4642705"/>
                  <a:pt x="2159793" y="4637739"/>
                </a:cubicBezTo>
                <a:cubicBezTo>
                  <a:pt x="2159793" y="4637739"/>
                  <a:pt x="2159793" y="4637739"/>
                  <a:pt x="2026200" y="4615494"/>
                </a:cubicBezTo>
                <a:cubicBezTo>
                  <a:pt x="2000733" y="4610958"/>
                  <a:pt x="1976559" y="4625200"/>
                  <a:pt x="1958644" y="4639011"/>
                </a:cubicBezTo>
                <a:cubicBezTo>
                  <a:pt x="1958644" y="4639011"/>
                  <a:pt x="1958644" y="4639011"/>
                  <a:pt x="1815529" y="4843812"/>
                </a:cubicBezTo>
                <a:cubicBezTo>
                  <a:pt x="1804303" y="4863451"/>
                  <a:pt x="1773440" y="4871864"/>
                  <a:pt x="1754232" y="4866898"/>
                </a:cubicBezTo>
                <a:cubicBezTo>
                  <a:pt x="1754232" y="4866898"/>
                  <a:pt x="1754232" y="4866898"/>
                  <a:pt x="1599277" y="4808392"/>
                </a:cubicBezTo>
                <a:cubicBezTo>
                  <a:pt x="1573810" y="4803856"/>
                  <a:pt x="1559568" y="4779682"/>
                  <a:pt x="1557845" y="4754647"/>
                </a:cubicBezTo>
                <a:cubicBezTo>
                  <a:pt x="1557845" y="4754647"/>
                  <a:pt x="1557845" y="4754647"/>
                  <a:pt x="1572333" y="4508393"/>
                </a:cubicBezTo>
                <a:cubicBezTo>
                  <a:pt x="1576868" y="4482926"/>
                  <a:pt x="1555937" y="4452924"/>
                  <a:pt x="1536729" y="4447958"/>
                </a:cubicBezTo>
                <a:cubicBezTo>
                  <a:pt x="1536729" y="4447958"/>
                  <a:pt x="1536729" y="4447958"/>
                  <a:pt x="1418897" y="4380607"/>
                </a:cubicBezTo>
                <a:cubicBezTo>
                  <a:pt x="1399258" y="4369382"/>
                  <a:pt x="1367963" y="4371536"/>
                  <a:pt x="1350048" y="4385347"/>
                </a:cubicBezTo>
                <a:cubicBezTo>
                  <a:pt x="1350048" y="4385347"/>
                  <a:pt x="1350048" y="4385347"/>
                  <a:pt x="1152983" y="4537265"/>
                </a:cubicBezTo>
                <a:cubicBezTo>
                  <a:pt x="1135068" y="4551076"/>
                  <a:pt x="1103773" y="4553230"/>
                  <a:pt x="1084134" y="4542005"/>
                </a:cubicBezTo>
                <a:cubicBezTo>
                  <a:pt x="1084134" y="4542005"/>
                  <a:pt x="1084134" y="4542005"/>
                  <a:pt x="951630" y="4444221"/>
                </a:cubicBezTo>
                <a:cubicBezTo>
                  <a:pt x="931560" y="4426738"/>
                  <a:pt x="923577" y="4402132"/>
                  <a:pt x="934371" y="4376235"/>
                </a:cubicBezTo>
                <a:cubicBezTo>
                  <a:pt x="934371" y="4376235"/>
                  <a:pt x="934371" y="4376235"/>
                  <a:pt x="1019001" y="4144018"/>
                </a:cubicBezTo>
                <a:cubicBezTo>
                  <a:pt x="1023967" y="4124810"/>
                  <a:pt x="1021813" y="4093515"/>
                  <a:pt x="1001743" y="4076031"/>
                </a:cubicBezTo>
                <a:cubicBezTo>
                  <a:pt x="1001743" y="4076031"/>
                  <a:pt x="1001743" y="4076031"/>
                  <a:pt x="907223" y="3981921"/>
                </a:cubicBezTo>
                <a:cubicBezTo>
                  <a:pt x="893412" y="3964005"/>
                  <a:pt x="861686" y="3959901"/>
                  <a:pt x="837082" y="3967884"/>
                </a:cubicBezTo>
                <a:cubicBezTo>
                  <a:pt x="837082" y="3967884"/>
                  <a:pt x="837082" y="3967884"/>
                  <a:pt x="603981" y="4053108"/>
                </a:cubicBezTo>
                <a:cubicBezTo>
                  <a:pt x="585636" y="4060659"/>
                  <a:pt x="553479" y="4050296"/>
                  <a:pt x="539668" y="4032381"/>
                </a:cubicBezTo>
                <a:cubicBezTo>
                  <a:pt x="539668" y="4032381"/>
                  <a:pt x="539668" y="4032381"/>
                  <a:pt x="442562" y="3900717"/>
                </a:cubicBezTo>
                <a:cubicBezTo>
                  <a:pt x="428752" y="3882802"/>
                  <a:pt x="432856" y="3851076"/>
                  <a:pt x="444081" y="3831438"/>
                </a:cubicBezTo>
                <a:cubicBezTo>
                  <a:pt x="444081" y="3831438"/>
                  <a:pt x="444081" y="3831438"/>
                  <a:pt x="593886" y="3632465"/>
                </a:cubicBezTo>
                <a:cubicBezTo>
                  <a:pt x="611801" y="3618654"/>
                  <a:pt x="609646" y="3587359"/>
                  <a:pt x="601664" y="3562755"/>
                </a:cubicBezTo>
                <a:cubicBezTo>
                  <a:pt x="601664" y="3562755"/>
                  <a:pt x="601664" y="3562755"/>
                  <a:pt x="537146" y="3447713"/>
                </a:cubicBezTo>
                <a:cubicBezTo>
                  <a:pt x="529594" y="3429367"/>
                  <a:pt x="497006" y="3412745"/>
                  <a:pt x="478229" y="3414037"/>
                </a:cubicBezTo>
                <a:cubicBezTo>
                  <a:pt x="478229" y="3414037"/>
                  <a:pt x="478229" y="3414037"/>
                  <a:pt x="227440" y="3425016"/>
                </a:cubicBezTo>
                <a:cubicBezTo>
                  <a:pt x="202404" y="3426739"/>
                  <a:pt x="182335" y="3409255"/>
                  <a:pt x="174783" y="3390909"/>
                </a:cubicBezTo>
                <a:cubicBezTo>
                  <a:pt x="174783" y="3390909"/>
                  <a:pt x="174783" y="3390909"/>
                  <a:pt x="119766" y="3231193"/>
                </a:cubicBezTo>
                <a:cubicBezTo>
                  <a:pt x="112214" y="3212847"/>
                  <a:pt x="116319" y="3181121"/>
                  <a:pt x="134234" y="3167311"/>
                </a:cubicBezTo>
                <a:cubicBezTo>
                  <a:pt x="134234" y="3167311"/>
                  <a:pt x="134234" y="3167311"/>
                  <a:pt x="338420" y="3027480"/>
                </a:cubicBezTo>
                <a:cubicBezTo>
                  <a:pt x="356335" y="3013669"/>
                  <a:pt x="372957" y="2981082"/>
                  <a:pt x="364974" y="2956477"/>
                </a:cubicBezTo>
                <a:cubicBezTo>
                  <a:pt x="364974" y="2956477"/>
                  <a:pt x="364974" y="2956477"/>
                  <a:pt x="343407" y="2825900"/>
                </a:cubicBezTo>
                <a:cubicBezTo>
                  <a:pt x="335855" y="2807555"/>
                  <a:pt x="315354" y="2783811"/>
                  <a:pt x="296147" y="2778845"/>
                </a:cubicBezTo>
                <a:cubicBezTo>
                  <a:pt x="296147" y="2778845"/>
                  <a:pt x="296147" y="2778845"/>
                  <a:pt x="52704" y="2713854"/>
                </a:cubicBezTo>
                <a:cubicBezTo>
                  <a:pt x="27237" y="2709319"/>
                  <a:pt x="6737" y="2685576"/>
                  <a:pt x="11703" y="2666368"/>
                </a:cubicBezTo>
                <a:cubicBezTo>
                  <a:pt x="11703" y="2666368"/>
                  <a:pt x="11703" y="2666368"/>
                  <a:pt x="68" y="2497376"/>
                </a:cubicBezTo>
                <a:cubicBezTo>
                  <a:pt x="-1225" y="2478599"/>
                  <a:pt x="15828" y="2452271"/>
                  <a:pt x="40433" y="2444288"/>
                </a:cubicBezTo>
                <a:cubicBezTo>
                  <a:pt x="40433" y="2444288"/>
                  <a:pt x="40433" y="2444288"/>
                  <a:pt x="273964" y="2365323"/>
                </a:cubicBezTo>
                <a:cubicBezTo>
                  <a:pt x="298569" y="2357341"/>
                  <a:pt x="315622" y="2331012"/>
                  <a:pt x="320588" y="2311804"/>
                </a:cubicBezTo>
                <a:cubicBezTo>
                  <a:pt x="320588" y="2311804"/>
                  <a:pt x="320588" y="2311804"/>
                  <a:pt x="336575" y="2178642"/>
                </a:cubicBezTo>
                <a:cubicBezTo>
                  <a:pt x="341110" y="2153176"/>
                  <a:pt x="326868" y="2129002"/>
                  <a:pt x="306799" y="2111518"/>
                </a:cubicBezTo>
                <a:cubicBezTo>
                  <a:pt x="306799" y="2111518"/>
                  <a:pt x="306799" y="2111518"/>
                  <a:pt x="90773" y="1988041"/>
                </a:cubicBezTo>
                <a:cubicBezTo>
                  <a:pt x="71134" y="1976816"/>
                  <a:pt x="62720" y="1945952"/>
                  <a:pt x="67687" y="1926744"/>
                </a:cubicBezTo>
                <a:cubicBezTo>
                  <a:pt x="67687" y="1926744"/>
                  <a:pt x="67687" y="1926744"/>
                  <a:pt x="106985" y="1766823"/>
                </a:cubicBezTo>
                <a:cubicBezTo>
                  <a:pt x="117779" y="1740925"/>
                  <a:pt x="135263" y="1720855"/>
                  <a:pt x="160730" y="1725391"/>
                </a:cubicBezTo>
                <a:cubicBezTo>
                  <a:pt x="160730" y="1725391"/>
                  <a:pt x="160730" y="1725391"/>
                  <a:pt x="411519" y="1714412"/>
                </a:cubicBezTo>
                <a:cubicBezTo>
                  <a:pt x="430727" y="1719379"/>
                  <a:pt x="460729" y="1698447"/>
                  <a:pt x="471954" y="1678808"/>
                </a:cubicBezTo>
                <a:cubicBezTo>
                  <a:pt x="471954" y="1678808"/>
                  <a:pt x="471954" y="1678808"/>
                  <a:pt x="520097" y="1556010"/>
                </a:cubicBezTo>
                <a:cubicBezTo>
                  <a:pt x="531322" y="1536371"/>
                  <a:pt x="529168" y="1505076"/>
                  <a:pt x="509098" y="1487592"/>
                </a:cubicBezTo>
                <a:cubicBezTo>
                  <a:pt x="509098" y="1487592"/>
                  <a:pt x="509098" y="1487592"/>
                  <a:pt x="345093" y="1297648"/>
                </a:cubicBezTo>
                <a:cubicBezTo>
                  <a:pt x="331282" y="1279733"/>
                  <a:pt x="329559" y="1254697"/>
                  <a:pt x="340784" y="1235058"/>
                </a:cubicBezTo>
                <a:cubicBezTo>
                  <a:pt x="340784" y="1235058"/>
                  <a:pt x="340784" y="1235058"/>
                  <a:pt x="425188" y="1090897"/>
                </a:cubicBezTo>
                <a:cubicBezTo>
                  <a:pt x="436413" y="1071259"/>
                  <a:pt x="467277" y="1062845"/>
                  <a:pt x="486485" y="1067811"/>
                </a:cubicBezTo>
                <a:cubicBezTo>
                  <a:pt x="486485" y="1067811"/>
                  <a:pt x="486485" y="1067811"/>
                  <a:pt x="730358" y="1139061"/>
                </a:cubicBezTo>
                <a:cubicBezTo>
                  <a:pt x="749566" y="1144028"/>
                  <a:pt x="780430" y="1135614"/>
                  <a:pt x="797914" y="1115544"/>
                </a:cubicBezTo>
                <a:cubicBezTo>
                  <a:pt x="797914" y="1115544"/>
                  <a:pt x="797914" y="1115544"/>
                  <a:pt x="885334" y="1015196"/>
                </a:cubicBezTo>
                <a:cubicBezTo>
                  <a:pt x="896559" y="995557"/>
                  <a:pt x="900663" y="963832"/>
                  <a:pt x="893112" y="945486"/>
                </a:cubicBezTo>
                <a:cubicBezTo>
                  <a:pt x="893112" y="945486"/>
                  <a:pt x="893112" y="945486"/>
                  <a:pt x="789542" y="719937"/>
                </a:cubicBezTo>
                <a:cubicBezTo>
                  <a:pt x="781559" y="695332"/>
                  <a:pt x="786094" y="669866"/>
                  <a:pt x="804010" y="656055"/>
                </a:cubicBezTo>
                <a:cubicBezTo>
                  <a:pt x="804010" y="656055"/>
                  <a:pt x="804010" y="656055"/>
                  <a:pt x="928553" y="546862"/>
                </a:cubicBezTo>
                <a:cubicBezTo>
                  <a:pt x="946468" y="533052"/>
                  <a:pt x="977762" y="530897"/>
                  <a:pt x="997401" y="542122"/>
                </a:cubicBezTo>
                <a:cubicBezTo>
                  <a:pt x="997401" y="542122"/>
                  <a:pt x="997401" y="542122"/>
                  <a:pt x="1208030" y="678547"/>
                </a:cubicBezTo>
                <a:cubicBezTo>
                  <a:pt x="1227669" y="689772"/>
                  <a:pt x="1258964" y="687618"/>
                  <a:pt x="1277310" y="680066"/>
                </a:cubicBezTo>
                <a:cubicBezTo>
                  <a:pt x="1277310" y="680066"/>
                  <a:pt x="1277310" y="680066"/>
                  <a:pt x="1391489" y="603030"/>
                </a:cubicBezTo>
                <a:cubicBezTo>
                  <a:pt x="1409835" y="595478"/>
                  <a:pt x="1420199" y="563321"/>
                  <a:pt x="1418906" y="544544"/>
                </a:cubicBezTo>
                <a:cubicBezTo>
                  <a:pt x="1418906" y="544544"/>
                  <a:pt x="1418906" y="544544"/>
                  <a:pt x="1389151" y="295048"/>
                </a:cubicBezTo>
                <a:cubicBezTo>
                  <a:pt x="1381168" y="270443"/>
                  <a:pt x="1398221" y="244115"/>
                  <a:pt x="1416567" y="236563"/>
                </a:cubicBezTo>
                <a:cubicBezTo>
                  <a:pt x="1416567" y="236563"/>
                  <a:pt x="1416567" y="236563"/>
                  <a:pt x="1569163" y="169459"/>
                </a:cubicBezTo>
                <a:cubicBezTo>
                  <a:pt x="1593768" y="161476"/>
                  <a:pt x="1619234" y="166012"/>
                  <a:pt x="1633045" y="183927"/>
                </a:cubicBezTo>
                <a:cubicBezTo>
                  <a:pt x="1633045" y="183927"/>
                  <a:pt x="1633045" y="183927"/>
                  <a:pt x="1797481" y="380130"/>
                </a:cubicBezTo>
                <a:cubicBezTo>
                  <a:pt x="1810861" y="391786"/>
                  <a:pt x="1843017" y="402149"/>
                  <a:pt x="1861794" y="400856"/>
                </a:cubicBezTo>
                <a:cubicBezTo>
                  <a:pt x="1861794" y="400856"/>
                  <a:pt x="1861794" y="400856"/>
                  <a:pt x="1991078" y="360512"/>
                </a:cubicBezTo>
                <a:cubicBezTo>
                  <a:pt x="2016114" y="358788"/>
                  <a:pt x="2033167" y="332460"/>
                  <a:pt x="2038133" y="313252"/>
                </a:cubicBezTo>
                <a:cubicBezTo>
                  <a:pt x="2038133" y="313252"/>
                  <a:pt x="2038133" y="313252"/>
                  <a:pt x="2083916" y="64843"/>
                </a:cubicBezTo>
                <a:cubicBezTo>
                  <a:pt x="2082624" y="46067"/>
                  <a:pt x="2106367" y="25566"/>
                  <a:pt x="2130972" y="17583"/>
                </a:cubicBezTo>
                <a:cubicBezTo>
                  <a:pt x="2130972" y="17583"/>
                  <a:pt x="2130972" y="17583"/>
                  <a:pt x="2293273" y="1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>
            <a:spLocks/>
          </p:cNvSpPr>
          <p:nvPr/>
        </p:nvSpPr>
        <p:spPr bwMode="auto">
          <a:xfrm>
            <a:off x="3762488" y="2778465"/>
            <a:ext cx="2183459" cy="2120584"/>
          </a:xfrm>
          <a:custGeom>
            <a:avLst/>
            <a:gdLst>
              <a:gd name="connsiteX0" fmla="*/ 2485624 w 4976318"/>
              <a:gd name="connsiteY0" fmla="*/ 578679 h 4981376"/>
              <a:gd name="connsiteX1" fmla="*/ 573608 w 4976318"/>
              <a:gd name="connsiteY1" fmla="*/ 2490695 h 4981376"/>
              <a:gd name="connsiteX2" fmla="*/ 2485624 w 4976318"/>
              <a:gd name="connsiteY2" fmla="*/ 4402711 h 4981376"/>
              <a:gd name="connsiteX3" fmla="*/ 4397640 w 4976318"/>
              <a:gd name="connsiteY3" fmla="*/ 2490695 h 4981376"/>
              <a:gd name="connsiteX4" fmla="*/ 2485624 w 4976318"/>
              <a:gd name="connsiteY4" fmla="*/ 578679 h 4981376"/>
              <a:gd name="connsiteX5" fmla="*/ 2460535 w 4976318"/>
              <a:gd name="connsiteY5" fmla="*/ 0 h 4981376"/>
              <a:gd name="connsiteX6" fmla="*/ 2516999 w 4976318"/>
              <a:gd name="connsiteY6" fmla="*/ 37643 h 4981376"/>
              <a:gd name="connsiteX7" fmla="*/ 2598558 w 4976318"/>
              <a:gd name="connsiteY7" fmla="*/ 276046 h 4981376"/>
              <a:gd name="connsiteX8" fmla="*/ 2648748 w 4976318"/>
              <a:gd name="connsiteY8" fmla="*/ 319963 h 4981376"/>
              <a:gd name="connsiteX9" fmla="*/ 2786771 w 4976318"/>
              <a:gd name="connsiteY9" fmla="*/ 332510 h 4981376"/>
              <a:gd name="connsiteX10" fmla="*/ 2849509 w 4976318"/>
              <a:gd name="connsiteY10" fmla="*/ 301141 h 4981376"/>
              <a:gd name="connsiteX11" fmla="*/ 2974984 w 4976318"/>
              <a:gd name="connsiteY11" fmla="*/ 87833 h 4981376"/>
              <a:gd name="connsiteX12" fmla="*/ 3037722 w 4976318"/>
              <a:gd name="connsiteY12" fmla="*/ 62738 h 4981376"/>
              <a:gd name="connsiteX13" fmla="*/ 3194567 w 4976318"/>
              <a:gd name="connsiteY13" fmla="*/ 100380 h 4981376"/>
              <a:gd name="connsiteX14" fmla="*/ 3238483 w 4976318"/>
              <a:gd name="connsiteY14" fmla="*/ 156845 h 4981376"/>
              <a:gd name="connsiteX15" fmla="*/ 3244757 w 4976318"/>
              <a:gd name="connsiteY15" fmla="*/ 407795 h 4981376"/>
              <a:gd name="connsiteX16" fmla="*/ 3282399 w 4976318"/>
              <a:gd name="connsiteY16" fmla="*/ 464259 h 4981376"/>
              <a:gd name="connsiteX17" fmla="*/ 3407875 w 4976318"/>
              <a:gd name="connsiteY17" fmla="*/ 514450 h 4981376"/>
              <a:gd name="connsiteX18" fmla="*/ 3476886 w 4976318"/>
              <a:gd name="connsiteY18" fmla="*/ 501902 h 4981376"/>
              <a:gd name="connsiteX19" fmla="*/ 3665100 w 4976318"/>
              <a:gd name="connsiteY19" fmla="*/ 338784 h 4981376"/>
              <a:gd name="connsiteX20" fmla="*/ 3727837 w 4976318"/>
              <a:gd name="connsiteY20" fmla="*/ 332510 h 4981376"/>
              <a:gd name="connsiteX21" fmla="*/ 3872134 w 4976318"/>
              <a:gd name="connsiteY21" fmla="*/ 420343 h 4981376"/>
              <a:gd name="connsiteX22" fmla="*/ 3897229 w 4976318"/>
              <a:gd name="connsiteY22" fmla="*/ 476807 h 4981376"/>
              <a:gd name="connsiteX23" fmla="*/ 3828218 w 4976318"/>
              <a:gd name="connsiteY23" fmla="*/ 721484 h 4981376"/>
              <a:gd name="connsiteX24" fmla="*/ 3847039 w 4976318"/>
              <a:gd name="connsiteY24" fmla="*/ 784222 h 4981376"/>
              <a:gd name="connsiteX25" fmla="*/ 3953693 w 4976318"/>
              <a:gd name="connsiteY25" fmla="*/ 872055 h 4981376"/>
              <a:gd name="connsiteX26" fmla="*/ 4022705 w 4976318"/>
              <a:gd name="connsiteY26" fmla="*/ 884602 h 4981376"/>
              <a:gd name="connsiteX27" fmla="*/ 4248561 w 4976318"/>
              <a:gd name="connsiteY27" fmla="*/ 777948 h 4981376"/>
              <a:gd name="connsiteX28" fmla="*/ 4311298 w 4976318"/>
              <a:gd name="connsiteY28" fmla="*/ 790496 h 4981376"/>
              <a:gd name="connsiteX29" fmla="*/ 4417952 w 4976318"/>
              <a:gd name="connsiteY29" fmla="*/ 915971 h 4981376"/>
              <a:gd name="connsiteX30" fmla="*/ 4424226 w 4976318"/>
              <a:gd name="connsiteY30" fmla="*/ 984983 h 4981376"/>
              <a:gd name="connsiteX31" fmla="*/ 4292477 w 4976318"/>
              <a:gd name="connsiteY31" fmla="*/ 1192017 h 4981376"/>
              <a:gd name="connsiteX32" fmla="*/ 4292477 w 4976318"/>
              <a:gd name="connsiteY32" fmla="*/ 1261029 h 4981376"/>
              <a:gd name="connsiteX33" fmla="*/ 4361488 w 4976318"/>
              <a:gd name="connsiteY33" fmla="*/ 1373957 h 4981376"/>
              <a:gd name="connsiteX34" fmla="*/ 4424226 w 4976318"/>
              <a:gd name="connsiteY34" fmla="*/ 1405325 h 4981376"/>
              <a:gd name="connsiteX35" fmla="*/ 4675177 w 4976318"/>
              <a:gd name="connsiteY35" fmla="*/ 1373957 h 4981376"/>
              <a:gd name="connsiteX36" fmla="*/ 4731641 w 4976318"/>
              <a:gd name="connsiteY36" fmla="*/ 1405325 h 4981376"/>
              <a:gd name="connsiteX37" fmla="*/ 4800653 w 4976318"/>
              <a:gd name="connsiteY37" fmla="*/ 1555896 h 4981376"/>
              <a:gd name="connsiteX38" fmla="*/ 4781831 w 4976318"/>
              <a:gd name="connsiteY38" fmla="*/ 1618634 h 4981376"/>
              <a:gd name="connsiteX39" fmla="*/ 4593618 w 4976318"/>
              <a:gd name="connsiteY39" fmla="*/ 1781752 h 4981376"/>
              <a:gd name="connsiteX40" fmla="*/ 4574797 w 4976318"/>
              <a:gd name="connsiteY40" fmla="*/ 1850763 h 4981376"/>
              <a:gd name="connsiteX41" fmla="*/ 4606166 w 4976318"/>
              <a:gd name="connsiteY41" fmla="*/ 1976239 h 4981376"/>
              <a:gd name="connsiteX42" fmla="*/ 4662630 w 4976318"/>
              <a:gd name="connsiteY42" fmla="*/ 2026429 h 4981376"/>
              <a:gd name="connsiteX43" fmla="*/ 4907307 w 4976318"/>
              <a:gd name="connsiteY43" fmla="*/ 2064072 h 4981376"/>
              <a:gd name="connsiteX44" fmla="*/ 4951223 w 4976318"/>
              <a:gd name="connsiteY44" fmla="*/ 2114262 h 4981376"/>
              <a:gd name="connsiteX45" fmla="*/ 4976318 w 4976318"/>
              <a:gd name="connsiteY45" fmla="*/ 2277380 h 4981376"/>
              <a:gd name="connsiteX46" fmla="*/ 4938676 w 4976318"/>
              <a:gd name="connsiteY46" fmla="*/ 2333844 h 4981376"/>
              <a:gd name="connsiteX47" fmla="*/ 4712820 w 4976318"/>
              <a:gd name="connsiteY47" fmla="*/ 2434224 h 4981376"/>
              <a:gd name="connsiteX48" fmla="*/ 4668903 w 4976318"/>
              <a:gd name="connsiteY48" fmla="*/ 2490688 h 4981376"/>
              <a:gd name="connsiteX49" fmla="*/ 4668903 w 4976318"/>
              <a:gd name="connsiteY49" fmla="*/ 2628711 h 4981376"/>
              <a:gd name="connsiteX50" fmla="*/ 4700272 w 4976318"/>
              <a:gd name="connsiteY50" fmla="*/ 2685175 h 4981376"/>
              <a:gd name="connsiteX51" fmla="*/ 4926128 w 4976318"/>
              <a:gd name="connsiteY51" fmla="*/ 2798103 h 4981376"/>
              <a:gd name="connsiteX52" fmla="*/ 4957497 w 4976318"/>
              <a:gd name="connsiteY52" fmla="*/ 2854567 h 4981376"/>
              <a:gd name="connsiteX53" fmla="*/ 4926128 w 4976318"/>
              <a:gd name="connsiteY53" fmla="*/ 3017685 h 4981376"/>
              <a:gd name="connsiteX54" fmla="*/ 4875938 w 4976318"/>
              <a:gd name="connsiteY54" fmla="*/ 3061601 h 4981376"/>
              <a:gd name="connsiteX55" fmla="*/ 4631261 w 4976318"/>
              <a:gd name="connsiteY55" fmla="*/ 3092970 h 4981376"/>
              <a:gd name="connsiteX56" fmla="*/ 4574797 w 4976318"/>
              <a:gd name="connsiteY56" fmla="*/ 3136887 h 4981376"/>
              <a:gd name="connsiteX57" fmla="*/ 4530880 w 4976318"/>
              <a:gd name="connsiteY57" fmla="*/ 3262362 h 4981376"/>
              <a:gd name="connsiteX58" fmla="*/ 4549702 w 4976318"/>
              <a:gd name="connsiteY58" fmla="*/ 3331374 h 4981376"/>
              <a:gd name="connsiteX59" fmla="*/ 4725367 w 4976318"/>
              <a:gd name="connsiteY59" fmla="*/ 3500766 h 4981376"/>
              <a:gd name="connsiteX60" fmla="*/ 4737915 w 4976318"/>
              <a:gd name="connsiteY60" fmla="*/ 3569777 h 4981376"/>
              <a:gd name="connsiteX61" fmla="*/ 4662630 w 4976318"/>
              <a:gd name="connsiteY61" fmla="*/ 3714074 h 4981376"/>
              <a:gd name="connsiteX62" fmla="*/ 4606166 w 4976318"/>
              <a:gd name="connsiteY62" fmla="*/ 3745443 h 4981376"/>
              <a:gd name="connsiteX63" fmla="*/ 4355215 w 4976318"/>
              <a:gd name="connsiteY63" fmla="*/ 3695253 h 4981376"/>
              <a:gd name="connsiteX64" fmla="*/ 4292477 w 4976318"/>
              <a:gd name="connsiteY64" fmla="*/ 3720348 h 4981376"/>
              <a:gd name="connsiteX65" fmla="*/ 4217192 w 4976318"/>
              <a:gd name="connsiteY65" fmla="*/ 3827002 h 4981376"/>
              <a:gd name="connsiteX66" fmla="*/ 4210918 w 4976318"/>
              <a:gd name="connsiteY66" fmla="*/ 3896013 h 4981376"/>
              <a:gd name="connsiteX67" fmla="*/ 4330120 w 4976318"/>
              <a:gd name="connsiteY67" fmla="*/ 4115595 h 4981376"/>
              <a:gd name="connsiteX68" fmla="*/ 4323846 w 4976318"/>
              <a:gd name="connsiteY68" fmla="*/ 4184607 h 4981376"/>
              <a:gd name="connsiteX69" fmla="*/ 4204644 w 4976318"/>
              <a:gd name="connsiteY69" fmla="*/ 4297535 h 4981376"/>
              <a:gd name="connsiteX70" fmla="*/ 4141906 w 4976318"/>
              <a:gd name="connsiteY70" fmla="*/ 4310083 h 4981376"/>
              <a:gd name="connsiteX71" fmla="*/ 3922324 w 4976318"/>
              <a:gd name="connsiteY71" fmla="*/ 4190881 h 4981376"/>
              <a:gd name="connsiteX72" fmla="*/ 3853313 w 4976318"/>
              <a:gd name="connsiteY72" fmla="*/ 4197155 h 4981376"/>
              <a:gd name="connsiteX73" fmla="*/ 3746659 w 4976318"/>
              <a:gd name="connsiteY73" fmla="*/ 4278714 h 4981376"/>
              <a:gd name="connsiteX74" fmla="*/ 3721563 w 4976318"/>
              <a:gd name="connsiteY74" fmla="*/ 4341451 h 4981376"/>
              <a:gd name="connsiteX75" fmla="*/ 3771754 w 4976318"/>
              <a:gd name="connsiteY75" fmla="*/ 4586129 h 4981376"/>
              <a:gd name="connsiteX76" fmla="*/ 3740385 w 4976318"/>
              <a:gd name="connsiteY76" fmla="*/ 4648866 h 4981376"/>
              <a:gd name="connsiteX77" fmla="*/ 3596088 w 4976318"/>
              <a:gd name="connsiteY77" fmla="*/ 4724152 h 4981376"/>
              <a:gd name="connsiteX78" fmla="*/ 3533350 w 4976318"/>
              <a:gd name="connsiteY78" fmla="*/ 4717878 h 4981376"/>
              <a:gd name="connsiteX79" fmla="*/ 3357685 w 4976318"/>
              <a:gd name="connsiteY79" fmla="*/ 4535938 h 4981376"/>
              <a:gd name="connsiteX80" fmla="*/ 3288673 w 4976318"/>
              <a:gd name="connsiteY80" fmla="*/ 4523391 h 4981376"/>
              <a:gd name="connsiteX81" fmla="*/ 3163198 w 4976318"/>
              <a:gd name="connsiteY81" fmla="*/ 4567307 h 4981376"/>
              <a:gd name="connsiteX82" fmla="*/ 3119281 w 4976318"/>
              <a:gd name="connsiteY82" fmla="*/ 4623771 h 4981376"/>
              <a:gd name="connsiteX83" fmla="*/ 3100460 w 4976318"/>
              <a:gd name="connsiteY83" fmla="*/ 4868448 h 4981376"/>
              <a:gd name="connsiteX84" fmla="*/ 3050270 w 4976318"/>
              <a:gd name="connsiteY84" fmla="*/ 4918639 h 4981376"/>
              <a:gd name="connsiteX85" fmla="*/ 2893425 w 4976318"/>
              <a:gd name="connsiteY85" fmla="*/ 4950007 h 4981376"/>
              <a:gd name="connsiteX86" fmla="*/ 2830688 w 4976318"/>
              <a:gd name="connsiteY86" fmla="*/ 4924912 h 4981376"/>
              <a:gd name="connsiteX87" fmla="*/ 2717760 w 4976318"/>
              <a:gd name="connsiteY87" fmla="*/ 4705330 h 4981376"/>
              <a:gd name="connsiteX88" fmla="*/ 2655022 w 4976318"/>
              <a:gd name="connsiteY88" fmla="*/ 4667688 h 4981376"/>
              <a:gd name="connsiteX89" fmla="*/ 2523273 w 4976318"/>
              <a:gd name="connsiteY89" fmla="*/ 4673961 h 4981376"/>
              <a:gd name="connsiteX90" fmla="*/ 2466809 w 4976318"/>
              <a:gd name="connsiteY90" fmla="*/ 4711604 h 4981376"/>
              <a:gd name="connsiteX91" fmla="*/ 2366428 w 4976318"/>
              <a:gd name="connsiteY91" fmla="*/ 4943734 h 4981376"/>
              <a:gd name="connsiteX92" fmla="*/ 2309964 w 4976318"/>
              <a:gd name="connsiteY92" fmla="*/ 4981376 h 4981376"/>
              <a:gd name="connsiteX93" fmla="*/ 2146846 w 4976318"/>
              <a:gd name="connsiteY93" fmla="*/ 4962555 h 4981376"/>
              <a:gd name="connsiteX94" fmla="*/ 2096656 w 4976318"/>
              <a:gd name="connsiteY94" fmla="*/ 4918639 h 4981376"/>
              <a:gd name="connsiteX95" fmla="*/ 2052740 w 4976318"/>
              <a:gd name="connsiteY95" fmla="*/ 4667688 h 4981376"/>
              <a:gd name="connsiteX96" fmla="*/ 2008823 w 4976318"/>
              <a:gd name="connsiteY96" fmla="*/ 4617497 h 4981376"/>
              <a:gd name="connsiteX97" fmla="*/ 1877074 w 4976318"/>
              <a:gd name="connsiteY97" fmla="*/ 4586129 h 4981376"/>
              <a:gd name="connsiteX98" fmla="*/ 1808063 w 4976318"/>
              <a:gd name="connsiteY98" fmla="*/ 4604950 h 4981376"/>
              <a:gd name="connsiteX99" fmla="*/ 1651218 w 4976318"/>
              <a:gd name="connsiteY99" fmla="*/ 4799437 h 4981376"/>
              <a:gd name="connsiteX100" fmla="*/ 1588481 w 4976318"/>
              <a:gd name="connsiteY100" fmla="*/ 4818258 h 4981376"/>
              <a:gd name="connsiteX101" fmla="*/ 1437910 w 4976318"/>
              <a:gd name="connsiteY101" fmla="*/ 4749247 h 4981376"/>
              <a:gd name="connsiteX102" fmla="*/ 1400267 w 4976318"/>
              <a:gd name="connsiteY102" fmla="*/ 4692783 h 4981376"/>
              <a:gd name="connsiteX103" fmla="*/ 1431636 w 4976318"/>
              <a:gd name="connsiteY103" fmla="*/ 4448106 h 4981376"/>
              <a:gd name="connsiteX104" fmla="*/ 1400267 w 4976318"/>
              <a:gd name="connsiteY104" fmla="*/ 4385368 h 4981376"/>
              <a:gd name="connsiteX105" fmla="*/ 1287339 w 4976318"/>
              <a:gd name="connsiteY105" fmla="*/ 4310083 h 4981376"/>
              <a:gd name="connsiteX106" fmla="*/ 1218328 w 4976318"/>
              <a:gd name="connsiteY106" fmla="*/ 4310083 h 4981376"/>
              <a:gd name="connsiteX107" fmla="*/ 1011293 w 4976318"/>
              <a:gd name="connsiteY107" fmla="*/ 4448106 h 4981376"/>
              <a:gd name="connsiteX108" fmla="*/ 942282 w 4976318"/>
              <a:gd name="connsiteY108" fmla="*/ 4448106 h 4981376"/>
              <a:gd name="connsiteX109" fmla="*/ 816806 w 4976318"/>
              <a:gd name="connsiteY109" fmla="*/ 4341451 h 4981376"/>
              <a:gd name="connsiteX110" fmla="*/ 804259 w 4976318"/>
              <a:gd name="connsiteY110" fmla="*/ 4272440 h 4981376"/>
              <a:gd name="connsiteX111" fmla="*/ 904639 w 4976318"/>
              <a:gd name="connsiteY111" fmla="*/ 4046584 h 4981376"/>
              <a:gd name="connsiteX112" fmla="*/ 892092 w 4976318"/>
              <a:gd name="connsiteY112" fmla="*/ 3977572 h 4981376"/>
              <a:gd name="connsiteX113" fmla="*/ 804259 w 4976318"/>
              <a:gd name="connsiteY113" fmla="*/ 3877192 h 4981376"/>
              <a:gd name="connsiteX114" fmla="*/ 735247 w 4976318"/>
              <a:gd name="connsiteY114" fmla="*/ 3858371 h 4981376"/>
              <a:gd name="connsiteX115" fmla="*/ 496844 w 4976318"/>
              <a:gd name="connsiteY115" fmla="*/ 3927382 h 4981376"/>
              <a:gd name="connsiteX116" fmla="*/ 434106 w 4976318"/>
              <a:gd name="connsiteY116" fmla="*/ 3902287 h 4981376"/>
              <a:gd name="connsiteX117" fmla="*/ 346273 w 4976318"/>
              <a:gd name="connsiteY117" fmla="*/ 3764264 h 4981376"/>
              <a:gd name="connsiteX118" fmla="*/ 352547 w 4976318"/>
              <a:gd name="connsiteY118" fmla="*/ 3695253 h 4981376"/>
              <a:gd name="connsiteX119" fmla="*/ 515665 w 4976318"/>
              <a:gd name="connsiteY119" fmla="*/ 3507039 h 4981376"/>
              <a:gd name="connsiteX120" fmla="*/ 528213 w 4976318"/>
              <a:gd name="connsiteY120" fmla="*/ 3438028 h 4981376"/>
              <a:gd name="connsiteX121" fmla="*/ 471749 w 4976318"/>
              <a:gd name="connsiteY121" fmla="*/ 3318826 h 4981376"/>
              <a:gd name="connsiteX122" fmla="*/ 415285 w 4976318"/>
              <a:gd name="connsiteY122" fmla="*/ 3281184 h 4981376"/>
              <a:gd name="connsiteX123" fmla="*/ 164334 w 4976318"/>
              <a:gd name="connsiteY123" fmla="*/ 3274910 h 4981376"/>
              <a:gd name="connsiteX124" fmla="*/ 114144 w 4976318"/>
              <a:gd name="connsiteY124" fmla="*/ 3237267 h 4981376"/>
              <a:gd name="connsiteX125" fmla="*/ 70227 w 4976318"/>
              <a:gd name="connsiteY125" fmla="*/ 3074149 h 4981376"/>
              <a:gd name="connsiteX126" fmla="*/ 89049 w 4976318"/>
              <a:gd name="connsiteY126" fmla="*/ 3011411 h 4981376"/>
              <a:gd name="connsiteX127" fmla="*/ 302357 w 4976318"/>
              <a:gd name="connsiteY127" fmla="*/ 2885936 h 4981376"/>
              <a:gd name="connsiteX128" fmla="*/ 333726 w 4976318"/>
              <a:gd name="connsiteY128" fmla="*/ 2816924 h 4981376"/>
              <a:gd name="connsiteX129" fmla="*/ 321178 w 4976318"/>
              <a:gd name="connsiteY129" fmla="*/ 2685175 h 4981376"/>
              <a:gd name="connsiteX130" fmla="*/ 277262 w 4976318"/>
              <a:gd name="connsiteY130" fmla="*/ 2634985 h 4981376"/>
              <a:gd name="connsiteX131" fmla="*/ 38858 w 4976318"/>
              <a:gd name="connsiteY131" fmla="*/ 2553426 h 4981376"/>
              <a:gd name="connsiteX132" fmla="*/ 1216 w 4976318"/>
              <a:gd name="connsiteY132" fmla="*/ 2503236 h 4981376"/>
              <a:gd name="connsiteX133" fmla="*/ 1216 w 4976318"/>
              <a:gd name="connsiteY133" fmla="*/ 2333844 h 4981376"/>
              <a:gd name="connsiteX134" fmla="*/ 45132 w 4976318"/>
              <a:gd name="connsiteY134" fmla="*/ 2283654 h 4981376"/>
              <a:gd name="connsiteX135" fmla="*/ 283536 w 4976318"/>
              <a:gd name="connsiteY135" fmla="*/ 2220916 h 4981376"/>
              <a:gd name="connsiteX136" fmla="*/ 333726 w 4976318"/>
              <a:gd name="connsiteY136" fmla="*/ 2170726 h 4981376"/>
              <a:gd name="connsiteX137" fmla="*/ 358821 w 4976318"/>
              <a:gd name="connsiteY137" fmla="*/ 2038977 h 4981376"/>
              <a:gd name="connsiteX138" fmla="*/ 333726 w 4976318"/>
              <a:gd name="connsiteY138" fmla="*/ 1969965 h 4981376"/>
              <a:gd name="connsiteX139" fmla="*/ 126691 w 4976318"/>
              <a:gd name="connsiteY139" fmla="*/ 1831942 h 4981376"/>
              <a:gd name="connsiteX140" fmla="*/ 107870 w 4976318"/>
              <a:gd name="connsiteY140" fmla="*/ 1769204 h 4981376"/>
              <a:gd name="connsiteX141" fmla="*/ 158060 w 4976318"/>
              <a:gd name="connsiteY141" fmla="*/ 1612360 h 4981376"/>
              <a:gd name="connsiteX142" fmla="*/ 214524 w 4976318"/>
              <a:gd name="connsiteY142" fmla="*/ 1574717 h 4981376"/>
              <a:gd name="connsiteX143" fmla="*/ 465475 w 4976318"/>
              <a:gd name="connsiteY143" fmla="*/ 1580991 h 4981376"/>
              <a:gd name="connsiteX144" fmla="*/ 528213 w 4976318"/>
              <a:gd name="connsiteY144" fmla="*/ 1549622 h 4981376"/>
              <a:gd name="connsiteX145" fmla="*/ 584677 w 4976318"/>
              <a:gd name="connsiteY145" fmla="*/ 1430420 h 4981376"/>
              <a:gd name="connsiteX146" fmla="*/ 578403 w 4976318"/>
              <a:gd name="connsiteY146" fmla="*/ 1361409 h 4981376"/>
              <a:gd name="connsiteX147" fmla="*/ 427833 w 4976318"/>
              <a:gd name="connsiteY147" fmla="*/ 1160648 h 4981376"/>
              <a:gd name="connsiteX148" fmla="*/ 427833 w 4976318"/>
              <a:gd name="connsiteY148" fmla="*/ 1097911 h 4981376"/>
              <a:gd name="connsiteX149" fmla="*/ 521939 w 4976318"/>
              <a:gd name="connsiteY149" fmla="*/ 959887 h 4981376"/>
              <a:gd name="connsiteX150" fmla="*/ 584677 w 4976318"/>
              <a:gd name="connsiteY150" fmla="*/ 941066 h 4981376"/>
              <a:gd name="connsiteX151" fmla="*/ 823080 w 4976318"/>
              <a:gd name="connsiteY151" fmla="*/ 1028899 h 4981376"/>
              <a:gd name="connsiteX152" fmla="*/ 892092 w 4976318"/>
              <a:gd name="connsiteY152" fmla="*/ 1010078 h 4981376"/>
              <a:gd name="connsiteX153" fmla="*/ 986198 w 4976318"/>
              <a:gd name="connsiteY153" fmla="*/ 915971 h 4981376"/>
              <a:gd name="connsiteX154" fmla="*/ 998746 w 4976318"/>
              <a:gd name="connsiteY154" fmla="*/ 846960 h 4981376"/>
              <a:gd name="connsiteX155" fmla="*/ 910913 w 4976318"/>
              <a:gd name="connsiteY155" fmla="*/ 614830 h 4981376"/>
              <a:gd name="connsiteX156" fmla="*/ 929734 w 4976318"/>
              <a:gd name="connsiteY156" fmla="*/ 552092 h 4981376"/>
              <a:gd name="connsiteX157" fmla="*/ 1061484 w 4976318"/>
              <a:gd name="connsiteY157" fmla="*/ 451712 h 4981376"/>
              <a:gd name="connsiteX158" fmla="*/ 1130495 w 4976318"/>
              <a:gd name="connsiteY158" fmla="*/ 451712 h 4981376"/>
              <a:gd name="connsiteX159" fmla="*/ 1331256 w 4976318"/>
              <a:gd name="connsiteY159" fmla="*/ 602282 h 4981376"/>
              <a:gd name="connsiteX160" fmla="*/ 1400267 w 4976318"/>
              <a:gd name="connsiteY160" fmla="*/ 608556 h 4981376"/>
              <a:gd name="connsiteX161" fmla="*/ 1519469 w 4976318"/>
              <a:gd name="connsiteY161" fmla="*/ 539545 h 4981376"/>
              <a:gd name="connsiteX162" fmla="*/ 1550838 w 4976318"/>
              <a:gd name="connsiteY162" fmla="*/ 483081 h 4981376"/>
              <a:gd name="connsiteX163" fmla="*/ 1538290 w 4976318"/>
              <a:gd name="connsiteY163" fmla="*/ 232130 h 4981376"/>
              <a:gd name="connsiteX164" fmla="*/ 1569659 w 4976318"/>
              <a:gd name="connsiteY164" fmla="*/ 175666 h 4981376"/>
              <a:gd name="connsiteX165" fmla="*/ 1726504 w 4976318"/>
              <a:gd name="connsiteY165" fmla="*/ 119202 h 4981376"/>
              <a:gd name="connsiteX166" fmla="*/ 1789241 w 4976318"/>
              <a:gd name="connsiteY166" fmla="*/ 138023 h 4981376"/>
              <a:gd name="connsiteX167" fmla="*/ 1939812 w 4976318"/>
              <a:gd name="connsiteY167" fmla="*/ 345058 h 4981376"/>
              <a:gd name="connsiteX168" fmla="*/ 2002550 w 4976318"/>
              <a:gd name="connsiteY168" fmla="*/ 370153 h 4981376"/>
              <a:gd name="connsiteX169" fmla="*/ 2134299 w 4976318"/>
              <a:gd name="connsiteY169" fmla="*/ 338784 h 4981376"/>
              <a:gd name="connsiteX170" fmla="*/ 2184489 w 4976318"/>
              <a:gd name="connsiteY170" fmla="*/ 294868 h 4981376"/>
              <a:gd name="connsiteX171" fmla="*/ 2247227 w 4976318"/>
              <a:gd name="connsiteY171" fmla="*/ 50190 h 4981376"/>
              <a:gd name="connsiteX172" fmla="*/ 2297417 w 4976318"/>
              <a:gd name="connsiteY172" fmla="*/ 6274 h 4981376"/>
              <a:gd name="connsiteX173" fmla="*/ 2460535 w 4976318"/>
              <a:gd name="connsiteY173" fmla="*/ 0 h 49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4976318" h="4981376">
                <a:moveTo>
                  <a:pt x="2485624" y="578679"/>
                </a:moveTo>
                <a:cubicBezTo>
                  <a:pt x="1429647" y="578679"/>
                  <a:pt x="573608" y="1434718"/>
                  <a:pt x="573608" y="2490695"/>
                </a:cubicBezTo>
                <a:cubicBezTo>
                  <a:pt x="573608" y="3546672"/>
                  <a:pt x="1429647" y="4402711"/>
                  <a:pt x="2485624" y="4402711"/>
                </a:cubicBezTo>
                <a:cubicBezTo>
                  <a:pt x="3541601" y="4402711"/>
                  <a:pt x="4397640" y="3546672"/>
                  <a:pt x="4397640" y="2490695"/>
                </a:cubicBezTo>
                <a:cubicBezTo>
                  <a:pt x="4397640" y="1434718"/>
                  <a:pt x="3541601" y="578679"/>
                  <a:pt x="2485624" y="578679"/>
                </a:cubicBezTo>
                <a:close/>
                <a:moveTo>
                  <a:pt x="2460535" y="0"/>
                </a:moveTo>
                <a:cubicBezTo>
                  <a:pt x="2485630" y="0"/>
                  <a:pt x="2510725" y="18821"/>
                  <a:pt x="2516999" y="37643"/>
                </a:cubicBezTo>
                <a:cubicBezTo>
                  <a:pt x="2516999" y="37643"/>
                  <a:pt x="2516999" y="37643"/>
                  <a:pt x="2598558" y="276046"/>
                </a:cubicBezTo>
                <a:cubicBezTo>
                  <a:pt x="2604832" y="294868"/>
                  <a:pt x="2629927" y="313689"/>
                  <a:pt x="2648748" y="319963"/>
                </a:cubicBezTo>
                <a:cubicBezTo>
                  <a:pt x="2648748" y="319963"/>
                  <a:pt x="2648748" y="319963"/>
                  <a:pt x="2786771" y="332510"/>
                </a:cubicBezTo>
                <a:cubicBezTo>
                  <a:pt x="2805593" y="332510"/>
                  <a:pt x="2836961" y="319963"/>
                  <a:pt x="2849509" y="301141"/>
                </a:cubicBezTo>
                <a:cubicBezTo>
                  <a:pt x="2849509" y="301141"/>
                  <a:pt x="2849509" y="301141"/>
                  <a:pt x="2974984" y="87833"/>
                </a:cubicBezTo>
                <a:cubicBezTo>
                  <a:pt x="2987532" y="69012"/>
                  <a:pt x="3012627" y="56464"/>
                  <a:pt x="3037722" y="62738"/>
                </a:cubicBezTo>
                <a:cubicBezTo>
                  <a:pt x="3037722" y="62738"/>
                  <a:pt x="3037722" y="62738"/>
                  <a:pt x="3194567" y="100380"/>
                </a:cubicBezTo>
                <a:cubicBezTo>
                  <a:pt x="3219662" y="106654"/>
                  <a:pt x="3238483" y="131749"/>
                  <a:pt x="3238483" y="156845"/>
                </a:cubicBezTo>
                <a:cubicBezTo>
                  <a:pt x="3238483" y="156845"/>
                  <a:pt x="3238483" y="156845"/>
                  <a:pt x="3244757" y="407795"/>
                </a:cubicBezTo>
                <a:cubicBezTo>
                  <a:pt x="3244757" y="426617"/>
                  <a:pt x="3263578" y="451712"/>
                  <a:pt x="3282399" y="464259"/>
                </a:cubicBezTo>
                <a:cubicBezTo>
                  <a:pt x="3282399" y="464259"/>
                  <a:pt x="3282399" y="464259"/>
                  <a:pt x="3407875" y="514450"/>
                </a:cubicBezTo>
                <a:cubicBezTo>
                  <a:pt x="3432970" y="526997"/>
                  <a:pt x="3458065" y="520723"/>
                  <a:pt x="3476886" y="501902"/>
                </a:cubicBezTo>
                <a:cubicBezTo>
                  <a:pt x="3476886" y="501902"/>
                  <a:pt x="3476886" y="501902"/>
                  <a:pt x="3665100" y="338784"/>
                </a:cubicBezTo>
                <a:cubicBezTo>
                  <a:pt x="3677647" y="319963"/>
                  <a:pt x="3709016" y="319963"/>
                  <a:pt x="3727837" y="332510"/>
                </a:cubicBezTo>
                <a:cubicBezTo>
                  <a:pt x="3727837" y="332510"/>
                  <a:pt x="3727837" y="332510"/>
                  <a:pt x="3872134" y="420343"/>
                </a:cubicBezTo>
                <a:cubicBezTo>
                  <a:pt x="3890955" y="432890"/>
                  <a:pt x="3903503" y="457986"/>
                  <a:pt x="3897229" y="476807"/>
                </a:cubicBezTo>
                <a:cubicBezTo>
                  <a:pt x="3897229" y="476807"/>
                  <a:pt x="3897229" y="476807"/>
                  <a:pt x="3828218" y="721484"/>
                </a:cubicBezTo>
                <a:cubicBezTo>
                  <a:pt x="3821944" y="740305"/>
                  <a:pt x="3828218" y="771674"/>
                  <a:pt x="3847039" y="784222"/>
                </a:cubicBezTo>
                <a:cubicBezTo>
                  <a:pt x="3847039" y="784222"/>
                  <a:pt x="3847039" y="784222"/>
                  <a:pt x="3953693" y="872055"/>
                </a:cubicBezTo>
                <a:cubicBezTo>
                  <a:pt x="3966241" y="890876"/>
                  <a:pt x="3997609" y="890876"/>
                  <a:pt x="4022705" y="884602"/>
                </a:cubicBezTo>
                <a:cubicBezTo>
                  <a:pt x="4022705" y="884602"/>
                  <a:pt x="4022705" y="884602"/>
                  <a:pt x="4248561" y="777948"/>
                </a:cubicBezTo>
                <a:cubicBezTo>
                  <a:pt x="4267382" y="771674"/>
                  <a:pt x="4298751" y="777948"/>
                  <a:pt x="4311298" y="790496"/>
                </a:cubicBezTo>
                <a:cubicBezTo>
                  <a:pt x="4311298" y="790496"/>
                  <a:pt x="4311298" y="790496"/>
                  <a:pt x="4417952" y="915971"/>
                </a:cubicBezTo>
                <a:cubicBezTo>
                  <a:pt x="4436774" y="934792"/>
                  <a:pt x="4436774" y="966161"/>
                  <a:pt x="4424226" y="984983"/>
                </a:cubicBezTo>
                <a:cubicBezTo>
                  <a:pt x="4424226" y="984983"/>
                  <a:pt x="4424226" y="984983"/>
                  <a:pt x="4292477" y="1192017"/>
                </a:cubicBezTo>
                <a:cubicBezTo>
                  <a:pt x="4279929" y="1210838"/>
                  <a:pt x="4279929" y="1242207"/>
                  <a:pt x="4292477" y="1261029"/>
                </a:cubicBezTo>
                <a:cubicBezTo>
                  <a:pt x="4292477" y="1261029"/>
                  <a:pt x="4292477" y="1261029"/>
                  <a:pt x="4361488" y="1373957"/>
                </a:cubicBezTo>
                <a:cubicBezTo>
                  <a:pt x="4374036" y="1392778"/>
                  <a:pt x="4405405" y="1411599"/>
                  <a:pt x="4424226" y="1405325"/>
                </a:cubicBezTo>
                <a:cubicBezTo>
                  <a:pt x="4424226" y="1405325"/>
                  <a:pt x="4424226" y="1405325"/>
                  <a:pt x="4675177" y="1373957"/>
                </a:cubicBezTo>
                <a:cubicBezTo>
                  <a:pt x="4693998" y="1367683"/>
                  <a:pt x="4725367" y="1386504"/>
                  <a:pt x="4731641" y="1405325"/>
                </a:cubicBezTo>
                <a:cubicBezTo>
                  <a:pt x="4731641" y="1405325"/>
                  <a:pt x="4731641" y="1405325"/>
                  <a:pt x="4800653" y="1555896"/>
                </a:cubicBezTo>
                <a:cubicBezTo>
                  <a:pt x="4806926" y="1574717"/>
                  <a:pt x="4800653" y="1606086"/>
                  <a:pt x="4781831" y="1618634"/>
                </a:cubicBezTo>
                <a:cubicBezTo>
                  <a:pt x="4781831" y="1618634"/>
                  <a:pt x="4781831" y="1618634"/>
                  <a:pt x="4593618" y="1781752"/>
                </a:cubicBezTo>
                <a:cubicBezTo>
                  <a:pt x="4574797" y="1794299"/>
                  <a:pt x="4568523" y="1825668"/>
                  <a:pt x="4574797" y="1850763"/>
                </a:cubicBezTo>
                <a:cubicBezTo>
                  <a:pt x="4574797" y="1850763"/>
                  <a:pt x="4574797" y="1850763"/>
                  <a:pt x="4606166" y="1976239"/>
                </a:cubicBezTo>
                <a:cubicBezTo>
                  <a:pt x="4612439" y="2001334"/>
                  <a:pt x="4637534" y="2020155"/>
                  <a:pt x="4662630" y="2026429"/>
                </a:cubicBezTo>
                <a:cubicBezTo>
                  <a:pt x="4662630" y="2026429"/>
                  <a:pt x="4662630" y="2026429"/>
                  <a:pt x="4907307" y="2064072"/>
                </a:cubicBezTo>
                <a:cubicBezTo>
                  <a:pt x="4932402" y="2070345"/>
                  <a:pt x="4951223" y="2089167"/>
                  <a:pt x="4951223" y="2114262"/>
                </a:cubicBezTo>
                <a:lnTo>
                  <a:pt x="4976318" y="2277380"/>
                </a:lnTo>
                <a:cubicBezTo>
                  <a:pt x="4976318" y="2302475"/>
                  <a:pt x="4963771" y="2327570"/>
                  <a:pt x="4938676" y="2333844"/>
                </a:cubicBezTo>
                <a:cubicBezTo>
                  <a:pt x="4938676" y="2333844"/>
                  <a:pt x="4938676" y="2333844"/>
                  <a:pt x="4712820" y="2434224"/>
                </a:cubicBezTo>
                <a:cubicBezTo>
                  <a:pt x="4687725" y="2440498"/>
                  <a:pt x="4668903" y="2465593"/>
                  <a:pt x="4668903" y="2490688"/>
                </a:cubicBezTo>
                <a:cubicBezTo>
                  <a:pt x="4668903" y="2490688"/>
                  <a:pt x="4668903" y="2490688"/>
                  <a:pt x="4668903" y="2628711"/>
                </a:cubicBezTo>
                <a:cubicBezTo>
                  <a:pt x="4668903" y="2647532"/>
                  <a:pt x="4681451" y="2672628"/>
                  <a:pt x="4700272" y="2685175"/>
                </a:cubicBezTo>
                <a:cubicBezTo>
                  <a:pt x="4700272" y="2685175"/>
                  <a:pt x="4700272" y="2685175"/>
                  <a:pt x="4926128" y="2798103"/>
                </a:cubicBezTo>
                <a:cubicBezTo>
                  <a:pt x="4944949" y="2804377"/>
                  <a:pt x="4957497" y="2835746"/>
                  <a:pt x="4957497" y="2854567"/>
                </a:cubicBezTo>
                <a:cubicBezTo>
                  <a:pt x="4957497" y="2854567"/>
                  <a:pt x="4957497" y="2854567"/>
                  <a:pt x="4926128" y="3017685"/>
                </a:cubicBezTo>
                <a:cubicBezTo>
                  <a:pt x="4919854" y="3042780"/>
                  <a:pt x="4901033" y="3061601"/>
                  <a:pt x="4875938" y="3061601"/>
                </a:cubicBezTo>
                <a:cubicBezTo>
                  <a:pt x="4875938" y="3061601"/>
                  <a:pt x="4875938" y="3061601"/>
                  <a:pt x="4631261" y="3092970"/>
                </a:cubicBezTo>
                <a:cubicBezTo>
                  <a:pt x="4606166" y="3092970"/>
                  <a:pt x="4581071" y="3111792"/>
                  <a:pt x="4574797" y="3136887"/>
                </a:cubicBezTo>
                <a:cubicBezTo>
                  <a:pt x="4574797" y="3136887"/>
                  <a:pt x="4574797" y="3136887"/>
                  <a:pt x="4530880" y="3262362"/>
                </a:cubicBezTo>
                <a:cubicBezTo>
                  <a:pt x="4524607" y="3281184"/>
                  <a:pt x="4530880" y="3312552"/>
                  <a:pt x="4549702" y="3331374"/>
                </a:cubicBezTo>
                <a:cubicBezTo>
                  <a:pt x="4549702" y="3331374"/>
                  <a:pt x="4549702" y="3331374"/>
                  <a:pt x="4725367" y="3500766"/>
                </a:cubicBezTo>
                <a:cubicBezTo>
                  <a:pt x="4744189" y="3519587"/>
                  <a:pt x="4750462" y="3544682"/>
                  <a:pt x="4737915" y="3569777"/>
                </a:cubicBezTo>
                <a:cubicBezTo>
                  <a:pt x="4737915" y="3569777"/>
                  <a:pt x="4737915" y="3569777"/>
                  <a:pt x="4662630" y="3714074"/>
                </a:cubicBezTo>
                <a:cubicBezTo>
                  <a:pt x="4650082" y="3732895"/>
                  <a:pt x="4624987" y="3745443"/>
                  <a:pt x="4606166" y="3745443"/>
                </a:cubicBezTo>
                <a:cubicBezTo>
                  <a:pt x="4606166" y="3745443"/>
                  <a:pt x="4606166" y="3745443"/>
                  <a:pt x="4355215" y="3695253"/>
                </a:cubicBezTo>
                <a:cubicBezTo>
                  <a:pt x="4336393" y="3688979"/>
                  <a:pt x="4305025" y="3701526"/>
                  <a:pt x="4292477" y="3720348"/>
                </a:cubicBezTo>
                <a:cubicBezTo>
                  <a:pt x="4292477" y="3720348"/>
                  <a:pt x="4292477" y="3720348"/>
                  <a:pt x="4217192" y="3827002"/>
                </a:cubicBezTo>
                <a:cubicBezTo>
                  <a:pt x="4198370" y="3845823"/>
                  <a:pt x="4198370" y="3877192"/>
                  <a:pt x="4210918" y="3896013"/>
                </a:cubicBezTo>
                <a:cubicBezTo>
                  <a:pt x="4210918" y="3896013"/>
                  <a:pt x="4210918" y="3896013"/>
                  <a:pt x="4330120" y="4115595"/>
                </a:cubicBezTo>
                <a:cubicBezTo>
                  <a:pt x="4342667" y="4134417"/>
                  <a:pt x="4336393" y="4165786"/>
                  <a:pt x="4323846" y="4184607"/>
                </a:cubicBezTo>
                <a:cubicBezTo>
                  <a:pt x="4323846" y="4184607"/>
                  <a:pt x="4323846" y="4184607"/>
                  <a:pt x="4204644" y="4297535"/>
                </a:cubicBezTo>
                <a:cubicBezTo>
                  <a:pt x="4192097" y="4316356"/>
                  <a:pt x="4160728" y="4322630"/>
                  <a:pt x="4141906" y="4310083"/>
                </a:cubicBezTo>
                <a:cubicBezTo>
                  <a:pt x="4141906" y="4310083"/>
                  <a:pt x="4141906" y="4310083"/>
                  <a:pt x="3922324" y="4190881"/>
                </a:cubicBezTo>
                <a:cubicBezTo>
                  <a:pt x="3903503" y="4178333"/>
                  <a:pt x="3872134" y="4184607"/>
                  <a:pt x="3853313" y="4197155"/>
                </a:cubicBezTo>
                <a:cubicBezTo>
                  <a:pt x="3853313" y="4197155"/>
                  <a:pt x="3853313" y="4197155"/>
                  <a:pt x="3746659" y="4278714"/>
                </a:cubicBezTo>
                <a:cubicBezTo>
                  <a:pt x="3727837" y="4291261"/>
                  <a:pt x="3715290" y="4322630"/>
                  <a:pt x="3721563" y="4341451"/>
                </a:cubicBezTo>
                <a:cubicBezTo>
                  <a:pt x="3721563" y="4341451"/>
                  <a:pt x="3721563" y="4341451"/>
                  <a:pt x="3771754" y="4586129"/>
                </a:cubicBezTo>
                <a:cubicBezTo>
                  <a:pt x="3778027" y="4611224"/>
                  <a:pt x="3765480" y="4636319"/>
                  <a:pt x="3740385" y="4648866"/>
                </a:cubicBezTo>
                <a:cubicBezTo>
                  <a:pt x="3740385" y="4648866"/>
                  <a:pt x="3740385" y="4648866"/>
                  <a:pt x="3596088" y="4724152"/>
                </a:cubicBezTo>
                <a:cubicBezTo>
                  <a:pt x="3577267" y="4736699"/>
                  <a:pt x="3545898" y="4730425"/>
                  <a:pt x="3533350" y="4717878"/>
                </a:cubicBezTo>
                <a:cubicBezTo>
                  <a:pt x="3533350" y="4717878"/>
                  <a:pt x="3533350" y="4717878"/>
                  <a:pt x="3357685" y="4535938"/>
                </a:cubicBezTo>
                <a:cubicBezTo>
                  <a:pt x="3338863" y="4523391"/>
                  <a:pt x="3307494" y="4517117"/>
                  <a:pt x="3288673" y="4523391"/>
                </a:cubicBezTo>
                <a:cubicBezTo>
                  <a:pt x="3288673" y="4523391"/>
                  <a:pt x="3288673" y="4523391"/>
                  <a:pt x="3163198" y="4567307"/>
                </a:cubicBezTo>
                <a:cubicBezTo>
                  <a:pt x="3138103" y="4573581"/>
                  <a:pt x="3119281" y="4598676"/>
                  <a:pt x="3119281" y="4623771"/>
                </a:cubicBezTo>
                <a:cubicBezTo>
                  <a:pt x="3119281" y="4623771"/>
                  <a:pt x="3119281" y="4623771"/>
                  <a:pt x="3100460" y="4868448"/>
                </a:cubicBezTo>
                <a:cubicBezTo>
                  <a:pt x="3094186" y="4893543"/>
                  <a:pt x="3075365" y="4918639"/>
                  <a:pt x="3050270" y="4918639"/>
                </a:cubicBezTo>
                <a:cubicBezTo>
                  <a:pt x="3050270" y="4918639"/>
                  <a:pt x="3050270" y="4918639"/>
                  <a:pt x="2893425" y="4950007"/>
                </a:cubicBezTo>
                <a:cubicBezTo>
                  <a:pt x="2868330" y="4956281"/>
                  <a:pt x="2843235" y="4943734"/>
                  <a:pt x="2830688" y="4924912"/>
                </a:cubicBezTo>
                <a:cubicBezTo>
                  <a:pt x="2830688" y="4924912"/>
                  <a:pt x="2830688" y="4924912"/>
                  <a:pt x="2717760" y="4705330"/>
                </a:cubicBezTo>
                <a:cubicBezTo>
                  <a:pt x="2705212" y="4680235"/>
                  <a:pt x="2680117" y="4667688"/>
                  <a:pt x="2655022" y="4667688"/>
                </a:cubicBezTo>
                <a:cubicBezTo>
                  <a:pt x="2655022" y="4667688"/>
                  <a:pt x="2655022" y="4667688"/>
                  <a:pt x="2523273" y="4673961"/>
                </a:cubicBezTo>
                <a:cubicBezTo>
                  <a:pt x="2498178" y="4673961"/>
                  <a:pt x="2473083" y="4692783"/>
                  <a:pt x="2466809" y="4711604"/>
                </a:cubicBezTo>
                <a:cubicBezTo>
                  <a:pt x="2466809" y="4711604"/>
                  <a:pt x="2466809" y="4711604"/>
                  <a:pt x="2366428" y="4943734"/>
                </a:cubicBezTo>
                <a:cubicBezTo>
                  <a:pt x="2360155" y="4968829"/>
                  <a:pt x="2335060" y="4981376"/>
                  <a:pt x="2309964" y="4981376"/>
                </a:cubicBezTo>
                <a:cubicBezTo>
                  <a:pt x="2309964" y="4981376"/>
                  <a:pt x="2309964" y="4981376"/>
                  <a:pt x="2146846" y="4962555"/>
                </a:cubicBezTo>
                <a:cubicBezTo>
                  <a:pt x="2128025" y="4956281"/>
                  <a:pt x="2102930" y="4937460"/>
                  <a:pt x="2096656" y="4918639"/>
                </a:cubicBezTo>
                <a:cubicBezTo>
                  <a:pt x="2096656" y="4918639"/>
                  <a:pt x="2096656" y="4918639"/>
                  <a:pt x="2052740" y="4667688"/>
                </a:cubicBezTo>
                <a:cubicBezTo>
                  <a:pt x="2052740" y="4648866"/>
                  <a:pt x="2027645" y="4623771"/>
                  <a:pt x="2008823" y="4617497"/>
                </a:cubicBezTo>
                <a:cubicBezTo>
                  <a:pt x="2008823" y="4617497"/>
                  <a:pt x="2008823" y="4617497"/>
                  <a:pt x="1877074" y="4586129"/>
                </a:cubicBezTo>
                <a:cubicBezTo>
                  <a:pt x="1851979" y="4579855"/>
                  <a:pt x="1826884" y="4592402"/>
                  <a:pt x="1808063" y="4604950"/>
                </a:cubicBezTo>
                <a:cubicBezTo>
                  <a:pt x="1808063" y="4604950"/>
                  <a:pt x="1808063" y="4604950"/>
                  <a:pt x="1651218" y="4799437"/>
                </a:cubicBezTo>
                <a:cubicBezTo>
                  <a:pt x="1638671" y="4818258"/>
                  <a:pt x="1607302" y="4824532"/>
                  <a:pt x="1588481" y="4818258"/>
                </a:cubicBezTo>
                <a:cubicBezTo>
                  <a:pt x="1588481" y="4818258"/>
                  <a:pt x="1588481" y="4818258"/>
                  <a:pt x="1437910" y="4749247"/>
                </a:cubicBezTo>
                <a:cubicBezTo>
                  <a:pt x="1412815" y="4742973"/>
                  <a:pt x="1400267" y="4717878"/>
                  <a:pt x="1400267" y="4692783"/>
                </a:cubicBezTo>
                <a:cubicBezTo>
                  <a:pt x="1400267" y="4692783"/>
                  <a:pt x="1400267" y="4692783"/>
                  <a:pt x="1431636" y="4448106"/>
                </a:cubicBezTo>
                <a:cubicBezTo>
                  <a:pt x="1437910" y="4423010"/>
                  <a:pt x="1419089" y="4391642"/>
                  <a:pt x="1400267" y="4385368"/>
                </a:cubicBezTo>
                <a:cubicBezTo>
                  <a:pt x="1400267" y="4385368"/>
                  <a:pt x="1400267" y="4385368"/>
                  <a:pt x="1287339" y="4310083"/>
                </a:cubicBezTo>
                <a:cubicBezTo>
                  <a:pt x="1268518" y="4297535"/>
                  <a:pt x="1237149" y="4297535"/>
                  <a:pt x="1218328" y="4310083"/>
                </a:cubicBezTo>
                <a:cubicBezTo>
                  <a:pt x="1218328" y="4310083"/>
                  <a:pt x="1218328" y="4310083"/>
                  <a:pt x="1011293" y="4448106"/>
                </a:cubicBezTo>
                <a:cubicBezTo>
                  <a:pt x="992472" y="4460653"/>
                  <a:pt x="961103" y="4460653"/>
                  <a:pt x="942282" y="4448106"/>
                </a:cubicBezTo>
                <a:cubicBezTo>
                  <a:pt x="942282" y="4448106"/>
                  <a:pt x="942282" y="4448106"/>
                  <a:pt x="816806" y="4341451"/>
                </a:cubicBezTo>
                <a:cubicBezTo>
                  <a:pt x="797985" y="4322630"/>
                  <a:pt x="791711" y="4297535"/>
                  <a:pt x="804259" y="4272440"/>
                </a:cubicBezTo>
                <a:cubicBezTo>
                  <a:pt x="804259" y="4272440"/>
                  <a:pt x="804259" y="4272440"/>
                  <a:pt x="904639" y="4046584"/>
                </a:cubicBezTo>
                <a:cubicBezTo>
                  <a:pt x="910913" y="4027763"/>
                  <a:pt x="910913" y="3996394"/>
                  <a:pt x="892092" y="3977572"/>
                </a:cubicBezTo>
                <a:cubicBezTo>
                  <a:pt x="892092" y="3977572"/>
                  <a:pt x="892092" y="3977572"/>
                  <a:pt x="804259" y="3877192"/>
                </a:cubicBezTo>
                <a:cubicBezTo>
                  <a:pt x="791711" y="3858371"/>
                  <a:pt x="760342" y="3852097"/>
                  <a:pt x="735247" y="3858371"/>
                </a:cubicBezTo>
                <a:cubicBezTo>
                  <a:pt x="735247" y="3858371"/>
                  <a:pt x="735247" y="3858371"/>
                  <a:pt x="496844" y="3927382"/>
                </a:cubicBezTo>
                <a:cubicBezTo>
                  <a:pt x="478023" y="3933656"/>
                  <a:pt x="446654" y="3921108"/>
                  <a:pt x="434106" y="3902287"/>
                </a:cubicBezTo>
                <a:cubicBezTo>
                  <a:pt x="434106" y="3902287"/>
                  <a:pt x="434106" y="3902287"/>
                  <a:pt x="346273" y="3764264"/>
                </a:cubicBezTo>
                <a:cubicBezTo>
                  <a:pt x="333726" y="3745443"/>
                  <a:pt x="340000" y="3714074"/>
                  <a:pt x="352547" y="3695253"/>
                </a:cubicBezTo>
                <a:cubicBezTo>
                  <a:pt x="352547" y="3695253"/>
                  <a:pt x="352547" y="3695253"/>
                  <a:pt x="515665" y="3507039"/>
                </a:cubicBezTo>
                <a:cubicBezTo>
                  <a:pt x="534487" y="3494492"/>
                  <a:pt x="534487" y="3463123"/>
                  <a:pt x="528213" y="3438028"/>
                </a:cubicBezTo>
                <a:cubicBezTo>
                  <a:pt x="528213" y="3438028"/>
                  <a:pt x="528213" y="3438028"/>
                  <a:pt x="471749" y="3318826"/>
                </a:cubicBezTo>
                <a:cubicBezTo>
                  <a:pt x="465475" y="3300005"/>
                  <a:pt x="434106" y="3281184"/>
                  <a:pt x="415285" y="3281184"/>
                </a:cubicBezTo>
                <a:cubicBezTo>
                  <a:pt x="415285" y="3281184"/>
                  <a:pt x="415285" y="3281184"/>
                  <a:pt x="164334" y="3274910"/>
                </a:cubicBezTo>
                <a:cubicBezTo>
                  <a:pt x="139239" y="3274910"/>
                  <a:pt x="120418" y="3256088"/>
                  <a:pt x="114144" y="3237267"/>
                </a:cubicBezTo>
                <a:cubicBezTo>
                  <a:pt x="114144" y="3237267"/>
                  <a:pt x="114144" y="3237267"/>
                  <a:pt x="70227" y="3074149"/>
                </a:cubicBezTo>
                <a:cubicBezTo>
                  <a:pt x="63954" y="3055328"/>
                  <a:pt x="70227" y="3023959"/>
                  <a:pt x="89049" y="3011411"/>
                </a:cubicBezTo>
                <a:cubicBezTo>
                  <a:pt x="89049" y="3011411"/>
                  <a:pt x="89049" y="3011411"/>
                  <a:pt x="302357" y="2885936"/>
                </a:cubicBezTo>
                <a:cubicBezTo>
                  <a:pt x="321178" y="2873388"/>
                  <a:pt x="340000" y="2842019"/>
                  <a:pt x="333726" y="2816924"/>
                </a:cubicBezTo>
                <a:cubicBezTo>
                  <a:pt x="333726" y="2816924"/>
                  <a:pt x="333726" y="2816924"/>
                  <a:pt x="321178" y="2685175"/>
                </a:cubicBezTo>
                <a:cubicBezTo>
                  <a:pt x="314905" y="2666354"/>
                  <a:pt x="296083" y="2641259"/>
                  <a:pt x="277262" y="2634985"/>
                </a:cubicBezTo>
                <a:cubicBezTo>
                  <a:pt x="277262" y="2634985"/>
                  <a:pt x="277262" y="2634985"/>
                  <a:pt x="38858" y="2553426"/>
                </a:cubicBezTo>
                <a:cubicBezTo>
                  <a:pt x="13764" y="2547152"/>
                  <a:pt x="-5058" y="2522057"/>
                  <a:pt x="1216" y="2503236"/>
                </a:cubicBezTo>
                <a:cubicBezTo>
                  <a:pt x="1216" y="2503236"/>
                  <a:pt x="1216" y="2503236"/>
                  <a:pt x="1216" y="2333844"/>
                </a:cubicBezTo>
                <a:cubicBezTo>
                  <a:pt x="1216" y="2315022"/>
                  <a:pt x="20037" y="2289927"/>
                  <a:pt x="45132" y="2283654"/>
                </a:cubicBezTo>
                <a:cubicBezTo>
                  <a:pt x="45132" y="2283654"/>
                  <a:pt x="45132" y="2283654"/>
                  <a:pt x="283536" y="2220916"/>
                </a:cubicBezTo>
                <a:cubicBezTo>
                  <a:pt x="308631" y="2214642"/>
                  <a:pt x="327452" y="2189547"/>
                  <a:pt x="333726" y="2170726"/>
                </a:cubicBezTo>
                <a:cubicBezTo>
                  <a:pt x="333726" y="2170726"/>
                  <a:pt x="333726" y="2170726"/>
                  <a:pt x="358821" y="2038977"/>
                </a:cubicBezTo>
                <a:cubicBezTo>
                  <a:pt x="365095" y="2013881"/>
                  <a:pt x="352547" y="1988786"/>
                  <a:pt x="333726" y="1969965"/>
                </a:cubicBezTo>
                <a:cubicBezTo>
                  <a:pt x="333726" y="1969965"/>
                  <a:pt x="333726" y="1969965"/>
                  <a:pt x="126691" y="1831942"/>
                </a:cubicBezTo>
                <a:cubicBezTo>
                  <a:pt x="107870" y="1819394"/>
                  <a:pt x="101596" y="1788026"/>
                  <a:pt x="107870" y="1769204"/>
                </a:cubicBezTo>
                <a:cubicBezTo>
                  <a:pt x="107870" y="1769204"/>
                  <a:pt x="107870" y="1769204"/>
                  <a:pt x="158060" y="1612360"/>
                </a:cubicBezTo>
                <a:cubicBezTo>
                  <a:pt x="170608" y="1587265"/>
                  <a:pt x="189429" y="1568444"/>
                  <a:pt x="214524" y="1574717"/>
                </a:cubicBezTo>
                <a:cubicBezTo>
                  <a:pt x="214524" y="1574717"/>
                  <a:pt x="214524" y="1574717"/>
                  <a:pt x="465475" y="1580991"/>
                </a:cubicBezTo>
                <a:cubicBezTo>
                  <a:pt x="484296" y="1587265"/>
                  <a:pt x="515665" y="1568444"/>
                  <a:pt x="528213" y="1549622"/>
                </a:cubicBezTo>
                <a:cubicBezTo>
                  <a:pt x="528213" y="1549622"/>
                  <a:pt x="528213" y="1549622"/>
                  <a:pt x="584677" y="1430420"/>
                </a:cubicBezTo>
                <a:cubicBezTo>
                  <a:pt x="597224" y="1411599"/>
                  <a:pt x="597224" y="1380230"/>
                  <a:pt x="578403" y="1361409"/>
                </a:cubicBezTo>
                <a:cubicBezTo>
                  <a:pt x="578403" y="1361409"/>
                  <a:pt x="578403" y="1361409"/>
                  <a:pt x="427833" y="1160648"/>
                </a:cubicBezTo>
                <a:cubicBezTo>
                  <a:pt x="415285" y="1141827"/>
                  <a:pt x="415285" y="1116732"/>
                  <a:pt x="427833" y="1097911"/>
                </a:cubicBezTo>
                <a:cubicBezTo>
                  <a:pt x="427833" y="1097911"/>
                  <a:pt x="427833" y="1097911"/>
                  <a:pt x="521939" y="959887"/>
                </a:cubicBezTo>
                <a:cubicBezTo>
                  <a:pt x="534487" y="941066"/>
                  <a:pt x="565856" y="934792"/>
                  <a:pt x="584677" y="941066"/>
                </a:cubicBezTo>
                <a:cubicBezTo>
                  <a:pt x="584677" y="941066"/>
                  <a:pt x="584677" y="941066"/>
                  <a:pt x="823080" y="1028899"/>
                </a:cubicBezTo>
                <a:cubicBezTo>
                  <a:pt x="841902" y="1035173"/>
                  <a:pt x="873270" y="1028899"/>
                  <a:pt x="892092" y="1010078"/>
                </a:cubicBezTo>
                <a:cubicBezTo>
                  <a:pt x="892092" y="1010078"/>
                  <a:pt x="892092" y="1010078"/>
                  <a:pt x="986198" y="915971"/>
                </a:cubicBezTo>
                <a:cubicBezTo>
                  <a:pt x="998746" y="897150"/>
                  <a:pt x="1005020" y="865781"/>
                  <a:pt x="998746" y="846960"/>
                </a:cubicBezTo>
                <a:cubicBezTo>
                  <a:pt x="998746" y="846960"/>
                  <a:pt x="998746" y="846960"/>
                  <a:pt x="910913" y="614830"/>
                </a:cubicBezTo>
                <a:cubicBezTo>
                  <a:pt x="904639" y="589735"/>
                  <a:pt x="910913" y="564640"/>
                  <a:pt x="929734" y="552092"/>
                </a:cubicBezTo>
                <a:cubicBezTo>
                  <a:pt x="929734" y="552092"/>
                  <a:pt x="929734" y="552092"/>
                  <a:pt x="1061484" y="451712"/>
                </a:cubicBezTo>
                <a:cubicBezTo>
                  <a:pt x="1080305" y="439164"/>
                  <a:pt x="1111674" y="439164"/>
                  <a:pt x="1130495" y="451712"/>
                </a:cubicBezTo>
                <a:cubicBezTo>
                  <a:pt x="1130495" y="451712"/>
                  <a:pt x="1130495" y="451712"/>
                  <a:pt x="1331256" y="602282"/>
                </a:cubicBezTo>
                <a:cubicBezTo>
                  <a:pt x="1350077" y="614830"/>
                  <a:pt x="1381446" y="614830"/>
                  <a:pt x="1400267" y="608556"/>
                </a:cubicBezTo>
                <a:cubicBezTo>
                  <a:pt x="1400267" y="608556"/>
                  <a:pt x="1400267" y="608556"/>
                  <a:pt x="1519469" y="539545"/>
                </a:cubicBezTo>
                <a:cubicBezTo>
                  <a:pt x="1538290" y="533271"/>
                  <a:pt x="1550838" y="501902"/>
                  <a:pt x="1550838" y="483081"/>
                </a:cubicBezTo>
                <a:cubicBezTo>
                  <a:pt x="1550838" y="483081"/>
                  <a:pt x="1550838" y="483081"/>
                  <a:pt x="1538290" y="232130"/>
                </a:cubicBezTo>
                <a:cubicBezTo>
                  <a:pt x="1532017" y="207035"/>
                  <a:pt x="1550838" y="181939"/>
                  <a:pt x="1569659" y="175666"/>
                </a:cubicBezTo>
                <a:cubicBezTo>
                  <a:pt x="1569659" y="175666"/>
                  <a:pt x="1569659" y="175666"/>
                  <a:pt x="1726504" y="119202"/>
                </a:cubicBezTo>
                <a:cubicBezTo>
                  <a:pt x="1751599" y="112928"/>
                  <a:pt x="1776694" y="119202"/>
                  <a:pt x="1789241" y="138023"/>
                </a:cubicBezTo>
                <a:cubicBezTo>
                  <a:pt x="1789241" y="138023"/>
                  <a:pt x="1789241" y="138023"/>
                  <a:pt x="1939812" y="345058"/>
                </a:cubicBezTo>
                <a:cubicBezTo>
                  <a:pt x="1952359" y="357605"/>
                  <a:pt x="1983728" y="370153"/>
                  <a:pt x="2002550" y="370153"/>
                </a:cubicBezTo>
                <a:cubicBezTo>
                  <a:pt x="2002550" y="370153"/>
                  <a:pt x="2002550" y="370153"/>
                  <a:pt x="2134299" y="338784"/>
                </a:cubicBezTo>
                <a:cubicBezTo>
                  <a:pt x="2159394" y="338784"/>
                  <a:pt x="2178215" y="313689"/>
                  <a:pt x="2184489" y="294868"/>
                </a:cubicBezTo>
                <a:cubicBezTo>
                  <a:pt x="2184489" y="294868"/>
                  <a:pt x="2184489" y="294868"/>
                  <a:pt x="2247227" y="50190"/>
                </a:cubicBezTo>
                <a:cubicBezTo>
                  <a:pt x="2247227" y="31369"/>
                  <a:pt x="2272322" y="12548"/>
                  <a:pt x="2297417" y="6274"/>
                </a:cubicBezTo>
                <a:cubicBezTo>
                  <a:pt x="2297417" y="6274"/>
                  <a:pt x="2297417" y="6274"/>
                  <a:pt x="2460535" y="0"/>
                </a:cubicBez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>
            <a:off x="5514133" y="2140966"/>
            <a:ext cx="947896" cy="948886"/>
          </a:xfrm>
          <a:custGeom>
            <a:avLst/>
            <a:gdLst>
              <a:gd name="T0" fmla="*/ 1098 w 1098"/>
              <a:gd name="T1" fmla="*/ 620 h 1099"/>
              <a:gd name="T2" fmla="*/ 1098 w 1098"/>
              <a:gd name="T3" fmla="*/ 487 h 1099"/>
              <a:gd name="T4" fmla="*/ 940 w 1098"/>
              <a:gd name="T5" fmla="*/ 447 h 1099"/>
              <a:gd name="T6" fmla="*/ 892 w 1098"/>
              <a:gd name="T7" fmla="*/ 335 h 1099"/>
              <a:gd name="T8" fmla="*/ 976 w 1098"/>
              <a:gd name="T9" fmla="*/ 211 h 1099"/>
              <a:gd name="T10" fmla="*/ 882 w 1098"/>
              <a:gd name="T11" fmla="*/ 117 h 1099"/>
              <a:gd name="T12" fmla="*/ 751 w 1098"/>
              <a:gd name="T13" fmla="*/ 196 h 1099"/>
              <a:gd name="T14" fmla="*/ 645 w 1098"/>
              <a:gd name="T15" fmla="*/ 152 h 1099"/>
              <a:gd name="T16" fmla="*/ 615 w 1098"/>
              <a:gd name="T17" fmla="*/ 0 h 1099"/>
              <a:gd name="T18" fmla="*/ 482 w 1098"/>
              <a:gd name="T19" fmla="*/ 0 h 1099"/>
              <a:gd name="T20" fmla="*/ 445 w 1098"/>
              <a:gd name="T21" fmla="*/ 150 h 1099"/>
              <a:gd name="T22" fmla="*/ 329 w 1098"/>
              <a:gd name="T23" fmla="*/ 197 h 1099"/>
              <a:gd name="T24" fmla="*/ 203 w 1098"/>
              <a:gd name="T25" fmla="*/ 112 h 1099"/>
              <a:gd name="T26" fmla="*/ 109 w 1098"/>
              <a:gd name="T27" fmla="*/ 206 h 1099"/>
              <a:gd name="T28" fmla="*/ 188 w 1098"/>
              <a:gd name="T29" fmla="*/ 337 h 1099"/>
              <a:gd name="T30" fmla="*/ 141 w 1098"/>
              <a:gd name="T31" fmla="*/ 452 h 1099"/>
              <a:gd name="T32" fmla="*/ 0 w 1098"/>
              <a:gd name="T33" fmla="*/ 479 h 1099"/>
              <a:gd name="T34" fmla="*/ 0 w 1098"/>
              <a:gd name="T35" fmla="*/ 612 h 1099"/>
              <a:gd name="T36" fmla="*/ 140 w 1098"/>
              <a:gd name="T37" fmla="*/ 647 h 1099"/>
              <a:gd name="T38" fmla="*/ 186 w 1098"/>
              <a:gd name="T39" fmla="*/ 760 h 1099"/>
              <a:gd name="T40" fmla="*/ 100 w 1098"/>
              <a:gd name="T41" fmla="*/ 888 h 1099"/>
              <a:gd name="T42" fmla="*/ 194 w 1098"/>
              <a:gd name="T43" fmla="*/ 982 h 1099"/>
              <a:gd name="T44" fmla="*/ 327 w 1098"/>
              <a:gd name="T45" fmla="*/ 902 h 1099"/>
              <a:gd name="T46" fmla="*/ 446 w 1098"/>
              <a:gd name="T47" fmla="*/ 952 h 1099"/>
              <a:gd name="T48" fmla="*/ 475 w 1098"/>
              <a:gd name="T49" fmla="*/ 1099 h 1099"/>
              <a:gd name="T50" fmla="*/ 608 w 1098"/>
              <a:gd name="T51" fmla="*/ 1099 h 1099"/>
              <a:gd name="T52" fmla="*/ 645 w 1098"/>
              <a:gd name="T53" fmla="*/ 949 h 1099"/>
              <a:gd name="T54" fmla="*/ 755 w 1098"/>
              <a:gd name="T55" fmla="*/ 903 h 1099"/>
              <a:gd name="T56" fmla="*/ 881 w 1098"/>
              <a:gd name="T57" fmla="*/ 987 h 1099"/>
              <a:gd name="T58" fmla="*/ 975 w 1098"/>
              <a:gd name="T59" fmla="*/ 893 h 1099"/>
              <a:gd name="T60" fmla="*/ 895 w 1098"/>
              <a:gd name="T61" fmla="*/ 761 h 1099"/>
              <a:gd name="T62" fmla="*/ 941 w 1098"/>
              <a:gd name="T63" fmla="*/ 650 h 1099"/>
              <a:gd name="T64" fmla="*/ 1098 w 1098"/>
              <a:gd name="T65" fmla="*/ 620 h 1099"/>
              <a:gd name="T66" fmla="*/ 546 w 1098"/>
              <a:gd name="T67" fmla="*/ 828 h 1099"/>
              <a:gd name="T68" fmla="*/ 274 w 1098"/>
              <a:gd name="T69" fmla="*/ 556 h 1099"/>
              <a:gd name="T70" fmla="*/ 546 w 1098"/>
              <a:gd name="T71" fmla="*/ 284 h 1099"/>
              <a:gd name="T72" fmla="*/ 818 w 1098"/>
              <a:gd name="T73" fmla="*/ 556 h 1099"/>
              <a:gd name="T74" fmla="*/ 546 w 1098"/>
              <a:gd name="T75" fmla="*/ 828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98" h="1099">
                <a:moveTo>
                  <a:pt x="1098" y="620"/>
                </a:moveTo>
                <a:cubicBezTo>
                  <a:pt x="1098" y="487"/>
                  <a:pt x="1098" y="487"/>
                  <a:pt x="1098" y="487"/>
                </a:cubicBezTo>
                <a:cubicBezTo>
                  <a:pt x="940" y="447"/>
                  <a:pt x="940" y="447"/>
                  <a:pt x="940" y="447"/>
                </a:cubicBezTo>
                <a:cubicBezTo>
                  <a:pt x="929" y="407"/>
                  <a:pt x="913" y="370"/>
                  <a:pt x="892" y="335"/>
                </a:cubicBezTo>
                <a:cubicBezTo>
                  <a:pt x="976" y="211"/>
                  <a:pt x="976" y="211"/>
                  <a:pt x="976" y="211"/>
                </a:cubicBezTo>
                <a:cubicBezTo>
                  <a:pt x="882" y="117"/>
                  <a:pt x="882" y="117"/>
                  <a:pt x="882" y="117"/>
                </a:cubicBezTo>
                <a:cubicBezTo>
                  <a:pt x="751" y="196"/>
                  <a:pt x="751" y="196"/>
                  <a:pt x="751" y="196"/>
                </a:cubicBezTo>
                <a:cubicBezTo>
                  <a:pt x="718" y="177"/>
                  <a:pt x="683" y="162"/>
                  <a:pt x="645" y="152"/>
                </a:cubicBezTo>
                <a:cubicBezTo>
                  <a:pt x="615" y="0"/>
                  <a:pt x="615" y="0"/>
                  <a:pt x="615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45" y="150"/>
                  <a:pt x="445" y="150"/>
                  <a:pt x="445" y="150"/>
                </a:cubicBezTo>
                <a:cubicBezTo>
                  <a:pt x="404" y="159"/>
                  <a:pt x="365" y="175"/>
                  <a:pt x="329" y="197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109" y="206"/>
                  <a:pt x="109" y="206"/>
                  <a:pt x="109" y="206"/>
                </a:cubicBezTo>
                <a:cubicBezTo>
                  <a:pt x="188" y="337"/>
                  <a:pt x="188" y="337"/>
                  <a:pt x="188" y="337"/>
                </a:cubicBezTo>
                <a:cubicBezTo>
                  <a:pt x="167" y="372"/>
                  <a:pt x="151" y="411"/>
                  <a:pt x="141" y="452"/>
                </a:cubicBezTo>
                <a:cubicBezTo>
                  <a:pt x="0" y="479"/>
                  <a:pt x="0" y="479"/>
                  <a:pt x="0" y="479"/>
                </a:cubicBezTo>
                <a:cubicBezTo>
                  <a:pt x="0" y="612"/>
                  <a:pt x="0" y="612"/>
                  <a:pt x="0" y="612"/>
                </a:cubicBezTo>
                <a:cubicBezTo>
                  <a:pt x="140" y="647"/>
                  <a:pt x="140" y="647"/>
                  <a:pt x="140" y="647"/>
                </a:cubicBezTo>
                <a:cubicBezTo>
                  <a:pt x="150" y="688"/>
                  <a:pt x="166" y="726"/>
                  <a:pt x="186" y="760"/>
                </a:cubicBezTo>
                <a:cubicBezTo>
                  <a:pt x="100" y="888"/>
                  <a:pt x="100" y="888"/>
                  <a:pt x="100" y="888"/>
                </a:cubicBezTo>
                <a:cubicBezTo>
                  <a:pt x="194" y="982"/>
                  <a:pt x="194" y="982"/>
                  <a:pt x="194" y="982"/>
                </a:cubicBezTo>
                <a:cubicBezTo>
                  <a:pt x="327" y="902"/>
                  <a:pt x="327" y="902"/>
                  <a:pt x="327" y="902"/>
                </a:cubicBezTo>
                <a:cubicBezTo>
                  <a:pt x="363" y="925"/>
                  <a:pt x="404" y="941"/>
                  <a:pt x="446" y="952"/>
                </a:cubicBezTo>
                <a:cubicBezTo>
                  <a:pt x="475" y="1099"/>
                  <a:pt x="475" y="1099"/>
                  <a:pt x="475" y="1099"/>
                </a:cubicBezTo>
                <a:cubicBezTo>
                  <a:pt x="608" y="1099"/>
                  <a:pt x="608" y="1099"/>
                  <a:pt x="608" y="1099"/>
                </a:cubicBezTo>
                <a:cubicBezTo>
                  <a:pt x="645" y="949"/>
                  <a:pt x="645" y="949"/>
                  <a:pt x="645" y="949"/>
                </a:cubicBezTo>
                <a:cubicBezTo>
                  <a:pt x="684" y="939"/>
                  <a:pt x="721" y="923"/>
                  <a:pt x="755" y="903"/>
                </a:cubicBezTo>
                <a:cubicBezTo>
                  <a:pt x="881" y="987"/>
                  <a:pt x="881" y="987"/>
                  <a:pt x="881" y="987"/>
                </a:cubicBezTo>
                <a:cubicBezTo>
                  <a:pt x="975" y="893"/>
                  <a:pt x="975" y="893"/>
                  <a:pt x="975" y="893"/>
                </a:cubicBezTo>
                <a:cubicBezTo>
                  <a:pt x="895" y="761"/>
                  <a:pt x="895" y="761"/>
                  <a:pt x="895" y="761"/>
                </a:cubicBezTo>
                <a:cubicBezTo>
                  <a:pt x="915" y="727"/>
                  <a:pt x="931" y="690"/>
                  <a:pt x="941" y="650"/>
                </a:cubicBezTo>
                <a:lnTo>
                  <a:pt x="1098" y="620"/>
                </a:lnTo>
                <a:close/>
                <a:moveTo>
                  <a:pt x="546" y="828"/>
                </a:moveTo>
                <a:cubicBezTo>
                  <a:pt x="396" y="828"/>
                  <a:pt x="274" y="706"/>
                  <a:pt x="274" y="556"/>
                </a:cubicBezTo>
                <a:cubicBezTo>
                  <a:pt x="274" y="406"/>
                  <a:pt x="396" y="284"/>
                  <a:pt x="546" y="284"/>
                </a:cubicBezTo>
                <a:cubicBezTo>
                  <a:pt x="696" y="284"/>
                  <a:pt x="818" y="406"/>
                  <a:pt x="818" y="556"/>
                </a:cubicBezTo>
                <a:cubicBezTo>
                  <a:pt x="818" y="706"/>
                  <a:pt x="696" y="828"/>
                  <a:pt x="546" y="828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5544513" y="4699741"/>
            <a:ext cx="774698" cy="775507"/>
          </a:xfrm>
          <a:custGeom>
            <a:avLst/>
            <a:gdLst>
              <a:gd name="T0" fmla="*/ 1098 w 1098"/>
              <a:gd name="T1" fmla="*/ 620 h 1099"/>
              <a:gd name="T2" fmla="*/ 1098 w 1098"/>
              <a:gd name="T3" fmla="*/ 487 h 1099"/>
              <a:gd name="T4" fmla="*/ 940 w 1098"/>
              <a:gd name="T5" fmla="*/ 447 h 1099"/>
              <a:gd name="T6" fmla="*/ 892 w 1098"/>
              <a:gd name="T7" fmla="*/ 335 h 1099"/>
              <a:gd name="T8" fmla="*/ 976 w 1098"/>
              <a:gd name="T9" fmla="*/ 211 h 1099"/>
              <a:gd name="T10" fmla="*/ 882 w 1098"/>
              <a:gd name="T11" fmla="*/ 117 h 1099"/>
              <a:gd name="T12" fmla="*/ 751 w 1098"/>
              <a:gd name="T13" fmla="*/ 196 h 1099"/>
              <a:gd name="T14" fmla="*/ 645 w 1098"/>
              <a:gd name="T15" fmla="*/ 152 h 1099"/>
              <a:gd name="T16" fmla="*/ 615 w 1098"/>
              <a:gd name="T17" fmla="*/ 0 h 1099"/>
              <a:gd name="T18" fmla="*/ 482 w 1098"/>
              <a:gd name="T19" fmla="*/ 0 h 1099"/>
              <a:gd name="T20" fmla="*/ 445 w 1098"/>
              <a:gd name="T21" fmla="*/ 150 h 1099"/>
              <a:gd name="T22" fmla="*/ 329 w 1098"/>
              <a:gd name="T23" fmla="*/ 197 h 1099"/>
              <a:gd name="T24" fmla="*/ 203 w 1098"/>
              <a:gd name="T25" fmla="*/ 112 h 1099"/>
              <a:gd name="T26" fmla="*/ 109 w 1098"/>
              <a:gd name="T27" fmla="*/ 206 h 1099"/>
              <a:gd name="T28" fmla="*/ 188 w 1098"/>
              <a:gd name="T29" fmla="*/ 337 h 1099"/>
              <a:gd name="T30" fmla="*/ 141 w 1098"/>
              <a:gd name="T31" fmla="*/ 452 h 1099"/>
              <a:gd name="T32" fmla="*/ 0 w 1098"/>
              <a:gd name="T33" fmla="*/ 479 h 1099"/>
              <a:gd name="T34" fmla="*/ 0 w 1098"/>
              <a:gd name="T35" fmla="*/ 612 h 1099"/>
              <a:gd name="T36" fmla="*/ 140 w 1098"/>
              <a:gd name="T37" fmla="*/ 647 h 1099"/>
              <a:gd name="T38" fmla="*/ 186 w 1098"/>
              <a:gd name="T39" fmla="*/ 760 h 1099"/>
              <a:gd name="T40" fmla="*/ 100 w 1098"/>
              <a:gd name="T41" fmla="*/ 888 h 1099"/>
              <a:gd name="T42" fmla="*/ 194 w 1098"/>
              <a:gd name="T43" fmla="*/ 982 h 1099"/>
              <a:gd name="T44" fmla="*/ 327 w 1098"/>
              <a:gd name="T45" fmla="*/ 902 h 1099"/>
              <a:gd name="T46" fmla="*/ 446 w 1098"/>
              <a:gd name="T47" fmla="*/ 952 h 1099"/>
              <a:gd name="T48" fmla="*/ 475 w 1098"/>
              <a:gd name="T49" fmla="*/ 1099 h 1099"/>
              <a:gd name="T50" fmla="*/ 608 w 1098"/>
              <a:gd name="T51" fmla="*/ 1099 h 1099"/>
              <a:gd name="T52" fmla="*/ 645 w 1098"/>
              <a:gd name="T53" fmla="*/ 949 h 1099"/>
              <a:gd name="T54" fmla="*/ 755 w 1098"/>
              <a:gd name="T55" fmla="*/ 903 h 1099"/>
              <a:gd name="T56" fmla="*/ 881 w 1098"/>
              <a:gd name="T57" fmla="*/ 987 h 1099"/>
              <a:gd name="T58" fmla="*/ 975 w 1098"/>
              <a:gd name="T59" fmla="*/ 893 h 1099"/>
              <a:gd name="T60" fmla="*/ 895 w 1098"/>
              <a:gd name="T61" fmla="*/ 761 h 1099"/>
              <a:gd name="T62" fmla="*/ 941 w 1098"/>
              <a:gd name="T63" fmla="*/ 650 h 1099"/>
              <a:gd name="T64" fmla="*/ 1098 w 1098"/>
              <a:gd name="T65" fmla="*/ 620 h 1099"/>
              <a:gd name="T66" fmla="*/ 546 w 1098"/>
              <a:gd name="T67" fmla="*/ 828 h 1099"/>
              <a:gd name="T68" fmla="*/ 274 w 1098"/>
              <a:gd name="T69" fmla="*/ 556 h 1099"/>
              <a:gd name="T70" fmla="*/ 546 w 1098"/>
              <a:gd name="T71" fmla="*/ 284 h 1099"/>
              <a:gd name="T72" fmla="*/ 818 w 1098"/>
              <a:gd name="T73" fmla="*/ 556 h 1099"/>
              <a:gd name="T74" fmla="*/ 546 w 1098"/>
              <a:gd name="T75" fmla="*/ 828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98" h="1099">
                <a:moveTo>
                  <a:pt x="1098" y="620"/>
                </a:moveTo>
                <a:cubicBezTo>
                  <a:pt x="1098" y="487"/>
                  <a:pt x="1098" y="487"/>
                  <a:pt x="1098" y="487"/>
                </a:cubicBezTo>
                <a:cubicBezTo>
                  <a:pt x="940" y="447"/>
                  <a:pt x="940" y="447"/>
                  <a:pt x="940" y="447"/>
                </a:cubicBezTo>
                <a:cubicBezTo>
                  <a:pt x="929" y="407"/>
                  <a:pt x="913" y="370"/>
                  <a:pt x="892" y="335"/>
                </a:cubicBezTo>
                <a:cubicBezTo>
                  <a:pt x="976" y="211"/>
                  <a:pt x="976" y="211"/>
                  <a:pt x="976" y="211"/>
                </a:cubicBezTo>
                <a:cubicBezTo>
                  <a:pt x="882" y="117"/>
                  <a:pt x="882" y="117"/>
                  <a:pt x="882" y="117"/>
                </a:cubicBezTo>
                <a:cubicBezTo>
                  <a:pt x="751" y="196"/>
                  <a:pt x="751" y="196"/>
                  <a:pt x="751" y="196"/>
                </a:cubicBezTo>
                <a:cubicBezTo>
                  <a:pt x="718" y="177"/>
                  <a:pt x="683" y="162"/>
                  <a:pt x="645" y="152"/>
                </a:cubicBezTo>
                <a:cubicBezTo>
                  <a:pt x="615" y="0"/>
                  <a:pt x="615" y="0"/>
                  <a:pt x="615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45" y="150"/>
                  <a:pt x="445" y="150"/>
                  <a:pt x="445" y="150"/>
                </a:cubicBezTo>
                <a:cubicBezTo>
                  <a:pt x="404" y="159"/>
                  <a:pt x="365" y="175"/>
                  <a:pt x="329" y="197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109" y="206"/>
                  <a:pt x="109" y="206"/>
                  <a:pt x="109" y="206"/>
                </a:cubicBezTo>
                <a:cubicBezTo>
                  <a:pt x="188" y="337"/>
                  <a:pt x="188" y="337"/>
                  <a:pt x="188" y="337"/>
                </a:cubicBezTo>
                <a:cubicBezTo>
                  <a:pt x="167" y="372"/>
                  <a:pt x="151" y="411"/>
                  <a:pt x="141" y="452"/>
                </a:cubicBezTo>
                <a:cubicBezTo>
                  <a:pt x="0" y="479"/>
                  <a:pt x="0" y="479"/>
                  <a:pt x="0" y="479"/>
                </a:cubicBezTo>
                <a:cubicBezTo>
                  <a:pt x="0" y="612"/>
                  <a:pt x="0" y="612"/>
                  <a:pt x="0" y="612"/>
                </a:cubicBezTo>
                <a:cubicBezTo>
                  <a:pt x="140" y="647"/>
                  <a:pt x="140" y="647"/>
                  <a:pt x="140" y="647"/>
                </a:cubicBezTo>
                <a:cubicBezTo>
                  <a:pt x="150" y="688"/>
                  <a:pt x="166" y="726"/>
                  <a:pt x="186" y="760"/>
                </a:cubicBezTo>
                <a:cubicBezTo>
                  <a:pt x="100" y="888"/>
                  <a:pt x="100" y="888"/>
                  <a:pt x="100" y="888"/>
                </a:cubicBezTo>
                <a:cubicBezTo>
                  <a:pt x="194" y="982"/>
                  <a:pt x="194" y="982"/>
                  <a:pt x="194" y="982"/>
                </a:cubicBezTo>
                <a:cubicBezTo>
                  <a:pt x="327" y="902"/>
                  <a:pt x="327" y="902"/>
                  <a:pt x="327" y="902"/>
                </a:cubicBezTo>
                <a:cubicBezTo>
                  <a:pt x="363" y="925"/>
                  <a:pt x="404" y="941"/>
                  <a:pt x="446" y="952"/>
                </a:cubicBezTo>
                <a:cubicBezTo>
                  <a:pt x="475" y="1099"/>
                  <a:pt x="475" y="1099"/>
                  <a:pt x="475" y="1099"/>
                </a:cubicBezTo>
                <a:cubicBezTo>
                  <a:pt x="608" y="1099"/>
                  <a:pt x="608" y="1099"/>
                  <a:pt x="608" y="1099"/>
                </a:cubicBezTo>
                <a:cubicBezTo>
                  <a:pt x="645" y="949"/>
                  <a:pt x="645" y="949"/>
                  <a:pt x="645" y="949"/>
                </a:cubicBezTo>
                <a:cubicBezTo>
                  <a:pt x="684" y="939"/>
                  <a:pt x="721" y="923"/>
                  <a:pt x="755" y="903"/>
                </a:cubicBezTo>
                <a:cubicBezTo>
                  <a:pt x="881" y="987"/>
                  <a:pt x="881" y="987"/>
                  <a:pt x="881" y="987"/>
                </a:cubicBezTo>
                <a:cubicBezTo>
                  <a:pt x="975" y="893"/>
                  <a:pt x="975" y="893"/>
                  <a:pt x="975" y="893"/>
                </a:cubicBezTo>
                <a:cubicBezTo>
                  <a:pt x="895" y="761"/>
                  <a:pt x="895" y="761"/>
                  <a:pt x="895" y="761"/>
                </a:cubicBezTo>
                <a:cubicBezTo>
                  <a:pt x="915" y="727"/>
                  <a:pt x="931" y="690"/>
                  <a:pt x="941" y="650"/>
                </a:cubicBezTo>
                <a:lnTo>
                  <a:pt x="1098" y="620"/>
                </a:lnTo>
                <a:close/>
                <a:moveTo>
                  <a:pt x="546" y="828"/>
                </a:moveTo>
                <a:cubicBezTo>
                  <a:pt x="396" y="828"/>
                  <a:pt x="274" y="706"/>
                  <a:pt x="274" y="556"/>
                </a:cubicBezTo>
                <a:cubicBezTo>
                  <a:pt x="274" y="406"/>
                  <a:pt x="396" y="284"/>
                  <a:pt x="546" y="284"/>
                </a:cubicBezTo>
                <a:cubicBezTo>
                  <a:pt x="696" y="284"/>
                  <a:pt x="818" y="406"/>
                  <a:pt x="818" y="556"/>
                </a:cubicBezTo>
                <a:cubicBezTo>
                  <a:pt x="818" y="706"/>
                  <a:pt x="696" y="828"/>
                  <a:pt x="546" y="8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6386470" y="5149948"/>
            <a:ext cx="407312" cy="407738"/>
          </a:xfrm>
          <a:custGeom>
            <a:avLst/>
            <a:gdLst>
              <a:gd name="T0" fmla="*/ 1098 w 1098"/>
              <a:gd name="T1" fmla="*/ 620 h 1099"/>
              <a:gd name="T2" fmla="*/ 1098 w 1098"/>
              <a:gd name="T3" fmla="*/ 487 h 1099"/>
              <a:gd name="T4" fmla="*/ 940 w 1098"/>
              <a:gd name="T5" fmla="*/ 447 h 1099"/>
              <a:gd name="T6" fmla="*/ 892 w 1098"/>
              <a:gd name="T7" fmla="*/ 335 h 1099"/>
              <a:gd name="T8" fmla="*/ 976 w 1098"/>
              <a:gd name="T9" fmla="*/ 211 h 1099"/>
              <a:gd name="T10" fmla="*/ 882 w 1098"/>
              <a:gd name="T11" fmla="*/ 117 h 1099"/>
              <a:gd name="T12" fmla="*/ 751 w 1098"/>
              <a:gd name="T13" fmla="*/ 196 h 1099"/>
              <a:gd name="T14" fmla="*/ 645 w 1098"/>
              <a:gd name="T15" fmla="*/ 152 h 1099"/>
              <a:gd name="T16" fmla="*/ 615 w 1098"/>
              <a:gd name="T17" fmla="*/ 0 h 1099"/>
              <a:gd name="T18" fmla="*/ 482 w 1098"/>
              <a:gd name="T19" fmla="*/ 0 h 1099"/>
              <a:gd name="T20" fmla="*/ 445 w 1098"/>
              <a:gd name="T21" fmla="*/ 150 h 1099"/>
              <a:gd name="T22" fmla="*/ 329 w 1098"/>
              <a:gd name="T23" fmla="*/ 197 h 1099"/>
              <a:gd name="T24" fmla="*/ 203 w 1098"/>
              <a:gd name="T25" fmla="*/ 112 h 1099"/>
              <a:gd name="T26" fmla="*/ 109 w 1098"/>
              <a:gd name="T27" fmla="*/ 206 h 1099"/>
              <a:gd name="T28" fmla="*/ 188 w 1098"/>
              <a:gd name="T29" fmla="*/ 337 h 1099"/>
              <a:gd name="T30" fmla="*/ 141 w 1098"/>
              <a:gd name="T31" fmla="*/ 452 h 1099"/>
              <a:gd name="T32" fmla="*/ 0 w 1098"/>
              <a:gd name="T33" fmla="*/ 479 h 1099"/>
              <a:gd name="T34" fmla="*/ 0 w 1098"/>
              <a:gd name="T35" fmla="*/ 612 h 1099"/>
              <a:gd name="T36" fmla="*/ 140 w 1098"/>
              <a:gd name="T37" fmla="*/ 647 h 1099"/>
              <a:gd name="T38" fmla="*/ 186 w 1098"/>
              <a:gd name="T39" fmla="*/ 760 h 1099"/>
              <a:gd name="T40" fmla="*/ 100 w 1098"/>
              <a:gd name="T41" fmla="*/ 888 h 1099"/>
              <a:gd name="T42" fmla="*/ 194 w 1098"/>
              <a:gd name="T43" fmla="*/ 982 h 1099"/>
              <a:gd name="T44" fmla="*/ 327 w 1098"/>
              <a:gd name="T45" fmla="*/ 902 h 1099"/>
              <a:gd name="T46" fmla="*/ 446 w 1098"/>
              <a:gd name="T47" fmla="*/ 952 h 1099"/>
              <a:gd name="T48" fmla="*/ 475 w 1098"/>
              <a:gd name="T49" fmla="*/ 1099 h 1099"/>
              <a:gd name="T50" fmla="*/ 608 w 1098"/>
              <a:gd name="T51" fmla="*/ 1099 h 1099"/>
              <a:gd name="T52" fmla="*/ 645 w 1098"/>
              <a:gd name="T53" fmla="*/ 949 h 1099"/>
              <a:gd name="T54" fmla="*/ 755 w 1098"/>
              <a:gd name="T55" fmla="*/ 903 h 1099"/>
              <a:gd name="T56" fmla="*/ 881 w 1098"/>
              <a:gd name="T57" fmla="*/ 987 h 1099"/>
              <a:gd name="T58" fmla="*/ 975 w 1098"/>
              <a:gd name="T59" fmla="*/ 893 h 1099"/>
              <a:gd name="T60" fmla="*/ 895 w 1098"/>
              <a:gd name="T61" fmla="*/ 761 h 1099"/>
              <a:gd name="T62" fmla="*/ 941 w 1098"/>
              <a:gd name="T63" fmla="*/ 650 h 1099"/>
              <a:gd name="T64" fmla="*/ 1098 w 1098"/>
              <a:gd name="T65" fmla="*/ 620 h 1099"/>
              <a:gd name="T66" fmla="*/ 546 w 1098"/>
              <a:gd name="T67" fmla="*/ 828 h 1099"/>
              <a:gd name="T68" fmla="*/ 274 w 1098"/>
              <a:gd name="T69" fmla="*/ 556 h 1099"/>
              <a:gd name="T70" fmla="*/ 546 w 1098"/>
              <a:gd name="T71" fmla="*/ 284 h 1099"/>
              <a:gd name="T72" fmla="*/ 818 w 1098"/>
              <a:gd name="T73" fmla="*/ 556 h 1099"/>
              <a:gd name="T74" fmla="*/ 546 w 1098"/>
              <a:gd name="T75" fmla="*/ 828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98" h="1099">
                <a:moveTo>
                  <a:pt x="1098" y="620"/>
                </a:moveTo>
                <a:cubicBezTo>
                  <a:pt x="1098" y="487"/>
                  <a:pt x="1098" y="487"/>
                  <a:pt x="1098" y="487"/>
                </a:cubicBezTo>
                <a:cubicBezTo>
                  <a:pt x="940" y="447"/>
                  <a:pt x="940" y="447"/>
                  <a:pt x="940" y="447"/>
                </a:cubicBezTo>
                <a:cubicBezTo>
                  <a:pt x="929" y="407"/>
                  <a:pt x="913" y="370"/>
                  <a:pt x="892" y="335"/>
                </a:cubicBezTo>
                <a:cubicBezTo>
                  <a:pt x="976" y="211"/>
                  <a:pt x="976" y="211"/>
                  <a:pt x="976" y="211"/>
                </a:cubicBezTo>
                <a:cubicBezTo>
                  <a:pt x="882" y="117"/>
                  <a:pt x="882" y="117"/>
                  <a:pt x="882" y="117"/>
                </a:cubicBezTo>
                <a:cubicBezTo>
                  <a:pt x="751" y="196"/>
                  <a:pt x="751" y="196"/>
                  <a:pt x="751" y="196"/>
                </a:cubicBezTo>
                <a:cubicBezTo>
                  <a:pt x="718" y="177"/>
                  <a:pt x="683" y="162"/>
                  <a:pt x="645" y="152"/>
                </a:cubicBezTo>
                <a:cubicBezTo>
                  <a:pt x="615" y="0"/>
                  <a:pt x="615" y="0"/>
                  <a:pt x="615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45" y="150"/>
                  <a:pt x="445" y="150"/>
                  <a:pt x="445" y="150"/>
                </a:cubicBezTo>
                <a:cubicBezTo>
                  <a:pt x="404" y="159"/>
                  <a:pt x="365" y="175"/>
                  <a:pt x="329" y="197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109" y="206"/>
                  <a:pt x="109" y="206"/>
                  <a:pt x="109" y="206"/>
                </a:cubicBezTo>
                <a:cubicBezTo>
                  <a:pt x="188" y="337"/>
                  <a:pt x="188" y="337"/>
                  <a:pt x="188" y="337"/>
                </a:cubicBezTo>
                <a:cubicBezTo>
                  <a:pt x="167" y="372"/>
                  <a:pt x="151" y="411"/>
                  <a:pt x="141" y="452"/>
                </a:cubicBezTo>
                <a:cubicBezTo>
                  <a:pt x="0" y="479"/>
                  <a:pt x="0" y="479"/>
                  <a:pt x="0" y="479"/>
                </a:cubicBezTo>
                <a:cubicBezTo>
                  <a:pt x="0" y="612"/>
                  <a:pt x="0" y="612"/>
                  <a:pt x="0" y="612"/>
                </a:cubicBezTo>
                <a:cubicBezTo>
                  <a:pt x="140" y="647"/>
                  <a:pt x="140" y="647"/>
                  <a:pt x="140" y="647"/>
                </a:cubicBezTo>
                <a:cubicBezTo>
                  <a:pt x="150" y="688"/>
                  <a:pt x="166" y="726"/>
                  <a:pt x="186" y="760"/>
                </a:cubicBezTo>
                <a:cubicBezTo>
                  <a:pt x="100" y="888"/>
                  <a:pt x="100" y="888"/>
                  <a:pt x="100" y="888"/>
                </a:cubicBezTo>
                <a:cubicBezTo>
                  <a:pt x="194" y="982"/>
                  <a:pt x="194" y="982"/>
                  <a:pt x="194" y="982"/>
                </a:cubicBezTo>
                <a:cubicBezTo>
                  <a:pt x="327" y="902"/>
                  <a:pt x="327" y="902"/>
                  <a:pt x="327" y="902"/>
                </a:cubicBezTo>
                <a:cubicBezTo>
                  <a:pt x="363" y="925"/>
                  <a:pt x="404" y="941"/>
                  <a:pt x="446" y="952"/>
                </a:cubicBezTo>
                <a:cubicBezTo>
                  <a:pt x="475" y="1099"/>
                  <a:pt x="475" y="1099"/>
                  <a:pt x="475" y="1099"/>
                </a:cubicBezTo>
                <a:cubicBezTo>
                  <a:pt x="608" y="1099"/>
                  <a:pt x="608" y="1099"/>
                  <a:pt x="608" y="1099"/>
                </a:cubicBezTo>
                <a:cubicBezTo>
                  <a:pt x="645" y="949"/>
                  <a:pt x="645" y="949"/>
                  <a:pt x="645" y="949"/>
                </a:cubicBezTo>
                <a:cubicBezTo>
                  <a:pt x="684" y="939"/>
                  <a:pt x="721" y="923"/>
                  <a:pt x="755" y="903"/>
                </a:cubicBezTo>
                <a:cubicBezTo>
                  <a:pt x="881" y="987"/>
                  <a:pt x="881" y="987"/>
                  <a:pt x="881" y="987"/>
                </a:cubicBezTo>
                <a:cubicBezTo>
                  <a:pt x="975" y="893"/>
                  <a:pt x="975" y="893"/>
                  <a:pt x="975" y="893"/>
                </a:cubicBezTo>
                <a:cubicBezTo>
                  <a:pt x="895" y="761"/>
                  <a:pt x="895" y="761"/>
                  <a:pt x="895" y="761"/>
                </a:cubicBezTo>
                <a:cubicBezTo>
                  <a:pt x="915" y="727"/>
                  <a:pt x="931" y="690"/>
                  <a:pt x="941" y="650"/>
                </a:cubicBezTo>
                <a:lnTo>
                  <a:pt x="1098" y="620"/>
                </a:lnTo>
                <a:close/>
                <a:moveTo>
                  <a:pt x="546" y="828"/>
                </a:moveTo>
                <a:cubicBezTo>
                  <a:pt x="396" y="828"/>
                  <a:pt x="274" y="706"/>
                  <a:pt x="274" y="556"/>
                </a:cubicBezTo>
                <a:cubicBezTo>
                  <a:pt x="274" y="406"/>
                  <a:pt x="396" y="284"/>
                  <a:pt x="546" y="284"/>
                </a:cubicBezTo>
                <a:cubicBezTo>
                  <a:pt x="696" y="284"/>
                  <a:pt x="818" y="406"/>
                  <a:pt x="818" y="556"/>
                </a:cubicBezTo>
                <a:cubicBezTo>
                  <a:pt x="818" y="706"/>
                  <a:pt x="696" y="828"/>
                  <a:pt x="546" y="8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TextBox 19"/>
          <p:cNvSpPr txBox="1"/>
          <p:nvPr/>
        </p:nvSpPr>
        <p:spPr>
          <a:xfrm>
            <a:off x="3899358" y="3623313"/>
            <a:ext cx="19033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</a:t>
            </a:r>
            <a:endParaRPr lang="zh-CN" altLang="en-US" sz="28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19"/>
          <p:cNvSpPr txBox="1"/>
          <p:nvPr/>
        </p:nvSpPr>
        <p:spPr>
          <a:xfrm>
            <a:off x="6128281" y="3623312"/>
            <a:ext cx="19033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健康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64148" y="2719346"/>
            <a:ext cx="3298313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很多学生学习能力强，但是生活能力弱、自理能力差，缺乏生活常识与生活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经验。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沟通渠道，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打消家长顾虑，同时通过开班会、走访宿舍等形式将生活技能培训、生活经验分享纳入新生教育。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552676" y="2469149"/>
            <a:ext cx="30246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FFC000"/>
              </a:buClr>
              <a:defRPr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他们会很主动地关注自我生理与心理健康，但缺乏相应科学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FFC000"/>
              </a:buClr>
              <a:defRPr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邀请专家做健康讲座，传播健康支持，如科学睡眠、健康饮食相关主题讲座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0" y="1247355"/>
            <a:ext cx="4705004" cy="46840"/>
          </a:xfrm>
          <a:prstGeom prst="rect">
            <a:avLst/>
          </a:prstGeom>
          <a:gradFill flip="none" rotWithShape="1">
            <a:gsLst>
              <a:gs pos="0">
                <a:srgbClr val="8A0000">
                  <a:tint val="66000"/>
                  <a:satMod val="160000"/>
                </a:srgbClr>
              </a:gs>
              <a:gs pos="50000">
                <a:srgbClr val="8A0000">
                  <a:tint val="44500"/>
                  <a:satMod val="160000"/>
                </a:srgbClr>
              </a:gs>
              <a:gs pos="100000">
                <a:srgbClr val="8A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flipH="1" flipV="1">
            <a:off x="6822999" y="1230846"/>
            <a:ext cx="5369001" cy="46813"/>
          </a:xfrm>
          <a:prstGeom prst="rect">
            <a:avLst/>
          </a:prstGeom>
          <a:gradFill flip="none" rotWithShape="1">
            <a:gsLst>
              <a:gs pos="0">
                <a:srgbClr val="8A0000">
                  <a:tint val="66000"/>
                  <a:satMod val="160000"/>
                </a:srgbClr>
              </a:gs>
              <a:gs pos="50000">
                <a:srgbClr val="8A0000">
                  <a:tint val="44500"/>
                  <a:satMod val="160000"/>
                </a:srgbClr>
              </a:gs>
              <a:gs pos="100000">
                <a:srgbClr val="8A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2451" r="30611" b="63912"/>
          <a:stretch/>
        </p:blipFill>
        <p:spPr>
          <a:xfrm>
            <a:off x="9591674" y="392435"/>
            <a:ext cx="2124611" cy="512121"/>
          </a:xfrm>
          <a:prstGeom prst="rect">
            <a:avLst/>
          </a:prstGeom>
        </p:spPr>
      </p:pic>
      <p:grpSp>
        <p:nvGrpSpPr>
          <p:cNvPr id="54" name="组合 53">
            <a:extLst>
              <a:ext uri="{FF2B5EF4-FFF2-40B4-BE49-F238E27FC236}">
                <a16:creationId xmlns:a16="http://schemas.microsoft.com/office/drawing/2014/main" id="{2B69A2AF-4601-428E-A31B-BFB00256886B}"/>
              </a:ext>
            </a:extLst>
          </p:cNvPr>
          <p:cNvGrpSpPr/>
          <p:nvPr/>
        </p:nvGrpSpPr>
        <p:grpSpPr>
          <a:xfrm>
            <a:off x="1" y="0"/>
            <a:ext cx="1388224" cy="1046128"/>
            <a:chOff x="0" y="0"/>
            <a:chExt cx="6897954" cy="4536440"/>
          </a:xfrm>
        </p:grpSpPr>
        <p:sp>
          <p:nvSpPr>
            <p:cNvPr id="55" name="直角三角形 54">
              <a:extLst>
                <a:ext uri="{FF2B5EF4-FFF2-40B4-BE49-F238E27FC236}">
                  <a16:creationId xmlns:a16="http://schemas.microsoft.com/office/drawing/2014/main" id="{6EE26D6B-839F-4E9F-B574-37D326777F7B}"/>
                </a:ext>
              </a:extLst>
            </p:cNvPr>
            <p:cNvSpPr/>
            <p:nvPr/>
          </p:nvSpPr>
          <p:spPr>
            <a:xfrm flipV="1">
              <a:off x="0" y="0"/>
              <a:ext cx="6897954" cy="4511041"/>
            </a:xfrm>
            <a:prstGeom prst="rtTriangle">
              <a:avLst/>
            </a:prstGeom>
            <a:solidFill>
              <a:srgbClr val="8E8E8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直角三角形 55">
              <a:extLst>
                <a:ext uri="{FF2B5EF4-FFF2-40B4-BE49-F238E27FC236}">
                  <a16:creationId xmlns:a16="http://schemas.microsoft.com/office/drawing/2014/main" id="{427C7B75-5A6F-4EA8-A4BA-FFF0AEE43E2C}"/>
                </a:ext>
              </a:extLst>
            </p:cNvPr>
            <p:cNvSpPr/>
            <p:nvPr/>
          </p:nvSpPr>
          <p:spPr>
            <a:xfrm flipV="1">
              <a:off x="0" y="0"/>
              <a:ext cx="5232400" cy="3421822"/>
            </a:xfrm>
            <a:prstGeom prst="rtTriangle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直角三角形 56">
              <a:extLst>
                <a:ext uri="{FF2B5EF4-FFF2-40B4-BE49-F238E27FC236}">
                  <a16:creationId xmlns:a16="http://schemas.microsoft.com/office/drawing/2014/main" id="{421D3BDC-DC15-4BB4-84C8-0BE54C5C063D}"/>
                </a:ext>
              </a:extLst>
            </p:cNvPr>
            <p:cNvSpPr/>
            <p:nvPr/>
          </p:nvSpPr>
          <p:spPr>
            <a:xfrm flipV="1">
              <a:off x="4128" y="3436179"/>
              <a:ext cx="1682439" cy="1100261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矩形 71"/>
          <p:cNvSpPr/>
          <p:nvPr/>
        </p:nvSpPr>
        <p:spPr>
          <a:xfrm>
            <a:off x="694113" y="160821"/>
            <a:ext cx="3138545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3600" b="1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、生活方面</a:t>
            </a:r>
            <a:endParaRPr lang="en-US" altLang="zh-CN" sz="3600" b="1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668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 flipH="1">
            <a:off x="6148185" y="2066463"/>
            <a:ext cx="4256321" cy="3233931"/>
          </a:xfrm>
          <a:prstGeom prst="rect">
            <a:avLst/>
          </a:prstGeom>
          <a:noFill/>
          <a:ln w="28575">
            <a:solidFill>
              <a:srgbClr val="176EB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10117755" y="3231000"/>
            <a:ext cx="1358614" cy="8864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0" y="6705904"/>
            <a:ext cx="12192000" cy="150435"/>
            <a:chOff x="0" y="2714172"/>
            <a:chExt cx="3686629" cy="1429658"/>
          </a:xfrm>
        </p:grpSpPr>
        <p:sp>
          <p:nvSpPr>
            <p:cNvPr id="22" name="矩形 21"/>
            <p:cNvSpPr/>
            <p:nvPr/>
          </p:nvSpPr>
          <p:spPr>
            <a:xfrm>
              <a:off x="0" y="2714172"/>
              <a:ext cx="3686629" cy="142965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0" y="3429001"/>
              <a:ext cx="3686629" cy="714829"/>
            </a:xfrm>
            <a:prstGeom prst="rect">
              <a:avLst/>
            </a:prstGeom>
            <a:solidFill>
              <a:srgbClr val="8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572981" y="956775"/>
            <a:ext cx="264687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889000">
              <a:lnSpc>
                <a:spcPct val="90000"/>
              </a:lnSpc>
              <a:spcAft>
                <a:spcPct val="15000"/>
              </a:spcAft>
              <a:defRPr/>
            </a:pPr>
            <a:r>
              <a:rPr lang="zh-CN" altLang="en-US" sz="3200" b="1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物资发放工作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1197062"/>
            <a:ext cx="4572980" cy="69493"/>
          </a:xfrm>
          <a:prstGeom prst="rect">
            <a:avLst/>
          </a:prstGeom>
          <a:gradFill flip="none" rotWithShape="1">
            <a:gsLst>
              <a:gs pos="0">
                <a:srgbClr val="8A0000">
                  <a:tint val="66000"/>
                  <a:satMod val="160000"/>
                </a:srgbClr>
              </a:gs>
              <a:gs pos="50000">
                <a:srgbClr val="8A0000">
                  <a:tint val="44500"/>
                  <a:satMod val="160000"/>
                </a:srgbClr>
              </a:gs>
              <a:gs pos="100000">
                <a:srgbClr val="8A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 flipH="1" flipV="1">
            <a:off x="7219859" y="1197060"/>
            <a:ext cx="4976062" cy="66357"/>
          </a:xfrm>
          <a:prstGeom prst="rect">
            <a:avLst/>
          </a:prstGeom>
          <a:gradFill flip="none" rotWithShape="1">
            <a:gsLst>
              <a:gs pos="0">
                <a:srgbClr val="8A0000">
                  <a:tint val="66000"/>
                  <a:satMod val="160000"/>
                </a:srgbClr>
              </a:gs>
              <a:gs pos="50000">
                <a:srgbClr val="8A0000">
                  <a:tint val="44500"/>
                  <a:satMod val="160000"/>
                </a:srgbClr>
              </a:gs>
              <a:gs pos="100000">
                <a:srgbClr val="8A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746539" y="2066463"/>
            <a:ext cx="5258988" cy="3225334"/>
            <a:chOff x="2751" y="3342"/>
            <a:chExt cx="6294" cy="4650"/>
          </a:xfrm>
        </p:grpSpPr>
        <p:sp>
          <p:nvSpPr>
            <p:cNvPr id="34" name="矩形 33"/>
            <p:cNvSpPr/>
            <p:nvPr/>
          </p:nvSpPr>
          <p:spPr>
            <a:xfrm>
              <a:off x="3951" y="3342"/>
              <a:ext cx="5094" cy="4650"/>
            </a:xfrm>
            <a:prstGeom prst="rect">
              <a:avLst/>
            </a:prstGeom>
            <a:ln>
              <a:solidFill>
                <a:srgbClr val="8A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2751" y="5026"/>
              <a:ext cx="1626" cy="1278"/>
            </a:xfrm>
            <a:prstGeom prst="rect">
              <a:avLst/>
            </a:prstGeom>
            <a:solidFill>
              <a:srgbClr val="9B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TextBox 76"/>
          <p:cNvSpPr txBox="1"/>
          <p:nvPr/>
        </p:nvSpPr>
        <p:spPr>
          <a:xfrm>
            <a:off x="820373" y="3451383"/>
            <a:ext cx="1210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Arial"/>
                <a:ea typeface="微软雅黑" pitchFamily="34" charset="-122"/>
              </a:rPr>
              <a:t>物资发放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205207" y="3070389"/>
            <a:ext cx="37002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微软雅黑" pitchFamily="34" charset="-122"/>
              </a:rPr>
              <a:t>学生宿舍分散、班委履职参差不齐，造成发放不到位、物资囤积的问题</a:t>
            </a:r>
            <a:endParaRPr lang="en-US" altLang="zh-CN" b="1" dirty="0" smtClean="0">
              <a:solidFill>
                <a:schemeClr val="tx2">
                  <a:lumMod val="50000"/>
                </a:schemeClr>
              </a:solidFill>
              <a:latin typeface="Arial"/>
              <a:ea typeface="微软雅黑" pitchFamily="34" charset="-122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微软雅黑" pitchFamily="34" charset="-122"/>
              </a:rPr>
              <a:t>发放不规范、提醒不及时、学生太拖延</a:t>
            </a:r>
            <a:endParaRPr lang="zh-CN" altLang="zh-CN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5" name="TextBox 76"/>
          <p:cNvSpPr txBox="1"/>
          <p:nvPr/>
        </p:nvSpPr>
        <p:spPr>
          <a:xfrm flipH="1">
            <a:off x="10117754" y="3308686"/>
            <a:ext cx="1358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Arial"/>
                <a:ea typeface="微软雅黑" pitchFamily="34" charset="-122"/>
              </a:rPr>
              <a:t>优化现有工作流程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 flipH="1">
            <a:off x="6293226" y="3173506"/>
            <a:ext cx="3824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微软雅黑" pitchFamily="34" charset="-122"/>
              </a:rPr>
              <a:t>通知到位、领取及时、通报反馈</a:t>
            </a:r>
            <a:endParaRPr lang="en-US" altLang="zh-CN" b="1" dirty="0" smtClean="0">
              <a:solidFill>
                <a:schemeClr val="tx2">
                  <a:lumMod val="50000"/>
                </a:schemeClr>
              </a:solidFill>
              <a:latin typeface="Arial"/>
              <a:ea typeface="微软雅黑" pitchFamily="34" charset="-122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微软雅黑" pitchFamily="34" charset="-122"/>
              </a:rPr>
              <a:t>重要物资发放及时提醒、反复提醒、定期清查</a:t>
            </a:r>
            <a:endParaRPr lang="zh-CN" altLang="en-US" b="1" dirty="0">
              <a:solidFill>
                <a:schemeClr val="tx2">
                  <a:lumMod val="50000"/>
                </a:schemeClr>
              </a:solidFill>
              <a:latin typeface="Arial"/>
              <a:ea typeface="微软雅黑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2451" r="30611" b="63912"/>
          <a:stretch/>
        </p:blipFill>
        <p:spPr>
          <a:xfrm>
            <a:off x="9591674" y="392435"/>
            <a:ext cx="2124611" cy="512121"/>
          </a:xfrm>
          <a:prstGeom prst="rect">
            <a:avLst/>
          </a:prstGeom>
        </p:spPr>
      </p:pic>
      <p:grpSp>
        <p:nvGrpSpPr>
          <p:cNvPr id="63" name="组合 62">
            <a:extLst>
              <a:ext uri="{FF2B5EF4-FFF2-40B4-BE49-F238E27FC236}">
                <a16:creationId xmlns:a16="http://schemas.microsoft.com/office/drawing/2014/main" id="{2B69A2AF-4601-428E-A31B-BFB00256886B}"/>
              </a:ext>
            </a:extLst>
          </p:cNvPr>
          <p:cNvGrpSpPr/>
          <p:nvPr/>
        </p:nvGrpSpPr>
        <p:grpSpPr>
          <a:xfrm>
            <a:off x="1" y="0"/>
            <a:ext cx="1388224" cy="1046128"/>
            <a:chOff x="0" y="0"/>
            <a:chExt cx="6897954" cy="4536440"/>
          </a:xfrm>
        </p:grpSpPr>
        <p:sp>
          <p:nvSpPr>
            <p:cNvPr id="64" name="直角三角形 63">
              <a:extLst>
                <a:ext uri="{FF2B5EF4-FFF2-40B4-BE49-F238E27FC236}">
                  <a16:creationId xmlns:a16="http://schemas.microsoft.com/office/drawing/2014/main" id="{6EE26D6B-839F-4E9F-B574-37D326777F7B}"/>
                </a:ext>
              </a:extLst>
            </p:cNvPr>
            <p:cNvSpPr/>
            <p:nvPr/>
          </p:nvSpPr>
          <p:spPr>
            <a:xfrm flipV="1">
              <a:off x="0" y="0"/>
              <a:ext cx="6897954" cy="4511041"/>
            </a:xfrm>
            <a:prstGeom prst="rtTriangle">
              <a:avLst/>
            </a:prstGeom>
            <a:solidFill>
              <a:srgbClr val="8E8E8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直角三角形 64">
              <a:extLst>
                <a:ext uri="{FF2B5EF4-FFF2-40B4-BE49-F238E27FC236}">
                  <a16:creationId xmlns:a16="http://schemas.microsoft.com/office/drawing/2014/main" id="{427C7B75-5A6F-4EA8-A4BA-FFF0AEE43E2C}"/>
                </a:ext>
              </a:extLst>
            </p:cNvPr>
            <p:cNvSpPr/>
            <p:nvPr/>
          </p:nvSpPr>
          <p:spPr>
            <a:xfrm flipV="1">
              <a:off x="0" y="0"/>
              <a:ext cx="5232400" cy="3421822"/>
            </a:xfrm>
            <a:prstGeom prst="rtTriangle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直角三角形 65">
              <a:extLst>
                <a:ext uri="{FF2B5EF4-FFF2-40B4-BE49-F238E27FC236}">
                  <a16:creationId xmlns:a16="http://schemas.microsoft.com/office/drawing/2014/main" id="{421D3BDC-DC15-4BB4-84C8-0BE54C5C063D}"/>
                </a:ext>
              </a:extLst>
            </p:cNvPr>
            <p:cNvSpPr/>
            <p:nvPr/>
          </p:nvSpPr>
          <p:spPr>
            <a:xfrm flipV="1">
              <a:off x="4128" y="3436179"/>
              <a:ext cx="1682439" cy="1100261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矩形 80"/>
          <p:cNvSpPr/>
          <p:nvPr/>
        </p:nvSpPr>
        <p:spPr>
          <a:xfrm>
            <a:off x="694113" y="160821"/>
            <a:ext cx="415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600" b="1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、优化现有流程</a:t>
            </a:r>
            <a:endParaRPr lang="en-US" altLang="zh-CN" sz="3600" b="1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0305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9"/>
          <a:stretch/>
        </p:blipFill>
        <p:spPr>
          <a:xfrm>
            <a:off x="1" y="188"/>
            <a:ext cx="12191999" cy="684828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9" t="20613" r="-1" b="20586"/>
          <a:stretch/>
        </p:blipFill>
        <p:spPr>
          <a:xfrm>
            <a:off x="0" y="-12700"/>
            <a:ext cx="8147056" cy="68834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03" b="52037"/>
          <a:stretch/>
        </p:blipFill>
        <p:spPr>
          <a:xfrm>
            <a:off x="9124631" y="3581400"/>
            <a:ext cx="3092769" cy="32893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21"/>
          <a:stretch/>
        </p:blipFill>
        <p:spPr>
          <a:xfrm>
            <a:off x="4343400" y="0"/>
            <a:ext cx="6858000" cy="220682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60"/>
          <a:stretch/>
        </p:blipFill>
        <p:spPr>
          <a:xfrm>
            <a:off x="-169166" y="4985692"/>
            <a:ext cx="6858000" cy="1881833"/>
          </a:xfrm>
          <a:prstGeom prst="rect">
            <a:avLst/>
          </a:prstGeom>
        </p:spPr>
      </p:pic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76839" y="3187446"/>
            <a:ext cx="6484338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512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感谢倾听</a:t>
            </a:r>
            <a:r>
              <a:rPr lang="zh-CN" altLang="en-US" sz="512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，请您指正</a:t>
            </a:r>
          </a:p>
        </p:txBody>
      </p:sp>
    </p:spTree>
    <p:extLst>
      <p:ext uri="{BB962C8B-B14F-4D97-AF65-F5344CB8AC3E}">
        <p14:creationId xmlns:p14="http://schemas.microsoft.com/office/powerpoint/2010/main" val="632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5342</TotalTime>
  <Words>317</Words>
  <Application>Microsoft Office PowerPoint</Application>
  <PresentationFormat>宽屏</PresentationFormat>
  <Paragraphs>56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等线 Light</vt:lpstr>
      <vt:lpstr>微软雅黑</vt:lpstr>
      <vt:lpstr>Arial</vt:lpstr>
      <vt:lpstr>Arial Black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DELL</cp:lastModifiedBy>
  <cp:revision>326</cp:revision>
  <dcterms:created xsi:type="dcterms:W3CDTF">2018-08-17T02:09:31Z</dcterms:created>
  <dcterms:modified xsi:type="dcterms:W3CDTF">2022-01-06T00:45:50Z</dcterms:modified>
</cp:coreProperties>
</file>